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Ex1.xml" ContentType="application/vnd.ms-office.chartex+xml"/>
  <Override PartName="/ppt/charts/style6.xml" ContentType="application/vnd.ms-office.chartstyle+xml"/>
  <Override PartName="/ppt/charts/colors6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7" r:id="rId1"/>
    <p:sldMasterId id="2147483659" r:id="rId2"/>
  </p:sldMasterIdLst>
  <p:notesMasterIdLst>
    <p:notesMasterId r:id="rId16"/>
  </p:notesMasterIdLst>
  <p:sldIdLst>
    <p:sldId id="277" r:id="rId3"/>
    <p:sldId id="278" r:id="rId4"/>
    <p:sldId id="289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Fz Poppins" pitchFamily="2" charset="0"/>
      <p:regular r:id="rId23"/>
      <p:bold r:id="rId24"/>
      <p:italic r:id="rId25"/>
      <p:boldItalic r:id="rId26"/>
    </p:embeddedFont>
    <p:embeddedFont>
      <p:font typeface="Fz Poppins ExtBd" pitchFamily="2" charset="0"/>
      <p:bold r:id="rId27"/>
      <p:boldItalic r:id="rId28"/>
    </p:embeddedFont>
    <p:embeddedFont>
      <p:font typeface="Fz Poppins Med" pitchFamily="2" charset="0"/>
      <p:regular r:id="rId29"/>
      <p:italic r:id="rId30"/>
    </p:embeddedFont>
    <p:embeddedFont>
      <p:font typeface="Fz Poppins SemBd" pitchFamily="2" charset="0"/>
      <p:bold r:id="rId31"/>
      <p:boldItalic r:id="rId32"/>
    </p:embeddedFont>
    <p:embeddedFont>
      <p:font typeface="Raleway" pitchFamily="2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4E"/>
    <a:srgbClr val="0013C8"/>
    <a:srgbClr val="0012B8"/>
    <a:srgbClr val="0017F6"/>
    <a:srgbClr val="172CFF"/>
    <a:srgbClr val="03085D"/>
    <a:srgbClr val="4759FF"/>
    <a:srgbClr val="253AFF"/>
    <a:srgbClr val="0920FF"/>
    <a:srgbClr val="0017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52" autoAdjust="0"/>
    <p:restoredTop sz="94660"/>
  </p:normalViewPr>
  <p:slideViewPr>
    <p:cSldViewPr snapToGrid="0">
      <p:cViewPr>
        <p:scale>
          <a:sx n="100" d="100"/>
          <a:sy n="100" d="100"/>
        </p:scale>
        <p:origin x="40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heme" Target="theme/theme1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microsoft.com/office/2011/relationships/chartStyle" Target="style6.xml"/><Relationship Id="rId1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2"/>
          <c:order val="0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ln w="28575" cap="rnd">
              <a:solidFill>
                <a:srgbClr val="68DAF8"/>
              </a:solidFill>
              <a:round/>
              <a:headEnd w="lg" len="lg"/>
              <a:tailEnd w="lg" len="lg"/>
            </a:ln>
            <a:effectLst/>
          </c:spPr>
          <c:marker>
            <c:symbol val="circle"/>
            <c:size val="9"/>
            <c:spPr>
              <a:solidFill>
                <a:srgbClr val="1491E3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  <c:pt idx="3">
                  <c:v>2024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EBB-4FAB-A187-B096E76B39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67763120"/>
        <c:axId val="667763600"/>
      </c:lineChart>
      <c:catAx>
        <c:axId val="667763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1491E3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pPr>
            <a:endParaRPr lang="en-US"/>
          </a:p>
        </c:txPr>
        <c:crossAx val="667763600"/>
        <c:crosses val="autoZero"/>
        <c:auto val="1"/>
        <c:lblAlgn val="ctr"/>
        <c:lblOffset val="100"/>
        <c:noMultiLvlLbl val="0"/>
      </c:catAx>
      <c:valAx>
        <c:axId val="66776360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667763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4.333009666146416E-2"/>
          <c:y val="0"/>
          <c:w val="0.90152633558416406"/>
          <c:h val="0.997836670733749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0A39-4488-95DB-4901C3F5394A}"/>
              </c:ext>
            </c:extLst>
          </c:dPt>
          <c:dPt>
            <c:idx val="1"/>
            <c:bubble3D val="0"/>
            <c:spPr>
              <a:noFill/>
            </c:spPr>
            <c:extLst>
              <c:ext xmlns:c16="http://schemas.microsoft.com/office/drawing/2014/chart" uri="{C3380CC4-5D6E-409C-BE32-E72D297353CC}">
                <c16:uniqueId val="{00000003-0A39-4488-95DB-4901C3F5394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55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A39-4488-95DB-4901C3F539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Giá trị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0C2-42B5-B010-9353F92E62C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0C2-42B5-B010-9353F92E62C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270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C2-42B5-B010-9353F92E62CC}"/>
              </c:ext>
            </c:extLst>
          </c:dPt>
          <c:dLbls>
            <c:dLbl>
              <c:idx val="1"/>
              <c:tx>
                <c:rich>
                  <a:bodyPr/>
                  <a:lstStyle/>
                  <a:p>
                    <a:fld id="{BCF5088B-D08A-4DC8-A8EF-3E313682D9AE}" type="VALUE">
                      <a:rPr lang="en-US"/>
                      <a:pPr/>
                      <a:t>[VALUE]</a:t>
                    </a:fld>
                    <a:endParaRPr 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70C2-42B5-B010-9353F92E62C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Giá trị 1</c:v>
                </c:pt>
                <c:pt idx="1">
                  <c:v>Giá trị 2</c:v>
                </c:pt>
                <c:pt idx="2">
                  <c:v>Giá trị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1.5</c:v>
                </c:pt>
                <c:pt idx="1">
                  <c:v>1.5</c:v>
                </c:pt>
                <c:pt idx="2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0C2-42B5-B010-9353F92E62C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2.672262004558416E-2"/>
          <c:y val="7.8902022983548981E-2"/>
          <c:w val="0.94121023589971486"/>
          <c:h val="0.89789149966834836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1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1809-4676-897D-B95E294BDC83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1809-4676-897D-B95E294BDC83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1809-4676-897D-B95E294BDC83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1809-4676-897D-B95E294BDC83}"/>
              </c:ext>
            </c:extLst>
          </c:dPt>
          <c:dLbls>
            <c:dLbl>
              <c:idx val="0"/>
              <c:layout>
                <c:manualLayout>
                  <c:x val="-0.24147211757616166"/>
                  <c:y val="-0.2044402944847157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1-1809-4676-897D-B95E294BDC83}"/>
                </c:ext>
              </c:extLst>
            </c:dLbl>
            <c:dLbl>
              <c:idx val="1"/>
              <c:layout>
                <c:manualLayout>
                  <c:x val="0.18591347594375032"/>
                  <c:y val="-0.25060656615399235"/>
                </c:manualLayout>
              </c:layout>
              <c:tx>
                <c:rich>
                  <a:bodyPr rot="0" spcFirstLastPara="1" vertOverflow="clip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800" b="1" i="0" u="none" strike="noStrike" kern="1200" baseline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06C28F8-87C6-45B9-9B47-8846AC9BABC5}" type="VALUE">
                      <a:rPr lang="en-US" altLang="ko-KR" sz="1800" smtClean="0">
                        <a:solidFill>
                          <a:schemeClr val="bg1"/>
                        </a:solidFill>
                      </a:rPr>
                      <a:pPr>
                        <a:defRPr sz="1800">
                          <a:solidFill>
                            <a:schemeClr val="bg1"/>
                          </a:solidFill>
                        </a:defRPr>
                      </a:pPr>
                      <a:t>[VALUE]</a:t>
                    </a:fld>
                    <a:r>
                      <a:rPr lang="en-US" altLang="ko-KR" sz="1800" dirty="0">
                        <a:solidFill>
                          <a:schemeClr val="bg1"/>
                        </a:solidFill>
                      </a:rPr>
                      <a:t>%</a:t>
                    </a:r>
                  </a:p>
                </c:rich>
              </c:tx>
              <c:spPr>
                <a:xfrm>
                  <a:off x="1213760" y="997038"/>
                  <a:ext cx="495210" cy="425116"/>
                </a:xfrm>
                <a:noFill/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  <a:extLst>
                    <a:ext uri="{C807C97D-BFC1-408E-A445-0C87EB9F89A2}">
                      <ask:lineSketchStyleProps xmlns:ask="http://schemas.microsoft.com/office/drawing/2018/sketchyshapes" sd="0">
                        <a:custGeom>
                          <a:avLst/>
                          <a:gdLst/>
                          <a:ahLst/>
                          <a:cxnLst/>
                          <a:rect l="0" t="0" r="0" b="0"/>
                          <a:pathLst/>
                        </a:custGeom>
                        <ask:type/>
                      </ask:lineSketchStyleProps>
                    </a:ext>
                  </a:extLst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13092211134789739"/>
                      <c:h val="0.15536133581600003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809-4676-897D-B95E294BDC83}"/>
                </c:ext>
              </c:extLst>
            </c:dLbl>
            <c:dLbl>
              <c:idx val="2"/>
              <c:layout>
                <c:manualLayout>
                  <c:x val="0.17922230021580093"/>
                  <c:y val="-3.2500031977429418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5-1809-4676-897D-B95E294BDC83}"/>
                </c:ext>
              </c:extLst>
            </c:dLbl>
            <c:dLbl>
              <c:idx val="3"/>
              <c:layout>
                <c:manualLayout>
                  <c:x val="0.13065446431877939"/>
                  <c:y val="9.173392585987306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7-1809-4676-897D-B95E294BDC8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60</c:v>
                </c:pt>
                <c:pt idx="1">
                  <c:v>10</c:v>
                </c:pt>
                <c:pt idx="2">
                  <c:v>15</c:v>
                </c:pt>
                <c:pt idx="3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809-4676-897D-B95E294BDC83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2793762901567191E-2"/>
          <c:y val="9.5221149755947681E-3"/>
          <c:w val="0.9550331222461852"/>
          <c:h val="0.99047783210869755"/>
        </c:manualLayout>
      </c:layout>
      <c:ofPieChart>
        <c:ofPieType val="pie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effectLst/>
          </c:spPr>
          <c:explosion val="25"/>
          <c:dPt>
            <c:idx val="0"/>
            <c:bubble3D val="0"/>
            <c:explosion val="1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</c:spPr>
            <c:extLst>
              <c:ext xmlns:c16="http://schemas.microsoft.com/office/drawing/2014/chart" uri="{C3380CC4-5D6E-409C-BE32-E72D297353CC}">
                <c16:uniqueId val="{00000001-0893-4A02-BC68-9D0B123849F1}"/>
              </c:ext>
            </c:extLst>
          </c:dPt>
          <c:dPt>
            <c:idx val="1"/>
            <c:bubble3D val="0"/>
            <c:explosion val="6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</c:spPr>
            <c:extLst>
              <c:ext xmlns:c16="http://schemas.microsoft.com/office/drawing/2014/chart" uri="{C3380CC4-5D6E-409C-BE32-E72D297353CC}">
                <c16:uniqueId val="{00000003-0893-4A02-BC68-9D0B123849F1}"/>
              </c:ext>
            </c:extLst>
          </c:dPt>
          <c:dPt>
            <c:idx val="2"/>
            <c:bubble3D val="0"/>
            <c:explosion val="6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</c:spPr>
            <c:extLst>
              <c:ext xmlns:c16="http://schemas.microsoft.com/office/drawing/2014/chart" uri="{C3380CC4-5D6E-409C-BE32-E72D297353CC}">
                <c16:uniqueId val="{00000005-0893-4A02-BC68-9D0B123849F1}"/>
              </c:ext>
            </c:extLst>
          </c:dPt>
          <c:dPt>
            <c:idx val="3"/>
            <c:bubble3D val="0"/>
            <c:explosion val="16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</c:spPr>
            <c:extLst>
              <c:ext xmlns:c16="http://schemas.microsoft.com/office/drawing/2014/chart" uri="{C3380CC4-5D6E-409C-BE32-E72D297353CC}">
                <c16:uniqueId val="{00000007-0893-4A02-BC68-9D0B123849F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</c:spPr>
            <c:extLst>
              <c:ext xmlns:c16="http://schemas.microsoft.com/office/drawing/2014/chart" uri="{C3380CC4-5D6E-409C-BE32-E72D297353CC}">
                <c16:uniqueId val="{00000009-0893-4A02-BC68-9D0B123849F1}"/>
              </c:ext>
            </c:extLst>
          </c:dPt>
          <c:dLbls>
            <c:dLbl>
              <c:idx val="0"/>
              <c:layout>
                <c:manualLayout>
                  <c:x val="7.5494718905149805E-2"/>
                  <c:y val="-4.2247030740350605E-2"/>
                </c:manualLayout>
              </c:layout>
              <c:tx>
                <c:rich>
                  <a:bodyPr/>
                  <a:lstStyle/>
                  <a:p>
                    <a:fld id="{4C55C384-AF1C-4535-91CD-F8CA4DC7A21E}" type="VALUE">
                      <a:rPr lang="en-US" altLang="ko-KR" smtClean="0"/>
                      <a:pPr/>
                      <a:t>[VALUE]</a:t>
                    </a:fld>
                    <a:r>
                      <a:rPr lang="en-US" altLang="ko-KR"/>
                      <a:t>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893-4A02-BC68-9D0B123849F1}"/>
                </c:ext>
              </c:extLst>
            </c:dLbl>
            <c:dLbl>
              <c:idx val="1"/>
              <c:layout>
                <c:manualLayout>
                  <c:x val="7.7111579533014923E-2"/>
                  <c:y val="3.4443785730359E-2"/>
                </c:manualLayout>
              </c:layout>
              <c:tx>
                <c:rich>
                  <a:bodyPr/>
                  <a:lstStyle/>
                  <a:p>
                    <a:fld id="{21497F14-1E49-43F4-AE45-906D5941274E}" type="VALUE">
                      <a:rPr lang="en-US" altLang="ko-KR" smtClean="0"/>
                      <a:pPr/>
                      <a:t>[VALUE]</a:t>
                    </a:fld>
                    <a:r>
                      <a:rPr lang="en-US" altLang="ko-KR"/>
                      <a:t>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0893-4A02-BC68-9D0B123849F1}"/>
                </c:ext>
              </c:extLst>
            </c:dLbl>
            <c:dLbl>
              <c:idx val="2"/>
              <c:layout>
                <c:manualLayout>
                  <c:x val="0.10669854315226861"/>
                  <c:y val="1.7241479848955948E-2"/>
                </c:manualLayout>
              </c:layout>
              <c:tx>
                <c:rich>
                  <a:bodyPr/>
                  <a:lstStyle/>
                  <a:p>
                    <a:fld id="{55EACCEE-884E-434D-AFC5-87BE90B6BD9B}" type="VALUE">
                      <a:rPr lang="en-US" altLang="ko-KR" smtClean="0"/>
                      <a:pPr/>
                      <a:t>[VALUE]</a:t>
                    </a:fld>
                    <a:r>
                      <a:rPr lang="en-US" altLang="ko-KR"/>
                      <a:t>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0893-4A02-BC68-9D0B123849F1}"/>
                </c:ext>
              </c:extLst>
            </c:dLbl>
            <c:dLbl>
              <c:idx val="3"/>
              <c:layout>
                <c:manualLayout>
                  <c:x val="-5.8073202044580136E-2"/>
                  <c:y val="8.0097306939249703E-4"/>
                </c:manualLayout>
              </c:layout>
              <c:tx>
                <c:rich>
                  <a:bodyPr/>
                  <a:lstStyle/>
                  <a:p>
                    <a:fld id="{645D93E4-5704-45A6-8634-BEFB5EF80C26}" type="VALUE">
                      <a:rPr lang="en-US" altLang="ko-KR" smtClean="0"/>
                      <a:pPr/>
                      <a:t>[VALUE]</a:t>
                    </a:fld>
                    <a:r>
                      <a:rPr lang="en-US" altLang="ko-KR"/>
                      <a:t>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0893-4A02-BC68-9D0B123849F1}"/>
                </c:ext>
              </c:extLst>
            </c:dLbl>
            <c:dLbl>
              <c:idx val="4"/>
              <c:layout>
                <c:manualLayout>
                  <c:x val="-0.14574588008257003"/>
                  <c:y val="6.9900113858688134E-3"/>
                </c:manualLayout>
              </c:layout>
              <c:tx>
                <c:rich>
                  <a:bodyPr/>
                  <a:lstStyle/>
                  <a:p>
                    <a:fld id="{681F2DF2-1EC3-4FB4-9A97-E3FB0D89DEA3}" type="VALUE">
                      <a:rPr lang="en-US" altLang="ko-KR" smtClean="0"/>
                      <a:pPr/>
                      <a:t>[VALUE]</a:t>
                    </a:fld>
                    <a:r>
                      <a:rPr lang="en-US" altLang="ko-KR" dirty="0"/>
                      <a:t>%</a:t>
                    </a:r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0893-4A02-BC68-9D0B123849F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prstDash val="solid"/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Add text</c:v>
                </c:pt>
                <c:pt idx="1">
                  <c:v>Add text</c:v>
                </c:pt>
                <c:pt idx="2">
                  <c:v>Add text</c:v>
                </c:pt>
                <c:pt idx="3">
                  <c:v>Add text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</c:v>
                </c:pt>
                <c:pt idx="1">
                  <c:v>15</c:v>
                </c:pt>
                <c:pt idx="2">
                  <c:v>20</c:v>
                </c:pt>
                <c:pt idx="3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893-4A02-BC68-9D0B123849F1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prstDash val="solid"/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2.7018435091913581E-2"/>
          <c:y val="0.7374487072659317"/>
          <c:w val="0.95457979082802236"/>
          <c:h val="5.339964997611434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4.2907527061381109E-2"/>
          <c:y val="5.1356159191594503E-2"/>
          <c:w val="0.90784618035474118"/>
          <c:h val="0.79767989268511097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Cột 1</c:v>
                </c:pt>
              </c:strCache>
            </c:strRef>
          </c:tx>
          <c:spPr>
            <a:ln w="28575" cap="rnd">
              <a:solidFill>
                <a:schemeClr val="tx2">
                  <a:lumMod val="75000"/>
                </a:schemeClr>
              </a:solidFill>
              <a:round/>
            </a:ln>
            <a:effectLst/>
          </c:spPr>
          <c:marker>
            <c:symbol val="diamond"/>
            <c:size val="8"/>
            <c:spPr>
              <a:solidFill>
                <a:schemeClr val="accent1">
                  <a:shade val="76000"/>
                </a:schemeClr>
              </a:solidFill>
              <a:ln w="9525">
                <a:solidFill>
                  <a:schemeClr val="accent1">
                    <a:shade val="76000"/>
                  </a:schemeClr>
                </a:solidFill>
              </a:ln>
              <a:effectLst/>
            </c:spPr>
          </c:marker>
          <c:cat>
            <c:numRef>
              <c:f>Sheet1!$A$2:$A$4</c:f>
              <c:numCache>
                <c:formatCode>General</c:formatCode>
                <c:ptCount val="3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1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8BB-48AA-A5BC-A3C7AF75C74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Cột 2</c:v>
                </c:pt>
              </c:strCache>
            </c:strRef>
          </c:tx>
          <c:spPr>
            <a:ln w="2857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diamond"/>
            <c:size val="7"/>
            <c:spPr>
              <a:solidFill>
                <a:schemeClr val="accent1">
                  <a:tint val="77000"/>
                </a:schemeClr>
              </a:solidFill>
              <a:ln w="9525">
                <a:solidFill>
                  <a:schemeClr val="accent1">
                    <a:tint val="77000"/>
                  </a:schemeClr>
                </a:solidFill>
              </a:ln>
              <a:effectLst/>
            </c:spPr>
          </c:marker>
          <c:cat>
            <c:numRef>
              <c:f>Sheet1!$A$2:$A$4</c:f>
              <c:numCache>
                <c:formatCode>General</c:formatCode>
                <c:ptCount val="3"/>
                <c:pt idx="0">
                  <c:v>2021</c:v>
                </c:pt>
                <c:pt idx="1">
                  <c:v>2022</c:v>
                </c:pt>
                <c:pt idx="2">
                  <c:v>2023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8BB-48AA-A5BC-A3C7AF75C74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77675280"/>
        <c:axId val="1077672880"/>
      </c:lineChart>
      <c:catAx>
        <c:axId val="1077675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1">
                    <a:lumMod val="50000"/>
                  </a:schemeClr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defRPr>
            </a:pPr>
            <a:endParaRPr lang="en-US"/>
          </a:p>
        </c:txPr>
        <c:crossAx val="1077672880"/>
        <c:crosses val="autoZero"/>
        <c:auto val="1"/>
        <c:lblAlgn val="ctr"/>
        <c:lblOffset val="100"/>
        <c:noMultiLvlLbl val="0"/>
      </c:catAx>
      <c:valAx>
        <c:axId val="107767288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077675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4.5794954848811617E-2"/>
          <c:y val="6.1398732969661654E-2"/>
          <c:w val="0.25208187505586116"/>
          <c:h val="0.1161972620586798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3.0414095420142315E-2"/>
          <c:w val="0.99842558261464309"/>
          <c:h val="0.93917180915971532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34BB-4458-A6E0-0B2AC9E00B85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34BB-4458-A6E0-0B2AC9E00B85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34BB-4458-A6E0-0B2AC9E00B85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34BB-4458-A6E0-0B2AC9E00B85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50</c:v>
                </c:pt>
                <c:pt idx="2">
                  <c:v>25</c:v>
                </c:pt>
                <c:pt idx="3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4BB-4458-A6E0-0B2AC9E00B8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60</c:v>
                </c:pt>
                <c:pt idx="1">
                  <c:v>50</c:v>
                </c:pt>
                <c:pt idx="2">
                  <c:v>75</c:v>
                </c:pt>
                <c:pt idx="3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4BB-4458-A6E0-0B2AC9E00B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182077696"/>
        <c:axId val="182079488"/>
      </c:barChart>
      <c:catAx>
        <c:axId val="18207769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182079488"/>
        <c:crosses val="autoZero"/>
        <c:auto val="1"/>
        <c:lblAlgn val="ctr"/>
        <c:lblOffset val="100"/>
        <c:noMultiLvlLbl val="0"/>
      </c:catAx>
      <c:valAx>
        <c:axId val="18207948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182077696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3.0414095420142315E-2"/>
          <c:w val="0.99842558261464309"/>
          <c:h val="0.93917180915971532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CDB4-4F6B-8219-A0F0DA430946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CDB4-4F6B-8219-A0F0DA430946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CDB4-4F6B-8219-A0F0DA430946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CDB4-4F6B-8219-A0F0DA430946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85</c:v>
                </c:pt>
                <c:pt idx="2">
                  <c:v>60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DB4-4F6B-8219-A0F0DA43094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 2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60</c:v>
                </c:pt>
                <c:pt idx="1">
                  <c:v>15</c:v>
                </c:pt>
                <c:pt idx="2">
                  <c:v>40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DB4-4F6B-8219-A0F0DA4309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182077696"/>
        <c:axId val="182079488"/>
      </c:barChart>
      <c:catAx>
        <c:axId val="182077696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182079488"/>
        <c:crosses val="autoZero"/>
        <c:auto val="1"/>
        <c:lblAlgn val="ctr"/>
        <c:lblOffset val="100"/>
        <c:noMultiLvlLbl val="0"/>
      </c:catAx>
      <c:valAx>
        <c:axId val="18207948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182077696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AD98-4C83-AFF2-F8068CE72280}"/>
              </c:ext>
            </c:extLst>
          </c:dPt>
          <c:dPt>
            <c:idx val="1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D98-4C83-AFF2-F8068CE72280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D98-4C83-AFF2-F8068CE722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5C8B-4DB8-856B-CF8C868892D5}"/>
              </c:ext>
            </c:extLst>
          </c:dPt>
          <c:dPt>
            <c:idx val="1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5C8B-4DB8-856B-CF8C868892D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C8B-4DB8-856B-CF8C868892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Sheet1!$A$2:$A$5</cx:f>
        <cx:lvl ptCount="4">
          <cx:pt idx="0">Content 1</cx:pt>
          <cx:pt idx="1">Content 2</cx:pt>
          <cx:pt idx="2">Content 3</cx:pt>
          <cx:pt idx="3">Content 4</cx:pt>
        </cx:lvl>
      </cx:strDim>
      <cx:numDim type="val">
        <cx:f>Sheet1!$B$2:$B$5</cx:f>
        <cx:lvl ptCount="4" formatCode="General">
          <cx:pt idx="0">30</cx:pt>
          <cx:pt idx="1">20</cx:pt>
          <cx:pt idx="2">15</cx:pt>
          <cx:pt idx="3">35</cx:pt>
        </cx:lvl>
      </cx:numDim>
    </cx:data>
  </cx:chartData>
  <cx:chart>
    <cx:plotArea>
      <cx:plotAreaRegion>
        <cx:series layoutId="waterfall" uniqueId="{D32CF1E7-FC52-4C9C-B45E-86140A8AB126}">
          <cx:tx>
            <cx:txData>
              <cx:f>Sheet1!$B$1</cx:f>
              <cx:v>Series 1</cx:v>
            </cx:txData>
          </cx:tx>
          <cx:dataId val="0"/>
          <cx:layoutPr>
            <cx:subtotals/>
          </cx:layoutPr>
        </cx:series>
      </cx:plotAreaRegion>
      <cx:axis id="0">
        <cx:catScaling/>
        <cx:tickLabels/>
        <cx:txPr>
          <a:bodyPr vertOverflow="overflow" horzOverflow="overflow" wrap="square" lIns="0" tIns="0" rIns="0" bIns="0"/>
          <a:lstStyle/>
          <a:p>
            <a:pPr algn="ctr" rtl="0">
              <a:defRPr sz="1200"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pPr>
            <a:endParaRPr 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cx:txPr>
      </cx:axis>
      <cx:axis id="1">
        <cx:valScaling max="100"/>
        <cx:majorGridlines/>
        <cx:tickLabels/>
        <cx:txPr>
          <a:bodyPr vertOverflow="overflow" horzOverflow="overflow" wrap="square" lIns="0" tIns="0" rIns="0" bIns="0"/>
          <a:lstStyle/>
          <a:p>
            <a:pPr algn="ctr" rtl="0">
              <a:defRPr sz="1200" b="0" i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pPr>
            <a:endParaRPr lang="en-US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cx:tx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995FA0-B5A1-4165-B0FC-3489903EEB2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A9E51D-E113-4D59-89F5-45B54F17E4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75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8968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ster title, subtitle, 2 cols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ACD49-7355-464B-AA0C-D01221A67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0B934BD-DE58-460D-9A18-13A7E6529E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304925"/>
            <a:ext cx="10515600" cy="295275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 sz="1800">
                <a:solidFill>
                  <a:schemeClr val="accent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>
                <a:latin typeface="Fz Poppins SemBd" pitchFamily="2" charset="0"/>
                <a:cs typeface="Fz Poppins SemBd" pitchFamily="2" charset="0"/>
              </a:rPr>
              <a:t>CLICK TO SET TITLE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07AE5D-0832-4D6D-B043-8B2D8B4D90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36482" y="2093843"/>
            <a:ext cx="5017317" cy="386880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600" spc="0">
                <a:solidFill>
                  <a:schemeClr val="tx2"/>
                </a:solidFill>
                <a:latin typeface="Fz Poppins Med" pitchFamily="2" charset="0"/>
                <a:cs typeface="Fz Poppins Med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731F015-2D57-472F-AACB-A5FBD3BC4C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649413"/>
            <a:ext cx="10515600" cy="295275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 sz="1600" b="1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>
                <a:latin typeface="Fz Poppins SemBd" pitchFamily="2" charset="0"/>
                <a:cs typeface="Fz Poppins SemBd" pitchFamily="2" charset="0"/>
              </a:rPr>
              <a:t>CLICK TO SET SUBTITLE</a:t>
            </a:r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530FE1-05F8-4F56-A918-62A7BFE384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5750"/>
            <a:ext cx="10515600" cy="752476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r>
              <a:rPr lang="en-US"/>
              <a:t>CLICK TO ADD TEXT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F560A19-5F66-49E4-847D-0615F0C1C0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2093843"/>
            <a:ext cx="5017316" cy="386880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600" spc="0">
                <a:solidFill>
                  <a:schemeClr val="tx2"/>
                </a:solidFill>
                <a:latin typeface="Fz Poppins Med" pitchFamily="2" charset="0"/>
                <a:cs typeface="Fz Poppins Med" pitchFamily="2" charset="0"/>
              </a:defRPr>
            </a:lvl1pPr>
          </a:lstStyle>
          <a:p>
            <a:pPr lvl="0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BD6EC96-9549-4D34-8478-73CC03FCD3CD}"/>
              </a:ext>
            </a:extLst>
          </p:cNvPr>
          <p:cNvCxnSpPr/>
          <p:nvPr userDrawn="1"/>
        </p:nvCxnSpPr>
        <p:spPr>
          <a:xfrm>
            <a:off x="6096000" y="2826251"/>
            <a:ext cx="0" cy="2181138"/>
          </a:xfrm>
          <a:prstGeom prst="line">
            <a:avLst/>
          </a:prstGeom>
          <a:ln w="28575" cap="rnd">
            <a:round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7067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CFEA9-12F8-4F65-9632-53B2A94E07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5750"/>
            <a:ext cx="10515600" cy="752476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r>
              <a:rPr lang="en-US"/>
              <a:t>CLICK TO ADD TEXT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ACD49-7355-464B-AA0C-D01221A67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8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ACD49-7355-464B-AA0C-D01221A67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CF49FBAA-83B3-4C07-B033-5616E9D6C7A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845657" y="1598275"/>
            <a:ext cx="2500686" cy="57472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sz="3600" b="0">
                <a:solidFill>
                  <a:schemeClr val="accent4"/>
                </a:solidFill>
                <a:latin typeface="Fz Poppins ExtBd" pitchFamily="2" charset="0"/>
                <a:ea typeface="Inter V Black" panose="02000503000000020004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00</a:t>
            </a:r>
            <a:endParaRPr lang="en-US" dirty="0"/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82FCDA05-3F2E-4830-A125-EE3AF4CB6D7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45657" y="2189558"/>
            <a:ext cx="2500686" cy="123944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1800" b="0">
                <a:solidFill>
                  <a:schemeClr val="tx2"/>
                </a:solidFill>
                <a:latin typeface="Fz Poppins ExtBd" pitchFamily="2" charset="0"/>
                <a:ea typeface="Inter Black" panose="02000A03000000020004" pitchFamily="50" charset="0"/>
                <a:cs typeface="Fz Poppins ExtBd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TIÊU </a:t>
            </a:r>
            <a:r>
              <a:rPr lang="en-US"/>
              <a:t>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</p:txBody>
      </p:sp>
      <p:sp>
        <p:nvSpPr>
          <p:cNvPr id="52" name="Text Placeholder 13">
            <a:extLst>
              <a:ext uri="{FF2B5EF4-FFF2-40B4-BE49-F238E27FC236}">
                <a16:creationId xmlns:a16="http://schemas.microsoft.com/office/drawing/2014/main" id="{0905D41D-FB0A-4D5F-953E-7B4725B96A1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674582" y="1598275"/>
            <a:ext cx="2500686" cy="57472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sz="3600" b="0">
                <a:solidFill>
                  <a:schemeClr val="accent4"/>
                </a:solidFill>
                <a:latin typeface="Fz Poppins ExtBd" pitchFamily="2" charset="0"/>
                <a:ea typeface="Inter V Black" panose="02000503000000020004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00</a:t>
            </a:r>
            <a:endParaRPr lang="en-US" dirty="0"/>
          </a:p>
        </p:txBody>
      </p:sp>
      <p:sp>
        <p:nvSpPr>
          <p:cNvPr id="53" name="Text Placeholder 15">
            <a:extLst>
              <a:ext uri="{FF2B5EF4-FFF2-40B4-BE49-F238E27FC236}">
                <a16:creationId xmlns:a16="http://schemas.microsoft.com/office/drawing/2014/main" id="{59280621-3A9A-47C9-B1C3-58DB9EA531B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674582" y="2189558"/>
            <a:ext cx="2500686" cy="123944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1800" b="0">
                <a:solidFill>
                  <a:schemeClr val="tx2"/>
                </a:solidFill>
                <a:latin typeface="Fz Poppins ExtBd" pitchFamily="2" charset="0"/>
                <a:ea typeface="Inter Black" panose="02000A03000000020004" pitchFamily="50" charset="0"/>
                <a:cs typeface="Fz Poppins ExtBd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TIÊU </a:t>
            </a:r>
            <a:r>
              <a:rPr lang="en-US"/>
              <a:t>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</p:txBody>
      </p:sp>
      <p:sp>
        <p:nvSpPr>
          <p:cNvPr id="54" name="Text Placeholder 13">
            <a:extLst>
              <a:ext uri="{FF2B5EF4-FFF2-40B4-BE49-F238E27FC236}">
                <a16:creationId xmlns:a16="http://schemas.microsoft.com/office/drawing/2014/main" id="{D9E9EED5-1887-4E5B-8D7B-E03CF7D4405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016732" y="1598275"/>
            <a:ext cx="2500686" cy="57472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sz="3600" b="0">
                <a:solidFill>
                  <a:schemeClr val="accent4"/>
                </a:solidFill>
                <a:latin typeface="Fz Poppins ExtBd" pitchFamily="2" charset="0"/>
                <a:ea typeface="Inter V Black" panose="02000503000000020004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00</a:t>
            </a:r>
            <a:endParaRPr lang="en-US" dirty="0"/>
          </a:p>
        </p:txBody>
      </p:sp>
      <p:sp>
        <p:nvSpPr>
          <p:cNvPr id="55" name="Text Placeholder 15">
            <a:extLst>
              <a:ext uri="{FF2B5EF4-FFF2-40B4-BE49-F238E27FC236}">
                <a16:creationId xmlns:a16="http://schemas.microsoft.com/office/drawing/2014/main" id="{26A2D2E2-401C-4E5F-935C-400DD21CCAA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016732" y="2189558"/>
            <a:ext cx="2500686" cy="123944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1800" b="0">
                <a:solidFill>
                  <a:schemeClr val="tx2"/>
                </a:solidFill>
                <a:latin typeface="Fz Poppins ExtBd" pitchFamily="2" charset="0"/>
                <a:ea typeface="Inter Black" panose="02000A03000000020004" pitchFamily="50" charset="0"/>
                <a:cs typeface="Fz Poppins ExtBd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TIÊU </a:t>
            </a:r>
            <a:r>
              <a:rPr lang="en-US"/>
              <a:t>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</p:txBody>
      </p:sp>
      <p:sp>
        <p:nvSpPr>
          <p:cNvPr id="56" name="Text Placeholder 13">
            <a:extLst>
              <a:ext uri="{FF2B5EF4-FFF2-40B4-BE49-F238E27FC236}">
                <a16:creationId xmlns:a16="http://schemas.microsoft.com/office/drawing/2014/main" id="{2C236382-A0CB-4EDC-A0C2-21D2DAE21F3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845657" y="3689951"/>
            <a:ext cx="2500686" cy="57472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sz="3600" b="0">
                <a:solidFill>
                  <a:schemeClr val="accent4"/>
                </a:solidFill>
                <a:latin typeface="Fz Poppins ExtBd" pitchFamily="2" charset="0"/>
                <a:ea typeface="Inter V Black" panose="02000503000000020004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00</a:t>
            </a:r>
            <a:endParaRPr lang="en-US" dirty="0"/>
          </a:p>
        </p:txBody>
      </p:sp>
      <p:sp>
        <p:nvSpPr>
          <p:cNvPr id="57" name="Text Placeholder 15">
            <a:extLst>
              <a:ext uri="{FF2B5EF4-FFF2-40B4-BE49-F238E27FC236}">
                <a16:creationId xmlns:a16="http://schemas.microsoft.com/office/drawing/2014/main" id="{014FCBBA-87D6-478C-9391-8B030AFB880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845657" y="4281234"/>
            <a:ext cx="2500686" cy="123944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1800" b="0">
                <a:solidFill>
                  <a:schemeClr val="tx2"/>
                </a:solidFill>
                <a:latin typeface="Fz Poppins ExtBd" pitchFamily="2" charset="0"/>
                <a:ea typeface="Inter Black" panose="02000A03000000020004" pitchFamily="50" charset="0"/>
                <a:cs typeface="Fz Poppins ExtBd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TIÊU </a:t>
            </a:r>
            <a:r>
              <a:rPr lang="en-US"/>
              <a:t>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</p:txBody>
      </p:sp>
      <p:sp>
        <p:nvSpPr>
          <p:cNvPr id="58" name="Text Placeholder 13">
            <a:extLst>
              <a:ext uri="{FF2B5EF4-FFF2-40B4-BE49-F238E27FC236}">
                <a16:creationId xmlns:a16="http://schemas.microsoft.com/office/drawing/2014/main" id="{12248DBE-9F37-48B9-B66D-6D1ECB40C7FC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674582" y="3689951"/>
            <a:ext cx="2500686" cy="57472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sz="3600" b="0">
                <a:solidFill>
                  <a:schemeClr val="accent4"/>
                </a:solidFill>
                <a:latin typeface="Fz Poppins ExtBd" pitchFamily="2" charset="0"/>
                <a:ea typeface="Inter V Black" panose="02000503000000020004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00</a:t>
            </a:r>
            <a:endParaRPr lang="en-US" dirty="0"/>
          </a:p>
        </p:txBody>
      </p:sp>
      <p:sp>
        <p:nvSpPr>
          <p:cNvPr id="59" name="Text Placeholder 15">
            <a:extLst>
              <a:ext uri="{FF2B5EF4-FFF2-40B4-BE49-F238E27FC236}">
                <a16:creationId xmlns:a16="http://schemas.microsoft.com/office/drawing/2014/main" id="{83EFAEF3-0C74-40D2-B1CD-BF9997C95B0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674582" y="4281234"/>
            <a:ext cx="2500686" cy="123944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1800" b="0">
                <a:solidFill>
                  <a:schemeClr val="tx2"/>
                </a:solidFill>
                <a:latin typeface="Fz Poppins ExtBd" pitchFamily="2" charset="0"/>
                <a:ea typeface="Inter Black" panose="02000A03000000020004" pitchFamily="50" charset="0"/>
                <a:cs typeface="Fz Poppins ExtBd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TIÊU </a:t>
            </a:r>
            <a:r>
              <a:rPr lang="en-US"/>
              <a:t>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</p:txBody>
      </p:sp>
      <p:sp>
        <p:nvSpPr>
          <p:cNvPr id="60" name="Text Placeholder 13">
            <a:extLst>
              <a:ext uri="{FF2B5EF4-FFF2-40B4-BE49-F238E27FC236}">
                <a16:creationId xmlns:a16="http://schemas.microsoft.com/office/drawing/2014/main" id="{986FA829-5A68-429D-BC55-64A0A9CD9DA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016732" y="3689951"/>
            <a:ext cx="2500686" cy="574721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sz="3600" b="0">
                <a:solidFill>
                  <a:schemeClr val="accent4"/>
                </a:solidFill>
                <a:latin typeface="Fz Poppins ExtBd" pitchFamily="2" charset="0"/>
                <a:ea typeface="Inter V Black" panose="02000503000000020004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00</a:t>
            </a:r>
            <a:endParaRPr lang="en-US" dirty="0"/>
          </a:p>
        </p:txBody>
      </p:sp>
      <p:sp>
        <p:nvSpPr>
          <p:cNvPr id="61" name="Text Placeholder 15">
            <a:extLst>
              <a:ext uri="{FF2B5EF4-FFF2-40B4-BE49-F238E27FC236}">
                <a16:creationId xmlns:a16="http://schemas.microsoft.com/office/drawing/2014/main" id="{37BF5CF3-48C2-4CF8-88B6-0201BC99EAB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16732" y="4281234"/>
            <a:ext cx="2500686" cy="1239442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  <a:defRPr sz="1800" b="0">
                <a:solidFill>
                  <a:schemeClr val="tx2"/>
                </a:solidFill>
                <a:latin typeface="Fz Poppins ExtBd" pitchFamily="2" charset="0"/>
                <a:ea typeface="Inter Black" panose="02000A03000000020004" pitchFamily="50" charset="0"/>
                <a:cs typeface="Fz Poppins ExtBd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TIÊU </a:t>
            </a:r>
            <a:r>
              <a:rPr lang="en-US"/>
              <a:t>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TIÊU ĐỀ CHƯƠNG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55E132F-9D8C-4196-A0C0-967D6CCA3C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5750"/>
            <a:ext cx="10515600" cy="752476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847541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ACD49-7355-464B-AA0C-D01221A67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E9FEB7-46B0-42F5-A21B-D1211B930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497013"/>
            <a:ext cx="10515600" cy="89535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>
              <a:spcBef>
                <a:spcPts val="0"/>
              </a:spcBef>
              <a:buNone/>
              <a:defRPr sz="7200">
                <a:solidFill>
                  <a:schemeClr val="accent4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5C96E0B-3D6D-4128-850F-4758C59F82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392363"/>
            <a:ext cx="10515600" cy="134302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>
              <a:spcBef>
                <a:spcPts val="0"/>
              </a:spcBef>
              <a:buNone/>
              <a:defRPr sz="6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C930B81-3145-47A4-82B7-56B5FB1CF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5750"/>
            <a:ext cx="10515600" cy="752476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r>
              <a:rPr lang="en-US"/>
              <a:t>CLICK TO ADD TEXT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82915AD9-A755-49AA-9CC3-659DEA9567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735387"/>
            <a:ext cx="10515600" cy="18621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600" spc="0">
                <a:solidFill>
                  <a:schemeClr val="tx2"/>
                </a:solidFill>
                <a:latin typeface="Fz Poppins Med" pitchFamily="2" charset="0"/>
                <a:cs typeface="Fz Poppins Med" pitchFamily="2" charset="0"/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641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tle and describ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ACD49-7355-464B-AA0C-D01221A67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E9FEB7-46B0-42F5-A21B-D1211B930A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862138"/>
            <a:ext cx="10515600" cy="895350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>
              <a:spcBef>
                <a:spcPts val="0"/>
              </a:spcBef>
              <a:buNone/>
              <a:defRPr sz="7200">
                <a:solidFill>
                  <a:schemeClr val="accent4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5C96E0B-3D6D-4128-850F-4758C59F82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757488"/>
            <a:ext cx="10515600" cy="134302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ctr">
              <a:spcBef>
                <a:spcPts val="0"/>
              </a:spcBef>
              <a:buNone/>
              <a:defRPr sz="6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C930B81-3145-47A4-82B7-56B5FB1CF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5750"/>
            <a:ext cx="10515600" cy="752476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931790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ACD49-7355-464B-AA0C-D01221A67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8F8CB00-40DE-433E-927A-ABBFF099B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338470"/>
            <a:ext cx="10515600" cy="462418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600" spc="0">
                <a:solidFill>
                  <a:schemeClr val="tx2"/>
                </a:solidFill>
                <a:latin typeface="Fz Poppins Med" pitchFamily="2" charset="0"/>
                <a:cs typeface="Fz Poppins Med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0A828BC-5936-41C1-BEB6-56272D9927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5750"/>
            <a:ext cx="10515600" cy="752476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4614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title, sub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ACD49-7355-464B-AA0C-D01221A67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5FBB39-CC2B-4FE0-AB59-CAE0050C35A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304925"/>
            <a:ext cx="10515600" cy="295275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 sz="1800">
                <a:solidFill>
                  <a:schemeClr val="accent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>
                <a:latin typeface="Fz Poppins SemBd" pitchFamily="2" charset="0"/>
                <a:cs typeface="Fz Poppins SemBd" pitchFamily="2" charset="0"/>
              </a:rPr>
              <a:t>CLICK TO SET TITLE</a:t>
            </a:r>
            <a:endParaRPr lang="en-U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BAF13C7-1306-4D55-AD55-B81B920C02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2093843"/>
            <a:ext cx="10515600" cy="386880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600" spc="0">
                <a:solidFill>
                  <a:schemeClr val="tx2"/>
                </a:solidFill>
                <a:latin typeface="Fz Poppins Med" pitchFamily="2" charset="0"/>
                <a:cs typeface="Fz Poppins Med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D2A5A524-D650-4CC2-8A27-8806B91901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649413"/>
            <a:ext cx="10515600" cy="295275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 sz="1600" b="1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>
                <a:latin typeface="Fz Poppins SemBd" pitchFamily="2" charset="0"/>
                <a:cs typeface="Fz Poppins SemBd" pitchFamily="2" charset="0"/>
              </a:rPr>
              <a:t>CLICK TO SET SUBTITLE</a:t>
            </a: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434EB5D-70B0-4CA4-B705-424FC9BABB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5750"/>
            <a:ext cx="10515600" cy="752476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93529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title, subtitle,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CFEA9-12F8-4F65-9632-53B2A94E07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5750"/>
            <a:ext cx="10515600" cy="752476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r>
              <a:rPr lang="en-US"/>
              <a:t>CLICK TO ADD TEXT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ACD49-7355-464B-AA0C-D01221A67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A4FDFBC7-924F-400D-9EA1-05C5BF94705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304925"/>
            <a:ext cx="10515600" cy="295275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 sz="1800">
                <a:solidFill>
                  <a:schemeClr val="accent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>
                <a:latin typeface="Fz Poppins SemBd" pitchFamily="2" charset="0"/>
                <a:cs typeface="Fz Poppins SemBd" pitchFamily="2" charset="0"/>
              </a:rPr>
              <a:t>CLICK TO SET TITLE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C7BC623-3545-48EF-83F4-D4CBCB9AD51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2093843"/>
            <a:ext cx="5257800" cy="386880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600" spc="0">
                <a:solidFill>
                  <a:schemeClr val="tx2"/>
                </a:solidFill>
                <a:latin typeface="Fz Poppins Med" pitchFamily="2" charset="0"/>
                <a:cs typeface="Fz Poppins Med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4C172AF-FF03-453A-AB84-F8833BAA7B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649413"/>
            <a:ext cx="10515600" cy="295275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 sz="1600" b="1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>
                <a:latin typeface="Fz Poppins SemBd" pitchFamily="2" charset="0"/>
                <a:cs typeface="Fz Poppins SemBd" pitchFamily="2" charset="0"/>
              </a:rPr>
              <a:t>CLICK TO SET SUBTITLE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001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title, subtitle,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AACD49-7355-464B-AA0C-D01221A67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0B934BD-DE58-460D-9A18-13A7E6529E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304925"/>
            <a:ext cx="10515600" cy="295275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 sz="1800">
                <a:solidFill>
                  <a:schemeClr val="accent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>
                <a:latin typeface="Fz Poppins SemBd" pitchFamily="2" charset="0"/>
                <a:cs typeface="Fz Poppins SemBd" pitchFamily="2" charset="0"/>
              </a:rPr>
              <a:t>CLICK TO SET TITLE</a:t>
            </a:r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507AE5D-0832-4D6D-B043-8B2D8B4D90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0" y="2093843"/>
            <a:ext cx="5257800" cy="386880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  <a:defRPr sz="1600" spc="0">
                <a:solidFill>
                  <a:schemeClr val="tx2"/>
                </a:solidFill>
                <a:latin typeface="Fz Poppins Med" pitchFamily="2" charset="0"/>
                <a:cs typeface="Fz Poppins Med" pitchFamily="2" charset="0"/>
              </a:defRPr>
            </a:lvl1pPr>
          </a:lstStyle>
          <a:p>
            <a:pPr lvl="0"/>
            <a:endParaRPr lang="en-US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731F015-2D57-472F-AACB-A5FBD3BC4C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649413"/>
            <a:ext cx="10515600" cy="295275"/>
          </a:xfrm>
          <a:prstGeom prst="rect">
            <a:avLst/>
          </a:prstGeom>
        </p:spPr>
        <p:txBody>
          <a:bodyPr/>
          <a:lstStyle>
            <a:lvl1pPr marL="0" indent="0">
              <a:buFont typeface="+mj-lt"/>
              <a:buNone/>
              <a:defRPr sz="1600" b="1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pPr lvl="0"/>
            <a:r>
              <a:rPr lang="en-US">
                <a:latin typeface="Fz Poppins SemBd" pitchFamily="2" charset="0"/>
                <a:cs typeface="Fz Poppins SemBd" pitchFamily="2" charset="0"/>
              </a:rPr>
              <a:t>CLICK TO SET SUBTITLE</a:t>
            </a:r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E530FE1-05F8-4F56-A918-62A7BFE384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5750"/>
            <a:ext cx="10515600" cy="752476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2400" spc="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3801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6007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65781-2D79-4D45-A7A2-C57001A02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defRPr>
            </a:lvl1pPr>
          </a:lstStyle>
          <a:p>
            <a:fld id="{A8929BE4-9460-4FFC-82AB-40FA3E28D9A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8DD9DBA-58BA-4005-8053-2D968DD578F0}"/>
              </a:ext>
            </a:extLst>
          </p:cNvPr>
          <p:cNvCxnSpPr>
            <a:cxnSpLocks/>
          </p:cNvCxnSpPr>
          <p:nvPr userDrawn="1"/>
        </p:nvCxnSpPr>
        <p:spPr>
          <a:xfrm>
            <a:off x="785813" y="1157288"/>
            <a:ext cx="10620375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0576B-DB13-449C-8DC8-D014DE94F2CF}"/>
              </a:ext>
            </a:extLst>
          </p:cNvPr>
          <p:cNvCxnSpPr>
            <a:cxnSpLocks/>
          </p:cNvCxnSpPr>
          <p:nvPr userDrawn="1"/>
        </p:nvCxnSpPr>
        <p:spPr>
          <a:xfrm>
            <a:off x="785813" y="6148388"/>
            <a:ext cx="10620375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phic 11">
            <a:extLst>
              <a:ext uri="{FF2B5EF4-FFF2-40B4-BE49-F238E27FC236}">
                <a16:creationId xmlns:a16="http://schemas.microsoft.com/office/drawing/2014/main" id="{212685EB-AF8C-44A8-97EC-478556DEFBD6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641902" y="1974902"/>
            <a:ext cx="2908195" cy="290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31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7" r:id="rId3"/>
    <p:sldLayoutId id="2147483668" r:id="rId4"/>
    <p:sldLayoutId id="2147483662" r:id="rId5"/>
    <p:sldLayoutId id="2147483663" r:id="rId6"/>
    <p:sldLayoutId id="2147483664" r:id="rId7"/>
    <p:sldLayoutId id="2147483665" r:id="rId8"/>
    <p:sldLayoutId id="2147483669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4/relationships/chartEx" Target="../charts/chartEx1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0A24D-FF0A-4114-97E9-17A9D8A76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D982BB-BCCA-4A0A-A5A6-B55B55A7B64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837E7C0-1655-4E87-94D5-1EF578808B55}"/>
              </a:ext>
            </a:extLst>
          </p:cNvPr>
          <p:cNvSpPr/>
          <p:nvPr/>
        </p:nvSpPr>
        <p:spPr>
          <a:xfrm>
            <a:off x="2797613" y="5380472"/>
            <a:ext cx="173774" cy="212410"/>
          </a:xfrm>
          <a:custGeom>
            <a:avLst/>
            <a:gdLst>
              <a:gd name="connsiteX0" fmla="*/ 49280 w 173774"/>
              <a:gd name="connsiteY0" fmla="*/ 133815 h 212410"/>
              <a:gd name="connsiteX1" fmla="*/ 49280 w 173774"/>
              <a:gd name="connsiteY1" fmla="*/ 212411 h 212410"/>
              <a:gd name="connsiteX2" fmla="*/ 0 w 173774"/>
              <a:gd name="connsiteY2" fmla="*/ 212411 h 212410"/>
              <a:gd name="connsiteX3" fmla="*/ 0 w 173774"/>
              <a:gd name="connsiteY3" fmla="*/ 0 h 212410"/>
              <a:gd name="connsiteX4" fmla="*/ 69098 w 173774"/>
              <a:gd name="connsiteY4" fmla="*/ 0 h 212410"/>
              <a:gd name="connsiteX5" fmla="*/ 108382 w 173774"/>
              <a:gd name="connsiteY5" fmla="*/ 4734 h 212410"/>
              <a:gd name="connsiteX6" fmla="*/ 134904 w 173774"/>
              <a:gd name="connsiteY6" fmla="*/ 17936 h 212410"/>
              <a:gd name="connsiteX7" fmla="*/ 149840 w 173774"/>
              <a:gd name="connsiteY7" fmla="*/ 37901 h 212410"/>
              <a:gd name="connsiteX8" fmla="*/ 154516 w 173774"/>
              <a:gd name="connsiteY8" fmla="*/ 62982 h 212410"/>
              <a:gd name="connsiteX9" fmla="*/ 151752 w 173774"/>
              <a:gd name="connsiteY9" fmla="*/ 82506 h 212410"/>
              <a:gd name="connsiteX10" fmla="*/ 143519 w 173774"/>
              <a:gd name="connsiteY10" fmla="*/ 99502 h 212410"/>
              <a:gd name="connsiteX11" fmla="*/ 130110 w 173774"/>
              <a:gd name="connsiteY11" fmla="*/ 113409 h 212410"/>
              <a:gd name="connsiteX12" fmla="*/ 111822 w 173774"/>
              <a:gd name="connsiteY12" fmla="*/ 123465 h 212410"/>
              <a:gd name="connsiteX13" fmla="*/ 121083 w 173774"/>
              <a:gd name="connsiteY13" fmla="*/ 129581 h 212410"/>
              <a:gd name="connsiteX14" fmla="*/ 128581 w 173774"/>
              <a:gd name="connsiteY14" fmla="*/ 138490 h 212410"/>
              <a:gd name="connsiteX15" fmla="*/ 173775 w 173774"/>
              <a:gd name="connsiteY15" fmla="*/ 212411 h 212410"/>
              <a:gd name="connsiteX16" fmla="*/ 129169 w 173774"/>
              <a:gd name="connsiteY16" fmla="*/ 212411 h 212410"/>
              <a:gd name="connsiteX17" fmla="*/ 111381 w 173774"/>
              <a:gd name="connsiteY17" fmla="*/ 203090 h 212410"/>
              <a:gd name="connsiteX18" fmla="*/ 76097 w 173774"/>
              <a:gd name="connsiteY18" fmla="*/ 141431 h 212410"/>
              <a:gd name="connsiteX19" fmla="*/ 70627 w 173774"/>
              <a:gd name="connsiteY19" fmla="*/ 135609 h 212410"/>
              <a:gd name="connsiteX20" fmla="*/ 61806 w 173774"/>
              <a:gd name="connsiteY20" fmla="*/ 133845 h 212410"/>
              <a:gd name="connsiteX21" fmla="*/ 49280 w 173774"/>
              <a:gd name="connsiteY21" fmla="*/ 133845 h 212410"/>
              <a:gd name="connsiteX22" fmla="*/ 49280 w 173774"/>
              <a:gd name="connsiteY22" fmla="*/ 99854 h 212410"/>
              <a:gd name="connsiteX23" fmla="*/ 69098 w 173774"/>
              <a:gd name="connsiteY23" fmla="*/ 99854 h 212410"/>
              <a:gd name="connsiteX24" fmla="*/ 86211 w 173774"/>
              <a:gd name="connsiteY24" fmla="*/ 97296 h 212410"/>
              <a:gd name="connsiteX25" fmla="*/ 97796 w 173774"/>
              <a:gd name="connsiteY25" fmla="*/ 90239 h 212410"/>
              <a:gd name="connsiteX26" fmla="*/ 104353 w 173774"/>
              <a:gd name="connsiteY26" fmla="*/ 79683 h 212410"/>
              <a:gd name="connsiteX27" fmla="*/ 106382 w 173774"/>
              <a:gd name="connsiteY27" fmla="*/ 66628 h 212410"/>
              <a:gd name="connsiteX28" fmla="*/ 97267 w 173774"/>
              <a:gd name="connsiteY28" fmla="*/ 44752 h 212410"/>
              <a:gd name="connsiteX29" fmla="*/ 69069 w 173774"/>
              <a:gd name="connsiteY29" fmla="*/ 36872 h 212410"/>
              <a:gd name="connsiteX30" fmla="*/ 49251 w 173774"/>
              <a:gd name="connsiteY30" fmla="*/ 36872 h 212410"/>
              <a:gd name="connsiteX31" fmla="*/ 49251 w 173774"/>
              <a:gd name="connsiteY31" fmla="*/ 99854 h 212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73774" h="212410">
                <a:moveTo>
                  <a:pt x="49280" y="133815"/>
                </a:moveTo>
                <a:lnTo>
                  <a:pt x="49280" y="212411"/>
                </a:lnTo>
                <a:lnTo>
                  <a:pt x="0" y="212411"/>
                </a:lnTo>
                <a:lnTo>
                  <a:pt x="0" y="0"/>
                </a:lnTo>
                <a:lnTo>
                  <a:pt x="69098" y="0"/>
                </a:lnTo>
                <a:cubicBezTo>
                  <a:pt x="84447" y="0"/>
                  <a:pt x="97561" y="1588"/>
                  <a:pt x="108382" y="4734"/>
                </a:cubicBezTo>
                <a:cubicBezTo>
                  <a:pt x="119202" y="7880"/>
                  <a:pt x="128052" y="12291"/>
                  <a:pt x="134904" y="17936"/>
                </a:cubicBezTo>
                <a:cubicBezTo>
                  <a:pt x="141754" y="23582"/>
                  <a:pt x="146724" y="30227"/>
                  <a:pt x="149840" y="37901"/>
                </a:cubicBezTo>
                <a:cubicBezTo>
                  <a:pt x="152957" y="45575"/>
                  <a:pt x="154516" y="53926"/>
                  <a:pt x="154516" y="62982"/>
                </a:cubicBezTo>
                <a:cubicBezTo>
                  <a:pt x="154516" y="69892"/>
                  <a:pt x="153604" y="76390"/>
                  <a:pt x="151752" y="82506"/>
                </a:cubicBezTo>
                <a:cubicBezTo>
                  <a:pt x="149899" y="88622"/>
                  <a:pt x="147165" y="94297"/>
                  <a:pt x="143519" y="99502"/>
                </a:cubicBezTo>
                <a:cubicBezTo>
                  <a:pt x="139873" y="104706"/>
                  <a:pt x="135403" y="109352"/>
                  <a:pt x="130110" y="113409"/>
                </a:cubicBezTo>
                <a:cubicBezTo>
                  <a:pt x="124818" y="117496"/>
                  <a:pt x="118702" y="120848"/>
                  <a:pt x="111822" y="123465"/>
                </a:cubicBezTo>
                <a:cubicBezTo>
                  <a:pt x="115115" y="125112"/>
                  <a:pt x="118202" y="127170"/>
                  <a:pt x="121083" y="129581"/>
                </a:cubicBezTo>
                <a:cubicBezTo>
                  <a:pt x="123936" y="132022"/>
                  <a:pt x="126464" y="134991"/>
                  <a:pt x="128581" y="138490"/>
                </a:cubicBezTo>
                <a:lnTo>
                  <a:pt x="173775" y="212411"/>
                </a:lnTo>
                <a:lnTo>
                  <a:pt x="129169" y="212411"/>
                </a:lnTo>
                <a:cubicBezTo>
                  <a:pt x="120908" y="212411"/>
                  <a:pt x="114968" y="209294"/>
                  <a:pt x="111381" y="203090"/>
                </a:cubicBezTo>
                <a:lnTo>
                  <a:pt x="76097" y="141431"/>
                </a:lnTo>
                <a:cubicBezTo>
                  <a:pt x="74538" y="138726"/>
                  <a:pt x="72715" y="136785"/>
                  <a:pt x="70627" y="135609"/>
                </a:cubicBezTo>
                <a:cubicBezTo>
                  <a:pt x="68540" y="134433"/>
                  <a:pt x="65599" y="133845"/>
                  <a:pt x="61806" y="133845"/>
                </a:cubicBezTo>
                <a:lnTo>
                  <a:pt x="49280" y="133845"/>
                </a:lnTo>
                <a:close/>
                <a:moveTo>
                  <a:pt x="49280" y="99854"/>
                </a:moveTo>
                <a:lnTo>
                  <a:pt x="69098" y="99854"/>
                </a:lnTo>
                <a:cubicBezTo>
                  <a:pt x="75802" y="99854"/>
                  <a:pt x="81506" y="99002"/>
                  <a:pt x="86211" y="97296"/>
                </a:cubicBezTo>
                <a:cubicBezTo>
                  <a:pt x="90916" y="95591"/>
                  <a:pt x="94797" y="93239"/>
                  <a:pt x="97796" y="90239"/>
                </a:cubicBezTo>
                <a:cubicBezTo>
                  <a:pt x="100795" y="87240"/>
                  <a:pt x="103001" y="83712"/>
                  <a:pt x="104353" y="79683"/>
                </a:cubicBezTo>
                <a:cubicBezTo>
                  <a:pt x="105705" y="75655"/>
                  <a:pt x="106382" y="71303"/>
                  <a:pt x="106382" y="66628"/>
                </a:cubicBezTo>
                <a:cubicBezTo>
                  <a:pt x="106382" y="57307"/>
                  <a:pt x="103354" y="50015"/>
                  <a:pt x="97267" y="44752"/>
                </a:cubicBezTo>
                <a:cubicBezTo>
                  <a:pt x="91180" y="39489"/>
                  <a:pt x="81771" y="36872"/>
                  <a:pt x="69069" y="36872"/>
                </a:cubicBezTo>
                <a:lnTo>
                  <a:pt x="49251" y="36872"/>
                </a:lnTo>
                <a:lnTo>
                  <a:pt x="49251" y="99854"/>
                </a:lnTo>
                <a:close/>
              </a:path>
            </a:pathLst>
          </a:custGeom>
          <a:solidFill>
            <a:srgbClr val="FFFFFF"/>
          </a:solidFill>
          <a:ln w="294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5B902B1-A3E2-4FD8-AB18-B12774292BDA}"/>
              </a:ext>
            </a:extLst>
          </p:cNvPr>
          <p:cNvSpPr/>
          <p:nvPr/>
        </p:nvSpPr>
        <p:spPr>
          <a:xfrm>
            <a:off x="6096008" y="3536911"/>
            <a:ext cx="205" cy="176"/>
          </a:xfrm>
          <a:custGeom>
            <a:avLst/>
            <a:gdLst>
              <a:gd name="connsiteX0" fmla="*/ 206 w 205"/>
              <a:gd name="connsiteY0" fmla="*/ 118 h 176"/>
              <a:gd name="connsiteX1" fmla="*/ 0 w 205"/>
              <a:gd name="connsiteY1" fmla="*/ 176 h 176"/>
              <a:gd name="connsiteX2" fmla="*/ 0 w 205"/>
              <a:gd name="connsiteY2" fmla="*/ 0 h 176"/>
              <a:gd name="connsiteX3" fmla="*/ 206 w 205"/>
              <a:gd name="connsiteY3" fmla="*/ 118 h 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" h="176">
                <a:moveTo>
                  <a:pt x="206" y="118"/>
                </a:moveTo>
                <a:lnTo>
                  <a:pt x="0" y="176"/>
                </a:lnTo>
                <a:lnTo>
                  <a:pt x="0" y="0"/>
                </a:lnTo>
                <a:lnTo>
                  <a:pt x="206" y="118"/>
                </a:lnTo>
                <a:close/>
              </a:path>
            </a:pathLst>
          </a:custGeom>
          <a:solidFill>
            <a:srgbClr val="E85B47"/>
          </a:solidFill>
          <a:ln w="294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BC08A5B-5A78-4404-9805-BB9FD629E882}"/>
              </a:ext>
            </a:extLst>
          </p:cNvPr>
          <p:cNvGrpSpPr/>
          <p:nvPr/>
        </p:nvGrpSpPr>
        <p:grpSpPr>
          <a:xfrm>
            <a:off x="4705829" y="1941918"/>
            <a:ext cx="1309260" cy="2315789"/>
            <a:chOff x="4705829" y="1941918"/>
            <a:chExt cx="1309260" cy="2315789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F1280F6-D945-4ACF-B5F6-B67A5F597F4B}"/>
                </a:ext>
              </a:extLst>
            </p:cNvPr>
            <p:cNvSpPr/>
            <p:nvPr/>
          </p:nvSpPr>
          <p:spPr>
            <a:xfrm>
              <a:off x="4705829" y="1941918"/>
              <a:ext cx="1309260" cy="2315789"/>
            </a:xfrm>
            <a:custGeom>
              <a:avLst/>
              <a:gdLst>
                <a:gd name="connsiteX0" fmla="*/ 1309261 w 1309260"/>
                <a:gd name="connsiteY0" fmla="*/ 29 h 2315789"/>
                <a:gd name="connsiteX1" fmla="*/ 1309261 w 1309260"/>
                <a:gd name="connsiteY1" fmla="*/ 1595169 h 2315789"/>
                <a:gd name="connsiteX2" fmla="*/ 21064 w 1309260"/>
                <a:gd name="connsiteY2" fmla="*/ 2315790 h 2315789"/>
                <a:gd name="connsiteX3" fmla="*/ 19829 w 1309260"/>
                <a:gd name="connsiteY3" fmla="*/ 2161922 h 2315789"/>
                <a:gd name="connsiteX4" fmla="*/ 564470 w 1309260"/>
                <a:gd name="connsiteY4" fmla="*/ 1178375 h 2315789"/>
                <a:gd name="connsiteX5" fmla="*/ 1172299 w 1309260"/>
                <a:gd name="connsiteY5" fmla="*/ 80713 h 2315789"/>
                <a:gd name="connsiteX6" fmla="*/ 1309261 w 1309260"/>
                <a:gd name="connsiteY6" fmla="*/ 0 h 2315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9260" h="2315789">
                  <a:moveTo>
                    <a:pt x="1309261" y="29"/>
                  </a:moveTo>
                  <a:lnTo>
                    <a:pt x="1309261" y="1595169"/>
                  </a:lnTo>
                  <a:lnTo>
                    <a:pt x="21064" y="2315790"/>
                  </a:lnTo>
                  <a:cubicBezTo>
                    <a:pt x="-4723" y="2270950"/>
                    <a:pt x="-8780" y="2213554"/>
                    <a:pt x="19829" y="2161922"/>
                  </a:cubicBezTo>
                  <a:lnTo>
                    <a:pt x="564470" y="1178375"/>
                  </a:lnTo>
                  <a:lnTo>
                    <a:pt x="1172299" y="80713"/>
                  </a:lnTo>
                  <a:cubicBezTo>
                    <a:pt x="1202144" y="26875"/>
                    <a:pt x="1255688" y="0"/>
                    <a:pt x="1309261" y="0"/>
                  </a:cubicBezTo>
                  <a:close/>
                </a:path>
              </a:pathLst>
            </a:custGeom>
            <a:solidFill>
              <a:schemeClr val="accent4"/>
            </a:solidFill>
            <a:ln w="29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4"/>
                </a:solidFill>
              </a:endParaRPr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DB2A1BF4-F9F7-4AB5-AF0B-1C726691C442}"/>
                </a:ext>
              </a:extLst>
            </p:cNvPr>
            <p:cNvGrpSpPr/>
            <p:nvPr/>
          </p:nvGrpSpPr>
          <p:grpSpPr>
            <a:xfrm>
              <a:off x="5347395" y="2999474"/>
              <a:ext cx="583894" cy="583894"/>
              <a:chOff x="5347395" y="2999474"/>
              <a:chExt cx="583894" cy="583894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B39B89E-DDCC-4A01-A36E-7510555F6ACB}"/>
                  </a:ext>
                </a:extLst>
              </p:cNvPr>
              <p:cNvSpPr/>
              <p:nvPr/>
            </p:nvSpPr>
            <p:spPr>
              <a:xfrm>
                <a:off x="5347395" y="2999474"/>
                <a:ext cx="583894" cy="583894"/>
              </a:xfrm>
              <a:custGeom>
                <a:avLst/>
                <a:gdLst>
                  <a:gd name="connsiteX0" fmla="*/ 291947 w 583894"/>
                  <a:gd name="connsiteY0" fmla="*/ 583895 h 583894"/>
                  <a:gd name="connsiteX1" fmla="*/ 0 w 583894"/>
                  <a:gd name="connsiteY1" fmla="*/ 291947 h 583894"/>
                  <a:gd name="connsiteX2" fmla="*/ 291947 w 583894"/>
                  <a:gd name="connsiteY2" fmla="*/ 0 h 583894"/>
                  <a:gd name="connsiteX3" fmla="*/ 583895 w 583894"/>
                  <a:gd name="connsiteY3" fmla="*/ 291947 h 583894"/>
                  <a:gd name="connsiteX4" fmla="*/ 291947 w 583894"/>
                  <a:gd name="connsiteY4" fmla="*/ 583895 h 583894"/>
                  <a:gd name="connsiteX5" fmla="*/ 291947 w 583894"/>
                  <a:gd name="connsiteY5" fmla="*/ 24522 h 583894"/>
                  <a:gd name="connsiteX6" fmla="*/ 24523 w 583894"/>
                  <a:gd name="connsiteY6" fmla="*/ 291947 h 583894"/>
                  <a:gd name="connsiteX7" fmla="*/ 291947 w 583894"/>
                  <a:gd name="connsiteY7" fmla="*/ 559372 h 583894"/>
                  <a:gd name="connsiteX8" fmla="*/ 559372 w 583894"/>
                  <a:gd name="connsiteY8" fmla="*/ 291947 h 583894"/>
                  <a:gd name="connsiteX9" fmla="*/ 291947 w 583894"/>
                  <a:gd name="connsiteY9" fmla="*/ 24522 h 583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3894" h="583894">
                    <a:moveTo>
                      <a:pt x="291947" y="583895"/>
                    </a:moveTo>
                    <a:cubicBezTo>
                      <a:pt x="130963" y="583895"/>
                      <a:pt x="0" y="452931"/>
                      <a:pt x="0" y="291947"/>
                    </a:cubicBezTo>
                    <a:cubicBezTo>
                      <a:pt x="0" y="130963"/>
                      <a:pt x="130963" y="0"/>
                      <a:pt x="291947" y="0"/>
                    </a:cubicBezTo>
                    <a:cubicBezTo>
                      <a:pt x="452932" y="0"/>
                      <a:pt x="583895" y="130963"/>
                      <a:pt x="583895" y="291947"/>
                    </a:cubicBezTo>
                    <a:cubicBezTo>
                      <a:pt x="583895" y="452931"/>
                      <a:pt x="452932" y="583895"/>
                      <a:pt x="291947" y="583895"/>
                    </a:cubicBezTo>
                    <a:close/>
                    <a:moveTo>
                      <a:pt x="291947" y="24522"/>
                    </a:moveTo>
                    <a:cubicBezTo>
                      <a:pt x="144489" y="24522"/>
                      <a:pt x="24523" y="144489"/>
                      <a:pt x="24523" y="291947"/>
                    </a:cubicBezTo>
                    <a:cubicBezTo>
                      <a:pt x="24523" y="439406"/>
                      <a:pt x="144489" y="559372"/>
                      <a:pt x="291947" y="559372"/>
                    </a:cubicBezTo>
                    <a:cubicBezTo>
                      <a:pt x="439406" y="559372"/>
                      <a:pt x="559372" y="439406"/>
                      <a:pt x="559372" y="291947"/>
                    </a:cubicBezTo>
                    <a:cubicBezTo>
                      <a:pt x="559372" y="144489"/>
                      <a:pt x="439406" y="24522"/>
                      <a:pt x="291947" y="24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9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pic>
            <p:nvPicPr>
              <p:cNvPr id="42" name="Graphic 41">
                <a:extLst>
                  <a:ext uri="{FF2B5EF4-FFF2-40B4-BE49-F238E27FC236}">
                    <a16:creationId xmlns:a16="http://schemas.microsoft.com/office/drawing/2014/main" id="{ABC4572C-7B85-473D-B827-6D12A10D40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5528770" y="3156267"/>
                <a:ext cx="221143" cy="270652"/>
              </a:xfrm>
              <a:prstGeom prst="rect">
                <a:avLst/>
              </a:prstGeom>
            </p:spPr>
          </p:pic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1FE11E7-40FE-49C1-A9C4-8A02727733D6}"/>
              </a:ext>
            </a:extLst>
          </p:cNvPr>
          <p:cNvGrpSpPr/>
          <p:nvPr/>
        </p:nvGrpSpPr>
        <p:grpSpPr>
          <a:xfrm>
            <a:off x="6176956" y="1941947"/>
            <a:ext cx="1309214" cy="2315613"/>
            <a:chOff x="6176956" y="1941947"/>
            <a:chExt cx="1309214" cy="2315613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C3784ED-5235-4485-8BA0-4A652C61C7BE}"/>
                </a:ext>
              </a:extLst>
            </p:cNvPr>
            <p:cNvSpPr/>
            <p:nvPr/>
          </p:nvSpPr>
          <p:spPr>
            <a:xfrm>
              <a:off x="6176956" y="1941947"/>
              <a:ext cx="1309214" cy="2315613"/>
            </a:xfrm>
            <a:custGeom>
              <a:avLst/>
              <a:gdLst>
                <a:gd name="connsiteX0" fmla="*/ 1288226 w 1309214"/>
                <a:gd name="connsiteY0" fmla="*/ 2315584 h 2315613"/>
                <a:gd name="connsiteX1" fmla="*/ 206 w 1309214"/>
                <a:gd name="connsiteY1" fmla="*/ 1595081 h 2315613"/>
                <a:gd name="connsiteX2" fmla="*/ 0 w 1309214"/>
                <a:gd name="connsiteY2" fmla="*/ 1594963 h 2315613"/>
                <a:gd name="connsiteX3" fmla="*/ 0 w 1309214"/>
                <a:gd name="connsiteY3" fmla="*/ 0 h 2315613"/>
                <a:gd name="connsiteX4" fmla="*/ 136962 w 1309214"/>
                <a:gd name="connsiteY4" fmla="*/ 80713 h 2315613"/>
                <a:gd name="connsiteX5" fmla="*/ 744820 w 1309214"/>
                <a:gd name="connsiteY5" fmla="*/ 1178522 h 2315613"/>
                <a:gd name="connsiteX6" fmla="*/ 1289403 w 1309214"/>
                <a:gd name="connsiteY6" fmla="*/ 2161922 h 2315613"/>
                <a:gd name="connsiteX7" fmla="*/ 1288226 w 1309214"/>
                <a:gd name="connsiteY7" fmla="*/ 2315614 h 2315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9214" h="2315613">
                  <a:moveTo>
                    <a:pt x="1288226" y="2315584"/>
                  </a:moveTo>
                  <a:lnTo>
                    <a:pt x="206" y="1595081"/>
                  </a:lnTo>
                  <a:lnTo>
                    <a:pt x="0" y="1594963"/>
                  </a:lnTo>
                  <a:lnTo>
                    <a:pt x="0" y="0"/>
                  </a:lnTo>
                  <a:cubicBezTo>
                    <a:pt x="53573" y="0"/>
                    <a:pt x="107147" y="26875"/>
                    <a:pt x="136962" y="80713"/>
                  </a:cubicBezTo>
                  <a:lnTo>
                    <a:pt x="744820" y="1178522"/>
                  </a:lnTo>
                  <a:lnTo>
                    <a:pt x="1289403" y="2161922"/>
                  </a:lnTo>
                  <a:cubicBezTo>
                    <a:pt x="1317953" y="2213496"/>
                    <a:pt x="1313954" y="2270773"/>
                    <a:pt x="1288226" y="2315614"/>
                  </a:cubicBezTo>
                  <a:close/>
                </a:path>
              </a:pathLst>
            </a:custGeom>
            <a:solidFill>
              <a:schemeClr val="accent3"/>
            </a:solidFill>
            <a:ln w="29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9684E63-7837-46F3-9FA7-9A950B85F5E0}"/>
                </a:ext>
              </a:extLst>
            </p:cNvPr>
            <p:cNvGrpSpPr/>
            <p:nvPr/>
          </p:nvGrpSpPr>
          <p:grpSpPr>
            <a:xfrm>
              <a:off x="6278368" y="2999474"/>
              <a:ext cx="583894" cy="583894"/>
              <a:chOff x="6278368" y="2999474"/>
              <a:chExt cx="583894" cy="583894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F8763281-D254-4461-9A7C-F3F463548078}"/>
                  </a:ext>
                </a:extLst>
              </p:cNvPr>
              <p:cNvSpPr/>
              <p:nvPr/>
            </p:nvSpPr>
            <p:spPr>
              <a:xfrm>
                <a:off x="6278368" y="2999474"/>
                <a:ext cx="583894" cy="583894"/>
              </a:xfrm>
              <a:custGeom>
                <a:avLst/>
                <a:gdLst>
                  <a:gd name="connsiteX0" fmla="*/ 291947 w 583894"/>
                  <a:gd name="connsiteY0" fmla="*/ 583895 h 583894"/>
                  <a:gd name="connsiteX1" fmla="*/ 0 w 583894"/>
                  <a:gd name="connsiteY1" fmla="*/ 291947 h 583894"/>
                  <a:gd name="connsiteX2" fmla="*/ 291947 w 583894"/>
                  <a:gd name="connsiteY2" fmla="*/ 0 h 583894"/>
                  <a:gd name="connsiteX3" fmla="*/ 583895 w 583894"/>
                  <a:gd name="connsiteY3" fmla="*/ 291947 h 583894"/>
                  <a:gd name="connsiteX4" fmla="*/ 291947 w 583894"/>
                  <a:gd name="connsiteY4" fmla="*/ 583895 h 583894"/>
                  <a:gd name="connsiteX5" fmla="*/ 291947 w 583894"/>
                  <a:gd name="connsiteY5" fmla="*/ 24522 h 583894"/>
                  <a:gd name="connsiteX6" fmla="*/ 24523 w 583894"/>
                  <a:gd name="connsiteY6" fmla="*/ 291947 h 583894"/>
                  <a:gd name="connsiteX7" fmla="*/ 291947 w 583894"/>
                  <a:gd name="connsiteY7" fmla="*/ 559372 h 583894"/>
                  <a:gd name="connsiteX8" fmla="*/ 559372 w 583894"/>
                  <a:gd name="connsiteY8" fmla="*/ 291947 h 583894"/>
                  <a:gd name="connsiteX9" fmla="*/ 291947 w 583894"/>
                  <a:gd name="connsiteY9" fmla="*/ 24522 h 583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3894" h="583894">
                    <a:moveTo>
                      <a:pt x="291947" y="583895"/>
                    </a:moveTo>
                    <a:cubicBezTo>
                      <a:pt x="130963" y="583895"/>
                      <a:pt x="0" y="452931"/>
                      <a:pt x="0" y="291947"/>
                    </a:cubicBezTo>
                    <a:cubicBezTo>
                      <a:pt x="0" y="130963"/>
                      <a:pt x="130963" y="0"/>
                      <a:pt x="291947" y="0"/>
                    </a:cubicBezTo>
                    <a:cubicBezTo>
                      <a:pt x="452932" y="0"/>
                      <a:pt x="583895" y="130963"/>
                      <a:pt x="583895" y="291947"/>
                    </a:cubicBezTo>
                    <a:cubicBezTo>
                      <a:pt x="583895" y="452931"/>
                      <a:pt x="452932" y="583895"/>
                      <a:pt x="291947" y="583895"/>
                    </a:cubicBezTo>
                    <a:close/>
                    <a:moveTo>
                      <a:pt x="291947" y="24522"/>
                    </a:moveTo>
                    <a:cubicBezTo>
                      <a:pt x="144489" y="24522"/>
                      <a:pt x="24523" y="144489"/>
                      <a:pt x="24523" y="291947"/>
                    </a:cubicBezTo>
                    <a:cubicBezTo>
                      <a:pt x="24523" y="439406"/>
                      <a:pt x="144489" y="559372"/>
                      <a:pt x="291947" y="559372"/>
                    </a:cubicBezTo>
                    <a:cubicBezTo>
                      <a:pt x="439406" y="559372"/>
                      <a:pt x="559372" y="439406"/>
                      <a:pt x="559372" y="291947"/>
                    </a:cubicBezTo>
                    <a:cubicBezTo>
                      <a:pt x="559372" y="144489"/>
                      <a:pt x="439406" y="24522"/>
                      <a:pt x="291947" y="245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29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pic>
            <p:nvPicPr>
              <p:cNvPr id="47" name="Graphic 46">
                <a:extLst>
                  <a:ext uri="{FF2B5EF4-FFF2-40B4-BE49-F238E27FC236}">
                    <a16:creationId xmlns:a16="http://schemas.microsoft.com/office/drawing/2014/main" id="{70BB8312-EBE6-4049-8435-70AA9CEDD4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434360" y="3146714"/>
                <a:ext cx="278263" cy="278263"/>
              </a:xfrm>
              <a:prstGeom prst="rect">
                <a:avLst/>
              </a:prstGeom>
            </p:spPr>
          </p:pic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0832EFD-709C-41FF-A5E3-714797C81C7A}"/>
              </a:ext>
            </a:extLst>
          </p:cNvPr>
          <p:cNvGrpSpPr/>
          <p:nvPr/>
        </p:nvGrpSpPr>
        <p:grpSpPr>
          <a:xfrm>
            <a:off x="4807811" y="3698865"/>
            <a:ext cx="2576451" cy="799275"/>
            <a:chOff x="4807811" y="3698865"/>
            <a:chExt cx="2576451" cy="799275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7D4B023-FBBE-4D57-A314-59C8E0D9A1C3}"/>
                </a:ext>
              </a:extLst>
            </p:cNvPr>
            <p:cNvSpPr/>
            <p:nvPr/>
          </p:nvSpPr>
          <p:spPr>
            <a:xfrm>
              <a:off x="4807811" y="3698865"/>
              <a:ext cx="2576451" cy="799275"/>
            </a:xfrm>
            <a:custGeom>
              <a:avLst/>
              <a:gdLst>
                <a:gd name="connsiteX0" fmla="*/ 2576452 w 2576451"/>
                <a:gd name="connsiteY0" fmla="*/ 720503 h 799275"/>
                <a:gd name="connsiteX1" fmla="*/ 2440608 w 2576451"/>
                <a:gd name="connsiteY1" fmla="*/ 799275 h 799275"/>
                <a:gd name="connsiteX2" fmla="*/ 135786 w 2576451"/>
                <a:gd name="connsiteY2" fmla="*/ 799275 h 799275"/>
                <a:gd name="connsiteX3" fmla="*/ 0 w 2576451"/>
                <a:gd name="connsiteY3" fmla="*/ 720680 h 799275"/>
                <a:gd name="connsiteX4" fmla="*/ 1288197 w 2576451"/>
                <a:gd name="connsiteY4" fmla="*/ 59 h 799275"/>
                <a:gd name="connsiteX5" fmla="*/ 1288403 w 2576451"/>
                <a:gd name="connsiteY5" fmla="*/ 0 h 799275"/>
                <a:gd name="connsiteX6" fmla="*/ 2576423 w 2576451"/>
                <a:gd name="connsiteY6" fmla="*/ 720503 h 79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76451" h="799275">
                  <a:moveTo>
                    <a:pt x="2576452" y="720503"/>
                  </a:moveTo>
                  <a:cubicBezTo>
                    <a:pt x="2550166" y="766461"/>
                    <a:pt x="2500974" y="799275"/>
                    <a:pt x="2440608" y="799275"/>
                  </a:cubicBezTo>
                  <a:lnTo>
                    <a:pt x="135786" y="799275"/>
                  </a:lnTo>
                  <a:cubicBezTo>
                    <a:pt x="75479" y="799275"/>
                    <a:pt x="26316" y="766520"/>
                    <a:pt x="0" y="720680"/>
                  </a:cubicBezTo>
                  <a:lnTo>
                    <a:pt x="1288197" y="59"/>
                  </a:lnTo>
                  <a:lnTo>
                    <a:pt x="1288403" y="0"/>
                  </a:lnTo>
                  <a:lnTo>
                    <a:pt x="2576423" y="720503"/>
                  </a:lnTo>
                  <a:close/>
                </a:path>
              </a:pathLst>
            </a:custGeom>
            <a:solidFill>
              <a:schemeClr val="tx2"/>
            </a:solidFill>
            <a:ln w="29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7F9F726-94E7-4070-A64A-7E221DA6E7FF}"/>
                </a:ext>
              </a:extLst>
            </p:cNvPr>
            <p:cNvGrpSpPr/>
            <p:nvPr/>
          </p:nvGrpSpPr>
          <p:grpSpPr>
            <a:xfrm>
              <a:off x="5806560" y="3835415"/>
              <a:ext cx="583894" cy="583894"/>
              <a:chOff x="5806560" y="3835415"/>
              <a:chExt cx="583894" cy="583894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AD88B699-7049-4204-BA19-2BCD57732224}"/>
                  </a:ext>
                </a:extLst>
              </p:cNvPr>
              <p:cNvSpPr/>
              <p:nvPr/>
            </p:nvSpPr>
            <p:spPr>
              <a:xfrm>
                <a:off x="5806560" y="3835415"/>
                <a:ext cx="583894" cy="583894"/>
              </a:xfrm>
              <a:custGeom>
                <a:avLst/>
                <a:gdLst>
                  <a:gd name="connsiteX0" fmla="*/ 291947 w 583894"/>
                  <a:gd name="connsiteY0" fmla="*/ 583895 h 583894"/>
                  <a:gd name="connsiteX1" fmla="*/ 0 w 583894"/>
                  <a:gd name="connsiteY1" fmla="*/ 291947 h 583894"/>
                  <a:gd name="connsiteX2" fmla="*/ 291947 w 583894"/>
                  <a:gd name="connsiteY2" fmla="*/ 0 h 583894"/>
                  <a:gd name="connsiteX3" fmla="*/ 583895 w 583894"/>
                  <a:gd name="connsiteY3" fmla="*/ 291947 h 583894"/>
                  <a:gd name="connsiteX4" fmla="*/ 291947 w 583894"/>
                  <a:gd name="connsiteY4" fmla="*/ 583895 h 583894"/>
                  <a:gd name="connsiteX5" fmla="*/ 291947 w 583894"/>
                  <a:gd name="connsiteY5" fmla="*/ 24523 h 583894"/>
                  <a:gd name="connsiteX6" fmla="*/ 24522 w 583894"/>
                  <a:gd name="connsiteY6" fmla="*/ 291947 h 583894"/>
                  <a:gd name="connsiteX7" fmla="*/ 291947 w 583894"/>
                  <a:gd name="connsiteY7" fmla="*/ 559372 h 583894"/>
                  <a:gd name="connsiteX8" fmla="*/ 559372 w 583894"/>
                  <a:gd name="connsiteY8" fmla="*/ 291947 h 583894"/>
                  <a:gd name="connsiteX9" fmla="*/ 291947 w 583894"/>
                  <a:gd name="connsiteY9" fmla="*/ 24523 h 583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3894" h="583894">
                    <a:moveTo>
                      <a:pt x="291947" y="583895"/>
                    </a:moveTo>
                    <a:cubicBezTo>
                      <a:pt x="130963" y="583895"/>
                      <a:pt x="0" y="452932"/>
                      <a:pt x="0" y="291947"/>
                    </a:cubicBezTo>
                    <a:cubicBezTo>
                      <a:pt x="0" y="130963"/>
                      <a:pt x="130963" y="0"/>
                      <a:pt x="291947" y="0"/>
                    </a:cubicBezTo>
                    <a:cubicBezTo>
                      <a:pt x="452932" y="0"/>
                      <a:pt x="583895" y="130963"/>
                      <a:pt x="583895" y="291947"/>
                    </a:cubicBezTo>
                    <a:cubicBezTo>
                      <a:pt x="583895" y="452932"/>
                      <a:pt x="452932" y="583895"/>
                      <a:pt x="291947" y="583895"/>
                    </a:cubicBezTo>
                    <a:close/>
                    <a:moveTo>
                      <a:pt x="291947" y="24523"/>
                    </a:moveTo>
                    <a:cubicBezTo>
                      <a:pt x="144489" y="24523"/>
                      <a:pt x="24522" y="144489"/>
                      <a:pt x="24522" y="291947"/>
                    </a:cubicBezTo>
                    <a:cubicBezTo>
                      <a:pt x="24522" y="439406"/>
                      <a:pt x="144489" y="559372"/>
                      <a:pt x="291947" y="559372"/>
                    </a:cubicBezTo>
                    <a:cubicBezTo>
                      <a:pt x="439406" y="559372"/>
                      <a:pt x="559372" y="439406"/>
                      <a:pt x="559372" y="291947"/>
                    </a:cubicBezTo>
                    <a:cubicBezTo>
                      <a:pt x="559372" y="144489"/>
                      <a:pt x="439406" y="24523"/>
                      <a:pt x="291947" y="24523"/>
                    </a:cubicBezTo>
                    <a:close/>
                  </a:path>
                </a:pathLst>
              </a:custGeom>
              <a:solidFill>
                <a:srgbClr val="FFFFFF"/>
              </a:solidFill>
              <a:ln w="29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pic>
            <p:nvPicPr>
              <p:cNvPr id="52" name="Graphic 51">
                <a:extLst>
                  <a:ext uri="{FF2B5EF4-FFF2-40B4-BE49-F238E27FC236}">
                    <a16:creationId xmlns:a16="http://schemas.microsoft.com/office/drawing/2014/main" id="{ABB3286C-A8AE-4322-BDE1-3E16481CB8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5968154" y="3971311"/>
                <a:ext cx="255355" cy="312101"/>
              </a:xfrm>
              <a:prstGeom prst="rect">
                <a:avLst/>
              </a:prstGeom>
            </p:spPr>
          </p:pic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3FE2FDD-FBBB-4988-A39F-4FC0A24B5EF7}"/>
              </a:ext>
            </a:extLst>
          </p:cNvPr>
          <p:cNvGrpSpPr/>
          <p:nvPr/>
        </p:nvGrpSpPr>
        <p:grpSpPr>
          <a:xfrm>
            <a:off x="873293" y="2017226"/>
            <a:ext cx="3459446" cy="1969770"/>
            <a:chOff x="1183700" y="2017226"/>
            <a:chExt cx="3459446" cy="196977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71AC4A5-4693-436F-90D7-7EF516EF9768}"/>
                </a:ext>
              </a:extLst>
            </p:cNvPr>
            <p:cNvSpPr txBox="1"/>
            <p:nvPr/>
          </p:nvSpPr>
          <p:spPr>
            <a:xfrm>
              <a:off x="3100736" y="2017226"/>
              <a:ext cx="15424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pc="50">
                  <a:solidFill>
                    <a:schemeClr val="accent4"/>
                  </a:solidFill>
                  <a:latin typeface="Fz Poppins ExtBd" pitchFamily="2" charset="0"/>
                  <a:cs typeface="Fz Poppins ExtBd" pitchFamily="2" charset="0"/>
                </a:rPr>
                <a:t>NỘI DUNG 1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8336387-A892-4FD3-9933-7975EA4CC539}"/>
                </a:ext>
              </a:extLst>
            </p:cNvPr>
            <p:cNvSpPr txBox="1"/>
            <p:nvPr/>
          </p:nvSpPr>
          <p:spPr>
            <a:xfrm>
              <a:off x="1183700" y="2386558"/>
              <a:ext cx="3459446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spc="30" dirty="0">
                  <a:solidFill>
                    <a:schemeClr val="tx2"/>
                  </a:solidFill>
                  <a:latin typeface="Fz Poppins Med" pitchFamily="2" charset="0"/>
                  <a:cs typeface="Fz Poppins Med" pitchFamily="2" charset="0"/>
                </a:rPr>
                <a:t>Lorem ipsum dolor sit amet, consectetuer adipiscing elit. Maecenas porttitor congue massa. Fusce posuere, magna sed pulvinar ultricies, purus lectus malesuada libero, sit amet commodo magna eros quis </a:t>
              </a:r>
              <a:r>
                <a:rPr lang="en-US" sz="1400" spc="30">
                  <a:solidFill>
                    <a:schemeClr val="tx2"/>
                  </a:solidFill>
                  <a:latin typeface="Fz Poppins Med" pitchFamily="2" charset="0"/>
                  <a:cs typeface="Fz Poppins Med" pitchFamily="2" charset="0"/>
                </a:rPr>
                <a:t>urna.</a:t>
              </a:r>
              <a:endParaRPr lang="en-US" sz="1400" spc="30" dirty="0">
                <a:solidFill>
                  <a:schemeClr val="tx2"/>
                </a:solidFill>
                <a:latin typeface="Fz Poppins Med" pitchFamily="2" charset="0"/>
                <a:cs typeface="Fz Poppins Med" pitchFamily="2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7A73CB6-9A07-4A91-AE06-A1BDE6405415}"/>
              </a:ext>
            </a:extLst>
          </p:cNvPr>
          <p:cNvGrpSpPr/>
          <p:nvPr/>
        </p:nvGrpSpPr>
        <p:grpSpPr>
          <a:xfrm>
            <a:off x="7812612" y="2017226"/>
            <a:ext cx="3541188" cy="1969770"/>
            <a:chOff x="7906363" y="2017226"/>
            <a:chExt cx="3541188" cy="1969770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50E8484-6C9E-4AE8-A2F0-4600FB2DCABD}"/>
                </a:ext>
              </a:extLst>
            </p:cNvPr>
            <p:cNvSpPr txBox="1"/>
            <p:nvPr/>
          </p:nvSpPr>
          <p:spPr>
            <a:xfrm>
              <a:off x="7906363" y="2017226"/>
              <a:ext cx="1584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pc="50">
                  <a:solidFill>
                    <a:schemeClr val="accent3"/>
                  </a:solidFill>
                  <a:latin typeface="Fz Poppins ExtBd" pitchFamily="2" charset="0"/>
                  <a:cs typeface="Fz Poppins ExtBd" pitchFamily="2" charset="0"/>
                </a:rPr>
                <a:t>NỘI DUNG 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EEB8A7B-21EC-4178-ACFF-8ABE9466B2DC}"/>
                </a:ext>
              </a:extLst>
            </p:cNvPr>
            <p:cNvSpPr txBox="1"/>
            <p:nvPr/>
          </p:nvSpPr>
          <p:spPr>
            <a:xfrm>
              <a:off x="7906363" y="2386558"/>
              <a:ext cx="3541188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vi-VN" sz="1400" spc="30">
                  <a:solidFill>
                    <a:schemeClr val="tx2"/>
                  </a:solidFill>
                  <a:latin typeface="Fz Poppins Med" pitchFamily="2" charset="0"/>
                  <a:cs typeface="Fz Poppins Med" pitchFamily="2" charset="0"/>
                </a:rPr>
                <a:t>Lorem ipsum dolor sit amet, consectetuer adipiscing elit. Maecenas porttitor congue massa. Fusce posuere, magna sed pulvinar ultricies, purus lectus malesuada libero, sit amet commodo magna eros quis urna.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4DBF273-3F00-4F91-872D-38891CBE5664}"/>
              </a:ext>
            </a:extLst>
          </p:cNvPr>
          <p:cNvGrpSpPr/>
          <p:nvPr/>
        </p:nvGrpSpPr>
        <p:grpSpPr>
          <a:xfrm>
            <a:off x="838200" y="4919862"/>
            <a:ext cx="10515600" cy="892552"/>
            <a:chOff x="838200" y="4919862"/>
            <a:chExt cx="10515600" cy="892552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9B1C2A3-E0D7-453A-B330-3B9A251CC2F7}"/>
                </a:ext>
              </a:extLst>
            </p:cNvPr>
            <p:cNvSpPr txBox="1"/>
            <p:nvPr/>
          </p:nvSpPr>
          <p:spPr>
            <a:xfrm>
              <a:off x="5303956" y="4919862"/>
              <a:ext cx="15937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pc="50">
                  <a:solidFill>
                    <a:schemeClr val="tx2"/>
                  </a:solidFill>
                  <a:latin typeface="Fz Poppins ExtBd" pitchFamily="2" charset="0"/>
                  <a:cs typeface="Fz Poppins ExtBd" pitchFamily="2" charset="0"/>
                </a:rPr>
                <a:t>NỘI DUNG 3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C3BFDE1-6241-4926-B55A-0A2D58D372B1}"/>
                </a:ext>
              </a:extLst>
            </p:cNvPr>
            <p:cNvSpPr txBox="1"/>
            <p:nvPr/>
          </p:nvSpPr>
          <p:spPr>
            <a:xfrm>
              <a:off x="838200" y="5289194"/>
              <a:ext cx="10515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vi-VN" sz="1400" spc="30">
                  <a:solidFill>
                    <a:schemeClr val="tx2"/>
                  </a:solidFill>
                  <a:latin typeface="Fz Poppins Med" pitchFamily="2" charset="0"/>
                  <a:cs typeface="Fz Poppins Med" pitchFamily="2" charset="0"/>
                </a:rPr>
                <a:t>Lorem ipsum dolor sit amet, consectetuer adipiscing elit. Maecenas porttitor congue massa. Fusce posuere, magna sed pulvinar ultricies, purus lectus malesuada libero, sit amet commodo magna eros quis urna.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2807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719 -0.00023 L -1.25E-6 1.85185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9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66 -0.00046 L 3.75E-6 1.85185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" y="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0.03889 L 1.25E-6 1.85185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03C8D-5C8B-44EF-9D11-5793DFE16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D30CCC-D671-4591-AC0B-C1BF59EDEC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10</a:t>
            </a:fld>
            <a:endParaRPr lang="en-US"/>
          </a:p>
        </p:txBody>
      </p:sp>
      <p:graphicFrame>
        <p:nvGraphicFramePr>
          <p:cNvPr id="7" name="차트 48">
            <a:extLst>
              <a:ext uri="{FF2B5EF4-FFF2-40B4-BE49-F238E27FC236}">
                <a16:creationId xmlns:a16="http://schemas.microsoft.com/office/drawing/2014/main" id="{A02AF312-ACD5-4D90-9049-D1D483F44F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33666328"/>
              </p:ext>
            </p:extLst>
          </p:nvPr>
        </p:nvGraphicFramePr>
        <p:xfrm>
          <a:off x="2267383" y="2225630"/>
          <a:ext cx="3230120" cy="2406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8" name="차트 10">
                <a:extLst>
                  <a:ext uri="{FF2B5EF4-FFF2-40B4-BE49-F238E27FC236}">
                    <a16:creationId xmlns:a16="http://schemas.microsoft.com/office/drawing/2014/main" id="{720656CC-89C5-4758-BD3E-6227FFAEC998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926538570"/>
                  </p:ext>
                </p:extLst>
              </p:nvPr>
            </p:nvGraphicFramePr>
            <p:xfrm>
              <a:off x="6315759" y="2052875"/>
              <a:ext cx="3458809" cy="275224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3"/>
              </a:graphicData>
            </a:graphic>
          </p:graphicFrame>
        </mc:Choice>
        <mc:Fallback xmlns="">
          <p:pic>
            <p:nvPicPr>
              <p:cNvPr id="8" name="차트 10">
                <a:extLst>
                  <a:ext uri="{FF2B5EF4-FFF2-40B4-BE49-F238E27FC236}">
                    <a16:creationId xmlns:a16="http://schemas.microsoft.com/office/drawing/2014/main" id="{720656CC-89C5-4758-BD3E-6227FFAEC9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15759" y="2052875"/>
                <a:ext cx="3458809" cy="2752249"/>
              </a:xfrm>
              <a:prstGeom prst="rect">
                <a:avLst/>
              </a:prstGeom>
            </p:spPr>
          </p:pic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871E2AA4-986E-4E88-A520-60EAB3887810}"/>
              </a:ext>
            </a:extLst>
          </p:cNvPr>
          <p:cNvSpPr/>
          <p:nvPr/>
        </p:nvSpPr>
        <p:spPr>
          <a:xfrm>
            <a:off x="6816133" y="3801878"/>
            <a:ext cx="552450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dirty="0">
                <a:solidFill>
                  <a:schemeClr val="bg1"/>
                </a:solidFill>
                <a:latin typeface="Fz Poppins Med" pitchFamily="2" charset="0"/>
                <a:cs typeface="Fz Poppins Med" pitchFamily="2" charset="0"/>
              </a:rPr>
              <a:t>Text</a:t>
            </a:r>
            <a:endParaRPr lang="ko-KR" altLang="en-US" sz="1300" dirty="0">
              <a:solidFill>
                <a:schemeClr val="bg1"/>
              </a:solidFill>
              <a:latin typeface="Fz Poppins Med" pitchFamily="2" charset="0"/>
              <a:cs typeface="Fz Poppins Med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41F27A-B2B4-4E8E-9E59-0F6E63BCEAE1}"/>
              </a:ext>
            </a:extLst>
          </p:cNvPr>
          <p:cNvSpPr/>
          <p:nvPr/>
        </p:nvSpPr>
        <p:spPr>
          <a:xfrm>
            <a:off x="7558106" y="3350475"/>
            <a:ext cx="548665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dirty="0">
                <a:solidFill>
                  <a:schemeClr val="bg1"/>
                </a:solidFill>
                <a:latin typeface="Fz Poppins Med" pitchFamily="2" charset="0"/>
                <a:cs typeface="Fz Poppins Med" pitchFamily="2" charset="0"/>
              </a:rPr>
              <a:t>Text</a:t>
            </a:r>
            <a:endParaRPr lang="ko-KR" altLang="en-US" sz="1300" dirty="0">
              <a:solidFill>
                <a:schemeClr val="bg1"/>
              </a:solidFill>
              <a:latin typeface="Fz Poppins Med" pitchFamily="2" charset="0"/>
              <a:cs typeface="Fz Poppins Med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F282E63-D654-49DA-8647-D894E711CA6D}"/>
              </a:ext>
            </a:extLst>
          </p:cNvPr>
          <p:cNvSpPr/>
          <p:nvPr/>
        </p:nvSpPr>
        <p:spPr>
          <a:xfrm>
            <a:off x="8305691" y="3009497"/>
            <a:ext cx="553555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dirty="0">
                <a:solidFill>
                  <a:schemeClr val="bg1"/>
                </a:solidFill>
                <a:latin typeface="Fz Poppins Med" pitchFamily="2" charset="0"/>
                <a:cs typeface="Fz Poppins Med" pitchFamily="2" charset="0"/>
              </a:rPr>
              <a:t>Text</a:t>
            </a:r>
            <a:endParaRPr lang="ko-KR" altLang="en-US" sz="1300" dirty="0">
              <a:solidFill>
                <a:schemeClr val="bg1"/>
              </a:solidFill>
              <a:latin typeface="Fz Poppins Med" pitchFamily="2" charset="0"/>
              <a:cs typeface="Fz Poppins Med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2F9BE23-6149-40A4-AC66-10702714E578}"/>
              </a:ext>
            </a:extLst>
          </p:cNvPr>
          <p:cNvSpPr/>
          <p:nvPr/>
        </p:nvSpPr>
        <p:spPr>
          <a:xfrm>
            <a:off x="9047928" y="2222877"/>
            <a:ext cx="550299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300" dirty="0">
                <a:solidFill>
                  <a:schemeClr val="bg1"/>
                </a:solidFill>
                <a:latin typeface="Fz Poppins Med" pitchFamily="2" charset="0"/>
                <a:cs typeface="Fz Poppins Med" pitchFamily="2" charset="0"/>
              </a:rPr>
              <a:t>Text</a:t>
            </a:r>
            <a:endParaRPr lang="ko-KR" altLang="en-US" sz="1300" dirty="0">
              <a:solidFill>
                <a:schemeClr val="bg1"/>
              </a:solidFill>
              <a:latin typeface="Fz Poppins Med" pitchFamily="2" charset="0"/>
              <a:cs typeface="Fz Poppins M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522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187F1-0E3F-4581-81F1-236D1B22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4659DD-7A1E-4CBE-997B-B13967563B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8CF1794-AE2C-4EA5-808B-F4845383FB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5430910"/>
              </p:ext>
            </p:extLst>
          </p:nvPr>
        </p:nvGraphicFramePr>
        <p:xfrm>
          <a:off x="7114360" y="1629529"/>
          <a:ext cx="3017779" cy="22417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E8A93A2-3911-476E-A858-5965E4B4CC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4400481"/>
              </p:ext>
            </p:extLst>
          </p:nvPr>
        </p:nvGraphicFramePr>
        <p:xfrm>
          <a:off x="2059861" y="1629529"/>
          <a:ext cx="3017779" cy="22417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A5C992F-806B-4A28-AC11-23EA91538E25}"/>
              </a:ext>
            </a:extLst>
          </p:cNvPr>
          <p:cNvSpPr txBox="1"/>
          <p:nvPr/>
        </p:nvSpPr>
        <p:spPr>
          <a:xfrm>
            <a:off x="2494438" y="1592220"/>
            <a:ext cx="963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Text Here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2A54D4-F52C-4D01-B330-45B40B9D2522}"/>
              </a:ext>
            </a:extLst>
          </p:cNvPr>
          <p:cNvSpPr txBox="1"/>
          <p:nvPr/>
        </p:nvSpPr>
        <p:spPr>
          <a:xfrm>
            <a:off x="2792911" y="2116862"/>
            <a:ext cx="963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Text Here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90D70A-B16A-4168-9E57-B735D7AFDFD2}"/>
              </a:ext>
            </a:extLst>
          </p:cNvPr>
          <p:cNvSpPr txBox="1"/>
          <p:nvPr/>
        </p:nvSpPr>
        <p:spPr>
          <a:xfrm>
            <a:off x="3551530" y="2641504"/>
            <a:ext cx="963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Text Here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85A367-C208-4CE0-A50E-CCB07A40CDFF}"/>
              </a:ext>
            </a:extLst>
          </p:cNvPr>
          <p:cNvSpPr txBox="1"/>
          <p:nvPr/>
        </p:nvSpPr>
        <p:spPr>
          <a:xfrm>
            <a:off x="2195964" y="3166145"/>
            <a:ext cx="963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Text Here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3EF5CE-ABC2-4179-8FBE-D31C5D437875}"/>
              </a:ext>
            </a:extLst>
          </p:cNvPr>
          <p:cNvSpPr txBox="1"/>
          <p:nvPr/>
        </p:nvSpPr>
        <p:spPr>
          <a:xfrm>
            <a:off x="8751713" y="1592220"/>
            <a:ext cx="963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Text Here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4B06D8-F12F-4383-904B-722EC5C37F8C}"/>
              </a:ext>
            </a:extLst>
          </p:cNvPr>
          <p:cNvSpPr txBox="1"/>
          <p:nvPr/>
        </p:nvSpPr>
        <p:spPr>
          <a:xfrm>
            <a:off x="7999312" y="2116862"/>
            <a:ext cx="963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Text Here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44A2DD-E624-484A-BDEA-C92147D7B6E6}"/>
              </a:ext>
            </a:extLst>
          </p:cNvPr>
          <p:cNvSpPr txBox="1"/>
          <p:nvPr/>
        </p:nvSpPr>
        <p:spPr>
          <a:xfrm>
            <a:off x="8751713" y="2641504"/>
            <a:ext cx="963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Text Here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FA8EA1-50FF-4360-A60A-76A4E9A62FA5}"/>
              </a:ext>
            </a:extLst>
          </p:cNvPr>
          <p:cNvSpPr txBox="1"/>
          <p:nvPr/>
        </p:nvSpPr>
        <p:spPr>
          <a:xfrm>
            <a:off x="8422149" y="3166145"/>
            <a:ext cx="9631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Text Here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15" name="이등변 삼각형 259">
            <a:extLst>
              <a:ext uri="{FF2B5EF4-FFF2-40B4-BE49-F238E27FC236}">
                <a16:creationId xmlns:a16="http://schemas.microsoft.com/office/drawing/2014/main" id="{702CDDD7-6DC4-4F3A-BA45-A0198C01B9E3}"/>
              </a:ext>
            </a:extLst>
          </p:cNvPr>
          <p:cNvSpPr/>
          <p:nvPr/>
        </p:nvSpPr>
        <p:spPr>
          <a:xfrm rot="10800000">
            <a:off x="3475476" y="1618239"/>
            <a:ext cx="186546" cy="16081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260">
            <a:extLst>
              <a:ext uri="{FF2B5EF4-FFF2-40B4-BE49-F238E27FC236}">
                <a16:creationId xmlns:a16="http://schemas.microsoft.com/office/drawing/2014/main" id="{9A6A91FA-5FB9-4A03-ACA6-E4597EBDE119}"/>
              </a:ext>
            </a:extLst>
          </p:cNvPr>
          <p:cNvSpPr/>
          <p:nvPr/>
        </p:nvSpPr>
        <p:spPr>
          <a:xfrm rot="10800000">
            <a:off x="3772677" y="2142881"/>
            <a:ext cx="186546" cy="16081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이등변 삼각형 261">
            <a:extLst>
              <a:ext uri="{FF2B5EF4-FFF2-40B4-BE49-F238E27FC236}">
                <a16:creationId xmlns:a16="http://schemas.microsoft.com/office/drawing/2014/main" id="{55E54C7B-0A64-4114-9C60-655AD3AB4AA6}"/>
              </a:ext>
            </a:extLst>
          </p:cNvPr>
          <p:cNvSpPr/>
          <p:nvPr/>
        </p:nvSpPr>
        <p:spPr>
          <a:xfrm rot="10800000">
            <a:off x="4518101" y="2667523"/>
            <a:ext cx="186546" cy="16081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262">
            <a:extLst>
              <a:ext uri="{FF2B5EF4-FFF2-40B4-BE49-F238E27FC236}">
                <a16:creationId xmlns:a16="http://schemas.microsoft.com/office/drawing/2014/main" id="{7FF27D8A-A66C-432C-ADAE-E19843D94E90}"/>
              </a:ext>
            </a:extLst>
          </p:cNvPr>
          <p:cNvSpPr/>
          <p:nvPr/>
        </p:nvSpPr>
        <p:spPr>
          <a:xfrm rot="10800000">
            <a:off x="3167985" y="3192164"/>
            <a:ext cx="186546" cy="160816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이등변 삼각형 263">
            <a:extLst>
              <a:ext uri="{FF2B5EF4-FFF2-40B4-BE49-F238E27FC236}">
                <a16:creationId xmlns:a16="http://schemas.microsoft.com/office/drawing/2014/main" id="{64F250DF-B3A5-4B37-8F18-32050F525E2A}"/>
              </a:ext>
            </a:extLst>
          </p:cNvPr>
          <p:cNvSpPr/>
          <p:nvPr/>
        </p:nvSpPr>
        <p:spPr>
          <a:xfrm rot="10800000">
            <a:off x="8525031" y="1628919"/>
            <a:ext cx="186546" cy="160816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264">
            <a:extLst>
              <a:ext uri="{FF2B5EF4-FFF2-40B4-BE49-F238E27FC236}">
                <a16:creationId xmlns:a16="http://schemas.microsoft.com/office/drawing/2014/main" id="{C6640338-BDA1-4709-9862-5FD1F8DAEC5A}"/>
              </a:ext>
            </a:extLst>
          </p:cNvPr>
          <p:cNvSpPr/>
          <p:nvPr/>
        </p:nvSpPr>
        <p:spPr>
          <a:xfrm rot="10800000">
            <a:off x="7777577" y="2153561"/>
            <a:ext cx="186546" cy="160816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이등변 삼각형 265">
            <a:extLst>
              <a:ext uri="{FF2B5EF4-FFF2-40B4-BE49-F238E27FC236}">
                <a16:creationId xmlns:a16="http://schemas.microsoft.com/office/drawing/2014/main" id="{FFE64FBC-7FE1-4FD8-A420-5CF5989D2CEC}"/>
              </a:ext>
            </a:extLst>
          </p:cNvPr>
          <p:cNvSpPr/>
          <p:nvPr/>
        </p:nvSpPr>
        <p:spPr>
          <a:xfrm rot="10800000">
            <a:off x="8529218" y="2678203"/>
            <a:ext cx="186546" cy="160816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이등변 삼각형 266">
            <a:extLst>
              <a:ext uri="{FF2B5EF4-FFF2-40B4-BE49-F238E27FC236}">
                <a16:creationId xmlns:a16="http://schemas.microsoft.com/office/drawing/2014/main" id="{292A726D-084A-44BE-980A-A879082E791C}"/>
              </a:ext>
            </a:extLst>
          </p:cNvPr>
          <p:cNvSpPr/>
          <p:nvPr/>
        </p:nvSpPr>
        <p:spPr>
          <a:xfrm rot="10800000">
            <a:off x="8229977" y="3202844"/>
            <a:ext cx="186546" cy="160816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67">
            <a:extLst>
              <a:ext uri="{FF2B5EF4-FFF2-40B4-BE49-F238E27FC236}">
                <a16:creationId xmlns:a16="http://schemas.microsoft.com/office/drawing/2014/main" id="{22A30207-063C-4DC2-B282-350A415EC196}"/>
              </a:ext>
            </a:extLst>
          </p:cNvPr>
          <p:cNvSpPr/>
          <p:nvPr/>
        </p:nvSpPr>
        <p:spPr>
          <a:xfrm>
            <a:off x="5130103" y="1805076"/>
            <a:ext cx="1933865" cy="32226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68">
            <a:extLst>
              <a:ext uri="{FF2B5EF4-FFF2-40B4-BE49-F238E27FC236}">
                <a16:creationId xmlns:a16="http://schemas.microsoft.com/office/drawing/2014/main" id="{F8EEC067-54A4-4310-95B4-4522EAF857F5}"/>
              </a:ext>
            </a:extLst>
          </p:cNvPr>
          <p:cNvSpPr/>
          <p:nvPr/>
        </p:nvSpPr>
        <p:spPr>
          <a:xfrm>
            <a:off x="5128031" y="2330774"/>
            <a:ext cx="1933865" cy="3222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69">
            <a:extLst>
              <a:ext uri="{FF2B5EF4-FFF2-40B4-BE49-F238E27FC236}">
                <a16:creationId xmlns:a16="http://schemas.microsoft.com/office/drawing/2014/main" id="{9CA43F80-05BD-45E2-88D4-EE0281A4F34D}"/>
              </a:ext>
            </a:extLst>
          </p:cNvPr>
          <p:cNvSpPr/>
          <p:nvPr/>
        </p:nvSpPr>
        <p:spPr>
          <a:xfrm>
            <a:off x="5125958" y="2856471"/>
            <a:ext cx="1933865" cy="32226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70">
            <a:extLst>
              <a:ext uri="{FF2B5EF4-FFF2-40B4-BE49-F238E27FC236}">
                <a16:creationId xmlns:a16="http://schemas.microsoft.com/office/drawing/2014/main" id="{567F2EB0-49DC-4D2D-9C56-57E48ABD27ED}"/>
              </a:ext>
            </a:extLst>
          </p:cNvPr>
          <p:cNvSpPr/>
          <p:nvPr/>
        </p:nvSpPr>
        <p:spPr>
          <a:xfrm>
            <a:off x="5123886" y="3382169"/>
            <a:ext cx="1933865" cy="32226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3C7A25-6A3C-405E-9BCC-927C4D6002CA}"/>
              </a:ext>
            </a:extLst>
          </p:cNvPr>
          <p:cNvSpPr txBox="1"/>
          <p:nvPr/>
        </p:nvSpPr>
        <p:spPr>
          <a:xfrm>
            <a:off x="5530968" y="1812320"/>
            <a:ext cx="11660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Add text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D8AA782-1FDA-49F4-8386-4DDF2F87F250}"/>
              </a:ext>
            </a:extLst>
          </p:cNvPr>
          <p:cNvSpPr txBox="1"/>
          <p:nvPr/>
        </p:nvSpPr>
        <p:spPr>
          <a:xfrm>
            <a:off x="5514000" y="2346762"/>
            <a:ext cx="11660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Add text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C42CEEB-DD61-4B32-907F-82AA2F11CB73}"/>
              </a:ext>
            </a:extLst>
          </p:cNvPr>
          <p:cNvSpPr txBox="1"/>
          <p:nvPr/>
        </p:nvSpPr>
        <p:spPr>
          <a:xfrm>
            <a:off x="5514000" y="2873723"/>
            <a:ext cx="11660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Add text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C19B2F-4D11-4A20-AA62-03DA46CF0223}"/>
              </a:ext>
            </a:extLst>
          </p:cNvPr>
          <p:cNvSpPr txBox="1"/>
          <p:nvPr/>
        </p:nvSpPr>
        <p:spPr>
          <a:xfrm>
            <a:off x="5514000" y="3389413"/>
            <a:ext cx="11660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>
                <a:solidFill>
                  <a:schemeClr val="tx2"/>
                </a:solidFill>
                <a:latin typeface="Fz Poppins SemBd" pitchFamily="2" charset="0"/>
                <a:cs typeface="Fz Poppins SemBd" pitchFamily="2" charset="0"/>
              </a:rPr>
              <a:t>Add text</a:t>
            </a:r>
            <a:endParaRPr lang="ko-KR" altLang="en-US" sz="1200" b="1" dirty="0">
              <a:solidFill>
                <a:schemeClr val="tx2"/>
              </a:solidFill>
              <a:latin typeface="Fz Poppins SemBd" pitchFamily="2" charset="0"/>
              <a:cs typeface="Fz Poppins SemBd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04DEC75-633A-490F-9D42-1F2761096BCD}"/>
              </a:ext>
            </a:extLst>
          </p:cNvPr>
          <p:cNvSpPr txBox="1"/>
          <p:nvPr/>
        </p:nvSpPr>
        <p:spPr>
          <a:xfrm>
            <a:off x="1825674" y="4434782"/>
            <a:ext cx="2773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200" spc="50" dirty="0">
                <a:solidFill>
                  <a:schemeClr val="tx2"/>
                </a:solidFill>
                <a:latin typeface="Fz Poppins" pitchFamily="2" charset="0"/>
                <a:cs typeface="Fz Poppins" pitchFamily="2" charset="0"/>
              </a:rPr>
              <a:t>Lorem ipsum dolor sit amet</a:t>
            </a:r>
            <a:r>
              <a:rPr lang="en-US" altLang="ko-KR" sz="1200" spc="50">
                <a:solidFill>
                  <a:schemeClr val="tx2"/>
                </a:solidFill>
                <a:latin typeface="Fz Poppins" pitchFamily="2" charset="0"/>
                <a:cs typeface="Fz Poppins" pitchFamily="2" charset="0"/>
              </a:rPr>
              <a:t>, consectetuer dfgadipiscing </a:t>
            </a:r>
            <a:r>
              <a:rPr lang="en-US" altLang="ko-KR" sz="1200" spc="50" dirty="0">
                <a:solidFill>
                  <a:schemeClr val="tx2"/>
                </a:solidFill>
                <a:latin typeface="Fz Poppins" pitchFamily="2" charset="0"/>
                <a:cs typeface="Fz Poppins" pitchFamily="2" charset="0"/>
              </a:rPr>
              <a:t>elit</a:t>
            </a:r>
            <a:r>
              <a:rPr lang="en-US" altLang="ko-KR" sz="1200" spc="50">
                <a:solidFill>
                  <a:schemeClr val="tx2"/>
                </a:solidFill>
                <a:latin typeface="Fz Poppins" pitchFamily="2" charset="0"/>
                <a:cs typeface="Fz Poppins" pitchFamily="2" charset="0"/>
              </a:rPr>
              <a:t>. Maecenas gdfgdfgf dgporttitor </a:t>
            </a:r>
            <a:r>
              <a:rPr lang="en-US" altLang="ko-KR" sz="1200" spc="50" dirty="0">
                <a:solidFill>
                  <a:schemeClr val="tx2"/>
                </a:solidFill>
                <a:latin typeface="Fz Poppins" pitchFamily="2" charset="0"/>
                <a:cs typeface="Fz Poppins" pitchFamily="2" charset="0"/>
              </a:rPr>
              <a:t>congue </a:t>
            </a:r>
            <a:r>
              <a:rPr lang="en-US" altLang="ko-KR" sz="1200" spc="50">
                <a:solidFill>
                  <a:schemeClr val="tx2"/>
                </a:solidFill>
                <a:latin typeface="Fz Poppins" pitchFamily="2" charset="0"/>
                <a:cs typeface="Fz Poppins" pitchFamily="2" charset="0"/>
              </a:rPr>
              <a:t>massa.</a:t>
            </a:r>
            <a:endParaRPr lang="ko-KR" altLang="en-US" sz="1200" spc="50" dirty="0">
              <a:solidFill>
                <a:schemeClr val="tx2"/>
              </a:solidFill>
              <a:latin typeface="Fz Poppins" pitchFamily="2" charset="0"/>
              <a:cs typeface="Fz Poppins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0D66D6F-AD4D-4FA4-9CC2-5EE3AB9069DD}"/>
              </a:ext>
            </a:extLst>
          </p:cNvPr>
          <p:cNvSpPr txBox="1"/>
          <p:nvPr/>
        </p:nvSpPr>
        <p:spPr>
          <a:xfrm>
            <a:off x="1825673" y="4139918"/>
            <a:ext cx="27738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spc="50">
                <a:solidFill>
                  <a:schemeClr val="accent1">
                    <a:lumMod val="75000"/>
                  </a:schemeClr>
                </a:solidFill>
                <a:latin typeface="Fz Poppins ExtBd" pitchFamily="2" charset="0"/>
                <a:cs typeface="Fz Poppins ExtBd" pitchFamily="2" charset="0"/>
              </a:rPr>
              <a:t>YOUR TEXT HERE</a:t>
            </a:r>
            <a:endParaRPr lang="ko-KR" altLang="en-US" sz="1200" b="1" spc="50" dirty="0">
              <a:solidFill>
                <a:schemeClr val="accent1">
                  <a:lumMod val="75000"/>
                </a:schemeClr>
              </a:solidFill>
              <a:latin typeface="Fz Poppins ExtBd" pitchFamily="2" charset="0"/>
              <a:cs typeface="Fz Poppins ExtBd" pitchFamily="2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5D9DDD9-5780-496D-AED5-92110925662E}"/>
              </a:ext>
            </a:extLst>
          </p:cNvPr>
          <p:cNvGrpSpPr/>
          <p:nvPr/>
        </p:nvGrpSpPr>
        <p:grpSpPr>
          <a:xfrm>
            <a:off x="4599495" y="3910238"/>
            <a:ext cx="1152042" cy="1215888"/>
            <a:chOff x="2788773" y="3402032"/>
            <a:chExt cx="1334997" cy="1337593"/>
          </a:xfrm>
        </p:grpSpPr>
        <p:graphicFrame>
          <p:nvGraphicFramePr>
            <p:cNvPr id="42" name="Chart 40">
              <a:extLst>
                <a:ext uri="{FF2B5EF4-FFF2-40B4-BE49-F238E27FC236}">
                  <a16:creationId xmlns:a16="http://schemas.microsoft.com/office/drawing/2014/main" id="{2421FAE6-AE0E-4D5B-B49A-29050E1C19D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970919705"/>
                </p:ext>
              </p:extLst>
            </p:nvPr>
          </p:nvGraphicFramePr>
          <p:xfrm>
            <a:off x="2788773" y="3402032"/>
            <a:ext cx="1334997" cy="133759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3DBDEE0-6272-4794-9323-D2D771605650}"/>
                </a:ext>
              </a:extLst>
            </p:cNvPr>
            <p:cNvSpPr txBox="1"/>
            <p:nvPr/>
          </p:nvSpPr>
          <p:spPr>
            <a:xfrm>
              <a:off x="3252145" y="4119800"/>
              <a:ext cx="720080" cy="3047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>
                  <a:solidFill>
                    <a:schemeClr val="bg1"/>
                  </a:solidFill>
                  <a:cs typeface="Arial" pitchFamily="34" charset="0"/>
                </a:rPr>
                <a:t>70%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CEE1954-D5D7-4146-A3FD-929F66217CE4}"/>
              </a:ext>
            </a:extLst>
          </p:cNvPr>
          <p:cNvGrpSpPr/>
          <p:nvPr/>
        </p:nvGrpSpPr>
        <p:grpSpPr>
          <a:xfrm>
            <a:off x="5816925" y="3910238"/>
            <a:ext cx="1152042" cy="1215888"/>
            <a:chOff x="2788773" y="3402032"/>
            <a:chExt cx="1334997" cy="1337593"/>
          </a:xfrm>
        </p:grpSpPr>
        <p:graphicFrame>
          <p:nvGraphicFramePr>
            <p:cNvPr id="38" name="Chart 40">
              <a:extLst>
                <a:ext uri="{FF2B5EF4-FFF2-40B4-BE49-F238E27FC236}">
                  <a16:creationId xmlns:a16="http://schemas.microsoft.com/office/drawing/2014/main" id="{56653869-6927-49FA-ADDB-A46862D8FA46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83569890"/>
                </p:ext>
              </p:extLst>
            </p:nvPr>
          </p:nvGraphicFramePr>
          <p:xfrm>
            <a:off x="2788773" y="3402032"/>
            <a:ext cx="1334997" cy="133759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ABDD0EE-0440-40FD-A174-1FB78774576E}"/>
                </a:ext>
              </a:extLst>
            </p:cNvPr>
            <p:cNvSpPr txBox="1"/>
            <p:nvPr/>
          </p:nvSpPr>
          <p:spPr>
            <a:xfrm>
              <a:off x="3252145" y="4119800"/>
              <a:ext cx="720080" cy="30472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CD9F3328-9AE0-465B-8108-74B92DF79082}"/>
              </a:ext>
            </a:extLst>
          </p:cNvPr>
          <p:cNvSpPr txBox="1"/>
          <p:nvPr/>
        </p:nvSpPr>
        <p:spPr>
          <a:xfrm>
            <a:off x="6968967" y="4148850"/>
            <a:ext cx="33973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50">
                <a:solidFill>
                  <a:schemeClr val="accent4"/>
                </a:solidFill>
                <a:latin typeface="Fz Poppins ExtBd" pitchFamily="2" charset="0"/>
                <a:cs typeface="Fz Poppins ExtBd" pitchFamily="2" charset="0"/>
              </a:rPr>
              <a:t>YOUR TEXT HERE</a:t>
            </a:r>
            <a:endParaRPr lang="ko-KR" altLang="en-US" sz="1200" b="1" spc="50" dirty="0">
              <a:solidFill>
                <a:schemeClr val="accent4"/>
              </a:solidFill>
              <a:latin typeface="Fz Poppins ExtBd" pitchFamily="2" charset="0"/>
              <a:cs typeface="Fz Poppins ExtBd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3F2D17-32D4-416A-83CE-835043011D37}"/>
              </a:ext>
            </a:extLst>
          </p:cNvPr>
          <p:cNvSpPr txBox="1"/>
          <p:nvPr/>
        </p:nvSpPr>
        <p:spPr>
          <a:xfrm>
            <a:off x="6968967" y="4425849"/>
            <a:ext cx="2773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200" spc="50">
                <a:solidFill>
                  <a:schemeClr val="tx2"/>
                </a:solidFill>
                <a:latin typeface="Fz Poppins" pitchFamily="2" charset="0"/>
                <a:cs typeface="Fz Poppins" pitchFamily="2" charset="0"/>
              </a:rPr>
              <a:t>Lorem ipsum dolor sit amet, consectetuer dfgadipiscing elit. Maecenas gdfgdfgf dgporttitor congue massa.</a:t>
            </a:r>
          </a:p>
        </p:txBody>
      </p:sp>
    </p:spTree>
    <p:extLst>
      <p:ext uri="{BB962C8B-B14F-4D97-AF65-F5344CB8AC3E}">
        <p14:creationId xmlns:p14="http://schemas.microsoft.com/office/powerpoint/2010/main" val="2194046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F054C-D2D9-40B4-BA2C-158750F97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FE8DBA-4514-41B1-8494-7EF7F8FE70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21163F-9F0D-4654-9FEB-29774407A86B}"/>
              </a:ext>
            </a:extLst>
          </p:cNvPr>
          <p:cNvGrpSpPr/>
          <p:nvPr/>
        </p:nvGrpSpPr>
        <p:grpSpPr>
          <a:xfrm>
            <a:off x="3458721" y="2141454"/>
            <a:ext cx="4001029" cy="2575091"/>
            <a:chOff x="3458721" y="2141454"/>
            <a:chExt cx="4001029" cy="2575091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622F876-498A-417A-88EB-7AD6ED5C5B9B}"/>
                </a:ext>
              </a:extLst>
            </p:cNvPr>
            <p:cNvGrpSpPr/>
            <p:nvPr/>
          </p:nvGrpSpPr>
          <p:grpSpPr>
            <a:xfrm>
              <a:off x="3458721" y="2252771"/>
              <a:ext cx="1732969" cy="710776"/>
              <a:chOff x="2092226" y="4252611"/>
              <a:chExt cx="3261936" cy="710775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9E41655-71C8-4D36-A2E3-1223C053D87D}"/>
                  </a:ext>
                </a:extLst>
              </p:cNvPr>
              <p:cNvSpPr txBox="1"/>
              <p:nvPr/>
            </p:nvSpPr>
            <p:spPr>
              <a:xfrm>
                <a:off x="2098436" y="4501722"/>
                <a:ext cx="3255726" cy="461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>
                    <a:solidFill>
                      <a:schemeClr val="tx2"/>
                    </a:solidFill>
                    <a:latin typeface="Fz Poppins Med" pitchFamily="2" charset="0"/>
                    <a:cs typeface="Fz Poppins Med" pitchFamily="2" charset="0"/>
                  </a:rPr>
                  <a:t>Lorem Ipsum is simply dummy text</a:t>
                </a:r>
                <a:endParaRPr lang="en-US" altLang="ko-KR" sz="1200" dirty="0">
                  <a:solidFill>
                    <a:schemeClr val="tx2"/>
                  </a:solidFill>
                  <a:latin typeface="Fz Poppins Med" pitchFamily="2" charset="0"/>
                  <a:cs typeface="Fz Poppins Med" pitchFamily="2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687C036-40D6-4053-A5EF-01D155023740}"/>
                  </a:ext>
                </a:extLst>
              </p:cNvPr>
              <p:cNvSpPr txBox="1"/>
              <p:nvPr/>
            </p:nvSpPr>
            <p:spPr>
              <a:xfrm>
                <a:off x="2092226" y="4252611"/>
                <a:ext cx="32619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b="1" dirty="0">
                    <a:solidFill>
                      <a:schemeClr val="tx2"/>
                    </a:solidFill>
                    <a:latin typeface="Fz Poppins Med" pitchFamily="2" charset="0"/>
                    <a:cs typeface="Fz Poppins Med" pitchFamily="2" charset="0"/>
                  </a:rPr>
                  <a:t>Content  Here</a:t>
                </a:r>
                <a:endParaRPr lang="ko-KR" altLang="en-US" sz="1200" b="1" dirty="0">
                  <a:solidFill>
                    <a:schemeClr val="tx2"/>
                  </a:solidFill>
                  <a:latin typeface="Fz Poppins Med" pitchFamily="2" charset="0"/>
                  <a:cs typeface="Fz Poppins Med" pitchFamily="2" charset="0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236BEC7-7409-4C18-9975-34E2DEE9816E}"/>
                </a:ext>
              </a:extLst>
            </p:cNvPr>
            <p:cNvGrpSpPr/>
            <p:nvPr/>
          </p:nvGrpSpPr>
          <p:grpSpPr>
            <a:xfrm>
              <a:off x="4732250" y="2141454"/>
              <a:ext cx="2727500" cy="2575091"/>
              <a:chOff x="3208250" y="1703304"/>
              <a:chExt cx="2727500" cy="2575091"/>
            </a:xfrm>
          </p:grpSpPr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1FB24533-7D55-438B-B212-70CC8582F07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701113627"/>
                  </p:ext>
                </p:extLst>
              </p:nvPr>
            </p:nvGraphicFramePr>
            <p:xfrm>
              <a:off x="3208250" y="1814621"/>
              <a:ext cx="2727500" cy="2463774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7FF7919-1DB5-4773-AA1B-C6514EAB5A2F}"/>
                  </a:ext>
                </a:extLst>
              </p:cNvPr>
              <p:cNvSpPr/>
              <p:nvPr/>
            </p:nvSpPr>
            <p:spPr>
              <a:xfrm>
                <a:off x="3881099" y="2356546"/>
                <a:ext cx="1381802" cy="1381539"/>
              </a:xfrm>
              <a:prstGeom prst="ellipse">
                <a:avLst/>
              </a:prstGeom>
              <a:noFill/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EC59173-B0C4-4709-9D6D-50379A9EFF77}"/>
                  </a:ext>
                </a:extLst>
              </p:cNvPr>
              <p:cNvSpPr txBox="1"/>
              <p:nvPr/>
            </p:nvSpPr>
            <p:spPr>
              <a:xfrm>
                <a:off x="3667690" y="1703304"/>
                <a:ext cx="760612" cy="461665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400" b="1" dirty="0">
                    <a:solidFill>
                      <a:schemeClr val="accent1"/>
                    </a:solidFill>
                    <a:cs typeface="Arial" pitchFamily="34" charset="0"/>
                  </a:rPr>
                  <a:t>55</a:t>
                </a:r>
                <a:r>
                  <a:rPr lang="en-US" altLang="ko-KR" sz="1600" b="1" dirty="0">
                    <a:solidFill>
                      <a:schemeClr val="accent1"/>
                    </a:solidFill>
                    <a:cs typeface="Arial" pitchFamily="34" charset="0"/>
                  </a:rPr>
                  <a:t>%</a:t>
                </a:r>
                <a:endParaRPr lang="ko-KR" altLang="en-US" sz="16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  <p:pic>
            <p:nvPicPr>
              <p:cNvPr id="10" name="Graphic 9">
                <a:extLst>
                  <a:ext uri="{FF2B5EF4-FFF2-40B4-BE49-F238E27FC236}">
                    <a16:creationId xmlns:a16="http://schemas.microsoft.com/office/drawing/2014/main" id="{CDA7EA27-0EB0-4CCD-972B-DDD962766D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4166009" y="2618975"/>
                <a:ext cx="811980" cy="70260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134841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A5E7D-48BD-4266-AB86-654B5259E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11FBE72-E4C0-49AB-B49A-A346FCB747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4" name="자유형: 도형 858">
            <a:extLst>
              <a:ext uri="{FF2B5EF4-FFF2-40B4-BE49-F238E27FC236}">
                <a16:creationId xmlns:a16="http://schemas.microsoft.com/office/drawing/2014/main" id="{A76B9A0A-573D-405F-9AAD-FE9D57C25706}"/>
              </a:ext>
            </a:extLst>
          </p:cNvPr>
          <p:cNvSpPr/>
          <p:nvPr/>
        </p:nvSpPr>
        <p:spPr>
          <a:xfrm>
            <a:off x="3787935" y="1966109"/>
            <a:ext cx="4294453" cy="2724459"/>
          </a:xfrm>
          <a:custGeom>
            <a:avLst/>
            <a:gdLst>
              <a:gd name="connsiteX0" fmla="*/ 5800181 w 6154910"/>
              <a:gd name="connsiteY0" fmla="*/ 3904758 h 3904758"/>
              <a:gd name="connsiteX1" fmla="*/ 354730 w 6154910"/>
              <a:gd name="connsiteY1" fmla="*/ 3904758 h 3904758"/>
              <a:gd name="connsiteX2" fmla="*/ 0 w 6154910"/>
              <a:gd name="connsiteY2" fmla="*/ 3550028 h 3904758"/>
              <a:gd name="connsiteX3" fmla="*/ 0 w 6154910"/>
              <a:gd name="connsiteY3" fmla="*/ 354730 h 3904758"/>
              <a:gd name="connsiteX4" fmla="*/ 354730 w 6154910"/>
              <a:gd name="connsiteY4" fmla="*/ 0 h 3904758"/>
              <a:gd name="connsiteX5" fmla="*/ 5800181 w 6154910"/>
              <a:gd name="connsiteY5" fmla="*/ 0 h 3904758"/>
              <a:gd name="connsiteX6" fmla="*/ 6154911 w 6154910"/>
              <a:gd name="connsiteY6" fmla="*/ 354730 h 3904758"/>
              <a:gd name="connsiteX7" fmla="*/ 6154911 w 6154910"/>
              <a:gd name="connsiteY7" fmla="*/ 3550028 h 3904758"/>
              <a:gd name="connsiteX8" fmla="*/ 5800181 w 6154910"/>
              <a:gd name="connsiteY8" fmla="*/ 3904758 h 3904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54910" h="3904758">
                <a:moveTo>
                  <a:pt x="5800181" y="3904758"/>
                </a:moveTo>
                <a:lnTo>
                  <a:pt x="354730" y="3904758"/>
                </a:lnTo>
                <a:cubicBezTo>
                  <a:pt x="158834" y="3904758"/>
                  <a:pt x="0" y="3745924"/>
                  <a:pt x="0" y="3550028"/>
                </a:cubicBezTo>
                <a:lnTo>
                  <a:pt x="0" y="354730"/>
                </a:lnTo>
                <a:cubicBezTo>
                  <a:pt x="0" y="158834"/>
                  <a:pt x="158834" y="0"/>
                  <a:pt x="354730" y="0"/>
                </a:cubicBezTo>
                <a:lnTo>
                  <a:pt x="5800181" y="0"/>
                </a:lnTo>
                <a:cubicBezTo>
                  <a:pt x="5996076" y="0"/>
                  <a:pt x="6154911" y="158834"/>
                  <a:pt x="6154911" y="354730"/>
                </a:cubicBezTo>
                <a:lnTo>
                  <a:pt x="6154911" y="3550028"/>
                </a:lnTo>
                <a:cubicBezTo>
                  <a:pt x="6154828" y="3745924"/>
                  <a:pt x="5995994" y="3904758"/>
                  <a:pt x="5800181" y="3904758"/>
                </a:cubicBezTo>
                <a:close/>
              </a:path>
            </a:pathLst>
          </a:custGeom>
          <a:solidFill>
            <a:srgbClr val="222B32"/>
          </a:solidFill>
          <a:ln w="8262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5" name="자유형: 도형 860">
            <a:extLst>
              <a:ext uri="{FF2B5EF4-FFF2-40B4-BE49-F238E27FC236}">
                <a16:creationId xmlns:a16="http://schemas.microsoft.com/office/drawing/2014/main" id="{5613576B-860C-48B3-8CAD-C1889D372033}"/>
              </a:ext>
            </a:extLst>
          </p:cNvPr>
          <p:cNvSpPr/>
          <p:nvPr/>
        </p:nvSpPr>
        <p:spPr>
          <a:xfrm>
            <a:off x="3562826" y="4730972"/>
            <a:ext cx="4744615" cy="277057"/>
          </a:xfrm>
          <a:custGeom>
            <a:avLst/>
            <a:gdLst>
              <a:gd name="connsiteX0" fmla="*/ 6448506 w 6800092"/>
              <a:gd name="connsiteY0" fmla="*/ 397086 h 397085"/>
              <a:gd name="connsiteX1" fmla="*/ 351586 w 6800092"/>
              <a:gd name="connsiteY1" fmla="*/ 397086 h 397085"/>
              <a:gd name="connsiteX2" fmla="*/ 0 w 6800092"/>
              <a:gd name="connsiteY2" fmla="*/ 45499 h 397085"/>
              <a:gd name="connsiteX3" fmla="*/ 0 w 6800092"/>
              <a:gd name="connsiteY3" fmla="*/ 45499 h 397085"/>
              <a:gd name="connsiteX4" fmla="*/ 45499 w 6800092"/>
              <a:gd name="connsiteY4" fmla="*/ 0 h 397085"/>
              <a:gd name="connsiteX5" fmla="*/ 6754593 w 6800092"/>
              <a:gd name="connsiteY5" fmla="*/ 0 h 397085"/>
              <a:gd name="connsiteX6" fmla="*/ 6800092 w 6800092"/>
              <a:gd name="connsiteY6" fmla="*/ 45499 h 397085"/>
              <a:gd name="connsiteX7" fmla="*/ 6800092 w 6800092"/>
              <a:gd name="connsiteY7" fmla="*/ 45499 h 397085"/>
              <a:gd name="connsiteX8" fmla="*/ 6448506 w 6800092"/>
              <a:gd name="connsiteY8" fmla="*/ 397086 h 397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00092" h="397085">
                <a:moveTo>
                  <a:pt x="6448506" y="397086"/>
                </a:moveTo>
                <a:lnTo>
                  <a:pt x="351586" y="397086"/>
                </a:lnTo>
                <a:cubicBezTo>
                  <a:pt x="157428" y="397086"/>
                  <a:pt x="0" y="239658"/>
                  <a:pt x="0" y="45499"/>
                </a:cubicBezTo>
                <a:lnTo>
                  <a:pt x="0" y="45499"/>
                </a:lnTo>
                <a:cubicBezTo>
                  <a:pt x="0" y="20351"/>
                  <a:pt x="20351" y="0"/>
                  <a:pt x="45499" y="0"/>
                </a:cubicBezTo>
                <a:lnTo>
                  <a:pt x="6754593" y="0"/>
                </a:lnTo>
                <a:cubicBezTo>
                  <a:pt x="6779741" y="0"/>
                  <a:pt x="6800092" y="20351"/>
                  <a:pt x="6800092" y="45499"/>
                </a:cubicBezTo>
                <a:lnTo>
                  <a:pt x="6800092" y="45499"/>
                </a:lnTo>
                <a:cubicBezTo>
                  <a:pt x="6800092" y="239658"/>
                  <a:pt x="6642664" y="397086"/>
                  <a:pt x="6448506" y="397086"/>
                </a:cubicBezTo>
                <a:close/>
              </a:path>
            </a:pathLst>
          </a:custGeom>
          <a:solidFill>
            <a:srgbClr val="222B32"/>
          </a:solidFill>
          <a:ln w="8262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BCB05B4-6F34-4A30-A63F-989815D0D9FC}"/>
              </a:ext>
            </a:extLst>
          </p:cNvPr>
          <p:cNvGrpSpPr/>
          <p:nvPr/>
        </p:nvGrpSpPr>
        <p:grpSpPr>
          <a:xfrm>
            <a:off x="3932236" y="2110468"/>
            <a:ext cx="4011566" cy="2435799"/>
            <a:chOff x="2569102" y="1848001"/>
            <a:chExt cx="4011566" cy="2435799"/>
          </a:xfrm>
        </p:grpSpPr>
        <p:sp>
          <p:nvSpPr>
            <p:cNvPr id="7" name="자유형: 도형 859">
              <a:extLst>
                <a:ext uri="{FF2B5EF4-FFF2-40B4-BE49-F238E27FC236}">
                  <a16:creationId xmlns:a16="http://schemas.microsoft.com/office/drawing/2014/main" id="{8996046B-B93F-4EA9-86F6-088F14FB7C2B}"/>
                </a:ext>
              </a:extLst>
            </p:cNvPr>
            <p:cNvSpPr/>
            <p:nvPr/>
          </p:nvSpPr>
          <p:spPr>
            <a:xfrm>
              <a:off x="2569102" y="1848001"/>
              <a:ext cx="4011566" cy="2435799"/>
            </a:xfrm>
            <a:custGeom>
              <a:avLst/>
              <a:gdLst>
                <a:gd name="connsiteX0" fmla="*/ 5623312 w 5749469"/>
                <a:gd name="connsiteY0" fmla="*/ 3491045 h 3491044"/>
                <a:gd name="connsiteX1" fmla="*/ 126157 w 5749469"/>
                <a:gd name="connsiteY1" fmla="*/ 3491045 h 3491044"/>
                <a:gd name="connsiteX2" fmla="*/ 0 w 5749469"/>
                <a:gd name="connsiteY2" fmla="*/ 3364887 h 3491044"/>
                <a:gd name="connsiteX3" fmla="*/ 0 w 5749469"/>
                <a:gd name="connsiteY3" fmla="*/ 126157 h 3491044"/>
                <a:gd name="connsiteX4" fmla="*/ 126157 w 5749469"/>
                <a:gd name="connsiteY4" fmla="*/ 0 h 3491044"/>
                <a:gd name="connsiteX5" fmla="*/ 5623312 w 5749469"/>
                <a:gd name="connsiteY5" fmla="*/ 0 h 3491044"/>
                <a:gd name="connsiteX6" fmla="*/ 5749470 w 5749469"/>
                <a:gd name="connsiteY6" fmla="*/ 126157 h 3491044"/>
                <a:gd name="connsiteX7" fmla="*/ 5749470 w 5749469"/>
                <a:gd name="connsiteY7" fmla="*/ 3364887 h 3491044"/>
                <a:gd name="connsiteX8" fmla="*/ 5623312 w 5749469"/>
                <a:gd name="connsiteY8" fmla="*/ 3491045 h 349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9469" h="3491044">
                  <a:moveTo>
                    <a:pt x="5623312" y="3491045"/>
                  </a:moveTo>
                  <a:lnTo>
                    <a:pt x="126157" y="3491045"/>
                  </a:lnTo>
                  <a:cubicBezTo>
                    <a:pt x="56502" y="3491045"/>
                    <a:pt x="0" y="3434543"/>
                    <a:pt x="0" y="3364887"/>
                  </a:cubicBezTo>
                  <a:lnTo>
                    <a:pt x="0" y="126157"/>
                  </a:lnTo>
                  <a:cubicBezTo>
                    <a:pt x="0" y="56502"/>
                    <a:pt x="56502" y="0"/>
                    <a:pt x="126157" y="0"/>
                  </a:cubicBezTo>
                  <a:lnTo>
                    <a:pt x="5623312" y="0"/>
                  </a:lnTo>
                  <a:cubicBezTo>
                    <a:pt x="5692968" y="0"/>
                    <a:pt x="5749470" y="56502"/>
                    <a:pt x="5749470" y="126157"/>
                  </a:cubicBezTo>
                  <a:lnTo>
                    <a:pt x="5749470" y="3364887"/>
                  </a:lnTo>
                  <a:cubicBezTo>
                    <a:pt x="5749470" y="3434543"/>
                    <a:pt x="5692968" y="3491045"/>
                    <a:pt x="5623312" y="3491045"/>
                  </a:cubicBezTo>
                  <a:close/>
                </a:path>
              </a:pathLst>
            </a:custGeom>
            <a:solidFill>
              <a:schemeClr val="bg1"/>
            </a:solidFill>
            <a:ln w="82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3938F29B-D4E6-4C34-B56C-CB8C0853D4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706785" y="2529684"/>
              <a:ext cx="1736200" cy="10724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5677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85506-199E-4DBD-A489-C7D9A23D6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0CCFF1-F72A-488E-8C61-E30A5E0CB7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DF863FC-913A-4A68-B4B7-D80B44F2158C}"/>
              </a:ext>
            </a:extLst>
          </p:cNvPr>
          <p:cNvGrpSpPr/>
          <p:nvPr/>
        </p:nvGrpSpPr>
        <p:grpSpPr>
          <a:xfrm>
            <a:off x="2147734" y="2264480"/>
            <a:ext cx="1797464" cy="2329040"/>
            <a:chOff x="2953018" y="3465916"/>
            <a:chExt cx="1797464" cy="232904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05BDD20-8E93-4DC4-9189-2324D6B51BA6}"/>
                </a:ext>
              </a:extLst>
            </p:cNvPr>
            <p:cNvSpPr/>
            <p:nvPr/>
          </p:nvSpPr>
          <p:spPr>
            <a:xfrm>
              <a:off x="3175975" y="3465916"/>
              <a:ext cx="1574507" cy="2329040"/>
            </a:xfrm>
            <a:custGeom>
              <a:avLst/>
              <a:gdLst>
                <a:gd name="connsiteX0" fmla="*/ 1574481 w 1574507"/>
                <a:gd name="connsiteY0" fmla="*/ 24078 h 2329040"/>
                <a:gd name="connsiteX1" fmla="*/ 1187911 w 1574507"/>
                <a:gd name="connsiteY1" fmla="*/ 32483 h 2329040"/>
                <a:gd name="connsiteX2" fmla="*/ 801341 w 1574507"/>
                <a:gd name="connsiteY2" fmla="*/ 39328 h 2329040"/>
                <a:gd name="connsiteX3" fmla="*/ 414771 w 1574507"/>
                <a:gd name="connsiteY3" fmla="*/ 44244 h 2329040"/>
                <a:gd name="connsiteX4" fmla="*/ 28201 w 1574507"/>
                <a:gd name="connsiteY4" fmla="*/ 47971 h 2329040"/>
                <a:gd name="connsiteX5" fmla="*/ 52094 w 1574507"/>
                <a:gd name="connsiteY5" fmla="*/ 24078 h 2329040"/>
                <a:gd name="connsiteX6" fmla="*/ 55319 w 1574507"/>
                <a:gd name="connsiteY6" fmla="*/ 594260 h 2329040"/>
                <a:gd name="connsiteX7" fmla="*/ 56429 w 1574507"/>
                <a:gd name="connsiteY7" fmla="*/ 1164441 h 2329040"/>
                <a:gd name="connsiteX8" fmla="*/ 55345 w 1574507"/>
                <a:gd name="connsiteY8" fmla="*/ 1734623 h 2329040"/>
                <a:gd name="connsiteX9" fmla="*/ 52173 w 1574507"/>
                <a:gd name="connsiteY9" fmla="*/ 2304804 h 2329040"/>
                <a:gd name="connsiteX10" fmla="*/ 28228 w 1574507"/>
                <a:gd name="connsiteY10" fmla="*/ 2280858 h 2329040"/>
                <a:gd name="connsiteX11" fmla="*/ 414798 w 1574507"/>
                <a:gd name="connsiteY11" fmla="*/ 2284585 h 2329040"/>
                <a:gd name="connsiteX12" fmla="*/ 801368 w 1574507"/>
                <a:gd name="connsiteY12" fmla="*/ 2289501 h 2329040"/>
                <a:gd name="connsiteX13" fmla="*/ 1187938 w 1574507"/>
                <a:gd name="connsiteY13" fmla="*/ 2296373 h 2329040"/>
                <a:gd name="connsiteX14" fmla="*/ 1574508 w 1574507"/>
                <a:gd name="connsiteY14" fmla="*/ 2304831 h 2329040"/>
                <a:gd name="connsiteX15" fmla="*/ 1187938 w 1574507"/>
                <a:gd name="connsiteY15" fmla="*/ 2313288 h 2329040"/>
                <a:gd name="connsiteX16" fmla="*/ 801368 w 1574507"/>
                <a:gd name="connsiteY16" fmla="*/ 2320160 h 2329040"/>
                <a:gd name="connsiteX17" fmla="*/ 414798 w 1574507"/>
                <a:gd name="connsiteY17" fmla="*/ 2325076 h 2329040"/>
                <a:gd name="connsiteX18" fmla="*/ 28228 w 1574507"/>
                <a:gd name="connsiteY18" fmla="*/ 2328803 h 2329040"/>
                <a:gd name="connsiteX19" fmla="*/ 4387 w 1574507"/>
                <a:gd name="connsiteY19" fmla="*/ 2329041 h 2329040"/>
                <a:gd name="connsiteX20" fmla="*/ 4255 w 1574507"/>
                <a:gd name="connsiteY20" fmla="*/ 2304857 h 2329040"/>
                <a:gd name="connsiteX21" fmla="*/ 1084 w 1574507"/>
                <a:gd name="connsiteY21" fmla="*/ 1734675 h 2329040"/>
                <a:gd name="connsiteX22" fmla="*/ 0 w 1574507"/>
                <a:gd name="connsiteY22" fmla="*/ 1164494 h 2329040"/>
                <a:gd name="connsiteX23" fmla="*/ 1110 w 1574507"/>
                <a:gd name="connsiteY23" fmla="*/ 594312 h 2329040"/>
                <a:gd name="connsiteX24" fmla="*/ 4335 w 1574507"/>
                <a:gd name="connsiteY24" fmla="*/ 24131 h 2329040"/>
                <a:gd name="connsiteX25" fmla="*/ 4467 w 1574507"/>
                <a:gd name="connsiteY25" fmla="*/ 0 h 2329040"/>
                <a:gd name="connsiteX26" fmla="*/ 28228 w 1574507"/>
                <a:gd name="connsiteY26" fmla="*/ 238 h 2329040"/>
                <a:gd name="connsiteX27" fmla="*/ 414798 w 1574507"/>
                <a:gd name="connsiteY27" fmla="*/ 3965 h 2329040"/>
                <a:gd name="connsiteX28" fmla="*/ 801368 w 1574507"/>
                <a:gd name="connsiteY28" fmla="*/ 8881 h 2329040"/>
                <a:gd name="connsiteX29" fmla="*/ 1187938 w 1574507"/>
                <a:gd name="connsiteY29" fmla="*/ 15726 h 2329040"/>
                <a:gd name="connsiteX30" fmla="*/ 1574508 w 1574507"/>
                <a:gd name="connsiteY30" fmla="*/ 24131 h 2329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74507" h="2329040">
                  <a:moveTo>
                    <a:pt x="1574481" y="24078"/>
                  </a:moveTo>
                  <a:cubicBezTo>
                    <a:pt x="1445634" y="27646"/>
                    <a:pt x="1316759" y="30236"/>
                    <a:pt x="1187911" y="32483"/>
                  </a:cubicBezTo>
                  <a:lnTo>
                    <a:pt x="801341" y="39328"/>
                  </a:lnTo>
                  <a:lnTo>
                    <a:pt x="414771" y="44244"/>
                  </a:lnTo>
                  <a:lnTo>
                    <a:pt x="28201" y="47971"/>
                  </a:lnTo>
                  <a:lnTo>
                    <a:pt x="52094" y="24078"/>
                  </a:lnTo>
                  <a:lnTo>
                    <a:pt x="55319" y="594260"/>
                  </a:lnTo>
                  <a:lnTo>
                    <a:pt x="56429" y="1164441"/>
                  </a:lnTo>
                  <a:lnTo>
                    <a:pt x="55345" y="1734623"/>
                  </a:lnTo>
                  <a:lnTo>
                    <a:pt x="52173" y="2304804"/>
                  </a:lnTo>
                  <a:lnTo>
                    <a:pt x="28228" y="2280858"/>
                  </a:lnTo>
                  <a:lnTo>
                    <a:pt x="414798" y="2284585"/>
                  </a:lnTo>
                  <a:lnTo>
                    <a:pt x="801368" y="2289501"/>
                  </a:lnTo>
                  <a:lnTo>
                    <a:pt x="1187938" y="2296373"/>
                  </a:lnTo>
                  <a:cubicBezTo>
                    <a:pt x="1316786" y="2298646"/>
                    <a:pt x="1445660" y="2301236"/>
                    <a:pt x="1574508" y="2304831"/>
                  </a:cubicBezTo>
                  <a:cubicBezTo>
                    <a:pt x="1445660" y="2308425"/>
                    <a:pt x="1316786" y="2311015"/>
                    <a:pt x="1187938" y="2313288"/>
                  </a:cubicBezTo>
                  <a:lnTo>
                    <a:pt x="801368" y="2320160"/>
                  </a:lnTo>
                  <a:lnTo>
                    <a:pt x="414798" y="2325076"/>
                  </a:lnTo>
                  <a:lnTo>
                    <a:pt x="28228" y="2328803"/>
                  </a:lnTo>
                  <a:lnTo>
                    <a:pt x="4387" y="2329041"/>
                  </a:lnTo>
                  <a:lnTo>
                    <a:pt x="4255" y="2304857"/>
                  </a:lnTo>
                  <a:lnTo>
                    <a:pt x="1084" y="1734675"/>
                  </a:lnTo>
                  <a:lnTo>
                    <a:pt x="0" y="1164494"/>
                  </a:lnTo>
                  <a:lnTo>
                    <a:pt x="1110" y="594312"/>
                  </a:lnTo>
                  <a:lnTo>
                    <a:pt x="4335" y="24131"/>
                  </a:lnTo>
                  <a:lnTo>
                    <a:pt x="4467" y="0"/>
                  </a:lnTo>
                  <a:lnTo>
                    <a:pt x="28228" y="238"/>
                  </a:lnTo>
                  <a:lnTo>
                    <a:pt x="414798" y="3965"/>
                  </a:lnTo>
                  <a:lnTo>
                    <a:pt x="801368" y="8881"/>
                  </a:lnTo>
                  <a:lnTo>
                    <a:pt x="1187938" y="15726"/>
                  </a:lnTo>
                  <a:cubicBezTo>
                    <a:pt x="1316786" y="17973"/>
                    <a:pt x="1445660" y="20563"/>
                    <a:pt x="1574508" y="24131"/>
                  </a:cubicBezTo>
                  <a:close/>
                </a:path>
              </a:pathLst>
            </a:custGeom>
            <a:solidFill>
              <a:schemeClr val="accent4"/>
            </a:solidFill>
            <a:ln w="2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F35EC68-B4A3-434A-86A7-0AA51ABC741A}"/>
                </a:ext>
              </a:extLst>
            </p:cNvPr>
            <p:cNvSpPr/>
            <p:nvPr/>
          </p:nvSpPr>
          <p:spPr>
            <a:xfrm rot="2700000">
              <a:off x="2953018" y="4379304"/>
              <a:ext cx="502202" cy="502202"/>
            </a:xfrm>
            <a:custGeom>
              <a:avLst/>
              <a:gdLst>
                <a:gd name="connsiteX0" fmla="*/ 0 w 502202"/>
                <a:gd name="connsiteY0" fmla="*/ 0 h 502202"/>
                <a:gd name="connsiteX1" fmla="*/ 502203 w 502202"/>
                <a:gd name="connsiteY1" fmla="*/ 0 h 502202"/>
                <a:gd name="connsiteX2" fmla="*/ 502203 w 502202"/>
                <a:gd name="connsiteY2" fmla="*/ 502203 h 502202"/>
                <a:gd name="connsiteX3" fmla="*/ 0 w 502202"/>
                <a:gd name="connsiteY3" fmla="*/ 502203 h 50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2202" h="502202">
                  <a:moveTo>
                    <a:pt x="0" y="0"/>
                  </a:moveTo>
                  <a:lnTo>
                    <a:pt x="502203" y="0"/>
                  </a:lnTo>
                  <a:lnTo>
                    <a:pt x="502203" y="502203"/>
                  </a:lnTo>
                  <a:lnTo>
                    <a:pt x="0" y="502203"/>
                  </a:lnTo>
                  <a:close/>
                </a:path>
              </a:pathLst>
            </a:custGeom>
            <a:solidFill>
              <a:schemeClr val="accent4"/>
            </a:solidFill>
            <a:ln w="2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" name="Graphic 8">
              <a:extLst>
                <a:ext uri="{FF2B5EF4-FFF2-40B4-BE49-F238E27FC236}">
                  <a16:creationId xmlns:a16="http://schemas.microsoft.com/office/drawing/2014/main" id="{D7B3A850-12CC-4B2F-8912-C5A4955D0890}"/>
                </a:ext>
              </a:extLst>
            </p:cNvPr>
            <p:cNvGrpSpPr/>
            <p:nvPr/>
          </p:nvGrpSpPr>
          <p:grpSpPr>
            <a:xfrm>
              <a:off x="3035260" y="4518716"/>
              <a:ext cx="275774" cy="216358"/>
              <a:chOff x="3035260" y="4518716"/>
              <a:chExt cx="275774" cy="216358"/>
            </a:xfrm>
            <a:solidFill>
              <a:srgbClr val="FFFFFF"/>
            </a:solidFill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1A3C6A71-6E3A-44B8-9DAD-55B835A28974}"/>
                  </a:ext>
                </a:extLst>
              </p:cNvPr>
              <p:cNvSpPr/>
              <p:nvPr/>
            </p:nvSpPr>
            <p:spPr>
              <a:xfrm>
                <a:off x="3035260" y="4518716"/>
                <a:ext cx="179250" cy="216358"/>
              </a:xfrm>
              <a:custGeom>
                <a:avLst/>
                <a:gdLst>
                  <a:gd name="connsiteX0" fmla="*/ 43319 w 179250"/>
                  <a:gd name="connsiteY0" fmla="*/ 203514 h 216358"/>
                  <a:gd name="connsiteX1" fmla="*/ 11497 w 179250"/>
                  <a:gd name="connsiteY1" fmla="*/ 166300 h 216358"/>
                  <a:gd name="connsiteX2" fmla="*/ 0 w 179250"/>
                  <a:gd name="connsiteY2" fmla="*/ 108179 h 216358"/>
                  <a:gd name="connsiteX3" fmla="*/ 11497 w 179250"/>
                  <a:gd name="connsiteY3" fmla="*/ 50059 h 216358"/>
                  <a:gd name="connsiteX4" fmla="*/ 43319 w 179250"/>
                  <a:gd name="connsiteY4" fmla="*/ 12845 h 216358"/>
                  <a:gd name="connsiteX5" fmla="*/ 89625 w 179250"/>
                  <a:gd name="connsiteY5" fmla="*/ 0 h 216358"/>
                  <a:gd name="connsiteX6" fmla="*/ 135931 w 179250"/>
                  <a:gd name="connsiteY6" fmla="*/ 12845 h 216358"/>
                  <a:gd name="connsiteX7" fmla="*/ 167753 w 179250"/>
                  <a:gd name="connsiteY7" fmla="*/ 50059 h 216358"/>
                  <a:gd name="connsiteX8" fmla="*/ 179251 w 179250"/>
                  <a:gd name="connsiteY8" fmla="*/ 108179 h 216358"/>
                  <a:gd name="connsiteX9" fmla="*/ 167753 w 179250"/>
                  <a:gd name="connsiteY9" fmla="*/ 166300 h 216358"/>
                  <a:gd name="connsiteX10" fmla="*/ 135931 w 179250"/>
                  <a:gd name="connsiteY10" fmla="*/ 203514 h 216358"/>
                  <a:gd name="connsiteX11" fmla="*/ 89625 w 179250"/>
                  <a:gd name="connsiteY11" fmla="*/ 216359 h 216358"/>
                  <a:gd name="connsiteX12" fmla="*/ 43319 w 179250"/>
                  <a:gd name="connsiteY12" fmla="*/ 203514 h 216358"/>
                  <a:gd name="connsiteX13" fmla="*/ 119650 w 179250"/>
                  <a:gd name="connsiteY13" fmla="*/ 158978 h 216358"/>
                  <a:gd name="connsiteX14" fmla="*/ 130566 w 179250"/>
                  <a:gd name="connsiteY14" fmla="*/ 108179 h 216358"/>
                  <a:gd name="connsiteX15" fmla="*/ 119650 w 179250"/>
                  <a:gd name="connsiteY15" fmla="*/ 57380 h 216358"/>
                  <a:gd name="connsiteX16" fmla="*/ 89625 w 179250"/>
                  <a:gd name="connsiteY16" fmla="*/ 40941 h 216358"/>
                  <a:gd name="connsiteX17" fmla="*/ 59891 w 179250"/>
                  <a:gd name="connsiteY17" fmla="*/ 57380 h 216358"/>
                  <a:gd name="connsiteX18" fmla="*/ 48975 w 179250"/>
                  <a:gd name="connsiteY18" fmla="*/ 108179 h 216358"/>
                  <a:gd name="connsiteX19" fmla="*/ 59891 w 179250"/>
                  <a:gd name="connsiteY19" fmla="*/ 158978 h 216358"/>
                  <a:gd name="connsiteX20" fmla="*/ 89625 w 179250"/>
                  <a:gd name="connsiteY20" fmla="*/ 175418 h 216358"/>
                  <a:gd name="connsiteX21" fmla="*/ 119650 w 179250"/>
                  <a:gd name="connsiteY21" fmla="*/ 158978 h 216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79250" h="216358">
                    <a:moveTo>
                      <a:pt x="43319" y="203514"/>
                    </a:moveTo>
                    <a:cubicBezTo>
                      <a:pt x="29761" y="194950"/>
                      <a:pt x="19162" y="182528"/>
                      <a:pt x="11497" y="166300"/>
                    </a:cubicBezTo>
                    <a:cubicBezTo>
                      <a:pt x="3832" y="150045"/>
                      <a:pt x="0" y="130698"/>
                      <a:pt x="0" y="108179"/>
                    </a:cubicBezTo>
                    <a:cubicBezTo>
                      <a:pt x="0" y="85661"/>
                      <a:pt x="3832" y="66314"/>
                      <a:pt x="11497" y="50059"/>
                    </a:cubicBezTo>
                    <a:cubicBezTo>
                      <a:pt x="19162" y="33831"/>
                      <a:pt x="29787" y="21409"/>
                      <a:pt x="43319" y="12845"/>
                    </a:cubicBezTo>
                    <a:cubicBezTo>
                      <a:pt x="56852" y="4282"/>
                      <a:pt x="72313" y="0"/>
                      <a:pt x="89625" y="0"/>
                    </a:cubicBezTo>
                    <a:cubicBezTo>
                      <a:pt x="106937" y="0"/>
                      <a:pt x="122399" y="4282"/>
                      <a:pt x="135931" y="12845"/>
                    </a:cubicBezTo>
                    <a:cubicBezTo>
                      <a:pt x="149464" y="21409"/>
                      <a:pt x="160089" y="33831"/>
                      <a:pt x="167753" y="50059"/>
                    </a:cubicBezTo>
                    <a:cubicBezTo>
                      <a:pt x="175418" y="66314"/>
                      <a:pt x="179251" y="85661"/>
                      <a:pt x="179251" y="108179"/>
                    </a:cubicBezTo>
                    <a:cubicBezTo>
                      <a:pt x="179251" y="130698"/>
                      <a:pt x="175418" y="150071"/>
                      <a:pt x="167753" y="166300"/>
                    </a:cubicBezTo>
                    <a:cubicBezTo>
                      <a:pt x="160089" y="182528"/>
                      <a:pt x="149464" y="194950"/>
                      <a:pt x="135931" y="203514"/>
                    </a:cubicBezTo>
                    <a:cubicBezTo>
                      <a:pt x="122372" y="212077"/>
                      <a:pt x="106937" y="216359"/>
                      <a:pt x="89625" y="216359"/>
                    </a:cubicBezTo>
                    <a:cubicBezTo>
                      <a:pt x="72313" y="216359"/>
                      <a:pt x="56852" y="212077"/>
                      <a:pt x="43319" y="203514"/>
                    </a:cubicBezTo>
                    <a:close/>
                    <a:moveTo>
                      <a:pt x="119650" y="158978"/>
                    </a:moveTo>
                    <a:cubicBezTo>
                      <a:pt x="126918" y="148010"/>
                      <a:pt x="130566" y="131094"/>
                      <a:pt x="130566" y="108179"/>
                    </a:cubicBezTo>
                    <a:cubicBezTo>
                      <a:pt x="130566" y="85264"/>
                      <a:pt x="126918" y="68349"/>
                      <a:pt x="119650" y="57380"/>
                    </a:cubicBezTo>
                    <a:cubicBezTo>
                      <a:pt x="112382" y="46438"/>
                      <a:pt x="102365" y="40941"/>
                      <a:pt x="89625" y="40941"/>
                    </a:cubicBezTo>
                    <a:cubicBezTo>
                      <a:pt x="76886" y="40941"/>
                      <a:pt x="67159" y="46412"/>
                      <a:pt x="59891" y="57380"/>
                    </a:cubicBezTo>
                    <a:cubicBezTo>
                      <a:pt x="52623" y="68322"/>
                      <a:pt x="48975" y="85264"/>
                      <a:pt x="48975" y="108179"/>
                    </a:cubicBezTo>
                    <a:cubicBezTo>
                      <a:pt x="48975" y="131094"/>
                      <a:pt x="52623" y="148010"/>
                      <a:pt x="59891" y="158978"/>
                    </a:cubicBezTo>
                    <a:cubicBezTo>
                      <a:pt x="67159" y="169921"/>
                      <a:pt x="77071" y="175418"/>
                      <a:pt x="89625" y="175418"/>
                    </a:cubicBezTo>
                    <a:cubicBezTo>
                      <a:pt x="102180" y="175418"/>
                      <a:pt x="112382" y="169947"/>
                      <a:pt x="119650" y="158978"/>
                    </a:cubicBezTo>
                    <a:close/>
                  </a:path>
                </a:pathLst>
              </a:custGeom>
              <a:solidFill>
                <a:srgbClr val="FFFFFF"/>
              </a:solidFill>
              <a:ln w="26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D2DD27D8-90DE-4E5A-B19D-4E991A20A088}"/>
                  </a:ext>
                </a:extLst>
              </p:cNvPr>
              <p:cNvSpPr/>
              <p:nvPr/>
            </p:nvSpPr>
            <p:spPr>
              <a:xfrm>
                <a:off x="3220801" y="4522310"/>
                <a:ext cx="90233" cy="209169"/>
              </a:xfrm>
              <a:custGeom>
                <a:avLst/>
                <a:gdLst>
                  <a:gd name="connsiteX0" fmla="*/ 90233 w 90233"/>
                  <a:gd name="connsiteY0" fmla="*/ 0 h 209169"/>
                  <a:gd name="connsiteX1" fmla="*/ 90233 w 90233"/>
                  <a:gd name="connsiteY1" fmla="*/ 209170 h 209169"/>
                  <a:gd name="connsiteX2" fmla="*/ 41839 w 90233"/>
                  <a:gd name="connsiteY2" fmla="*/ 209170 h 209169"/>
                  <a:gd name="connsiteX3" fmla="*/ 41839 w 90233"/>
                  <a:gd name="connsiteY3" fmla="*/ 38853 h 209169"/>
                  <a:gd name="connsiteX4" fmla="*/ 0 w 90233"/>
                  <a:gd name="connsiteY4" fmla="*/ 38853 h 209169"/>
                  <a:gd name="connsiteX5" fmla="*/ 0 w 90233"/>
                  <a:gd name="connsiteY5" fmla="*/ 0 h 209169"/>
                  <a:gd name="connsiteX6" fmla="*/ 90233 w 90233"/>
                  <a:gd name="connsiteY6" fmla="*/ 0 h 209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0233" h="209169">
                    <a:moveTo>
                      <a:pt x="90233" y="0"/>
                    </a:moveTo>
                    <a:lnTo>
                      <a:pt x="90233" y="209170"/>
                    </a:lnTo>
                    <a:lnTo>
                      <a:pt x="41839" y="209170"/>
                    </a:lnTo>
                    <a:lnTo>
                      <a:pt x="41839" y="38853"/>
                    </a:lnTo>
                    <a:lnTo>
                      <a:pt x="0" y="38853"/>
                    </a:lnTo>
                    <a:lnTo>
                      <a:pt x="0" y="0"/>
                    </a:lnTo>
                    <a:lnTo>
                      <a:pt x="90233" y="0"/>
                    </a:lnTo>
                    <a:close/>
                  </a:path>
                </a:pathLst>
              </a:custGeom>
              <a:solidFill>
                <a:srgbClr val="FFFFFF"/>
              </a:solidFill>
              <a:ln w="26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9DFAFB1-38AB-4C60-8440-9B39044B65C7}"/>
              </a:ext>
            </a:extLst>
          </p:cNvPr>
          <p:cNvSpPr txBox="1"/>
          <p:nvPr/>
        </p:nvSpPr>
        <p:spPr>
          <a:xfrm>
            <a:off x="2460633" y="3713910"/>
            <a:ext cx="155140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0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rPr>
              <a:t>Lorem ipsum dolor adipiscing elit. Maecenas porttitor congue massa.</a:t>
            </a:r>
            <a:endParaRPr lang="en-US" sz="1050">
              <a:solidFill>
                <a:schemeClr val="tx2"/>
              </a:solidFill>
              <a:latin typeface="Fz Poppins ExtBd" pitchFamily="2" charset="0"/>
              <a:cs typeface="Fz Poppins ExtBd" pitchFamily="2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8C00054-3FAF-47A9-994B-90B2D717C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40910" y="2524727"/>
            <a:ext cx="792553" cy="79255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C5796704-E6C1-4D06-8D76-D327E0B2E2CE}"/>
              </a:ext>
            </a:extLst>
          </p:cNvPr>
          <p:cNvGrpSpPr/>
          <p:nvPr/>
        </p:nvGrpSpPr>
        <p:grpSpPr>
          <a:xfrm>
            <a:off x="5030449" y="2264480"/>
            <a:ext cx="1871660" cy="2329040"/>
            <a:chOff x="5030449" y="2264480"/>
            <a:chExt cx="1871660" cy="232904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EA9F7A-AE8F-43B9-8886-A2A4B4F9F081}"/>
                </a:ext>
              </a:extLst>
            </p:cNvPr>
            <p:cNvSpPr/>
            <p:nvPr/>
          </p:nvSpPr>
          <p:spPr>
            <a:xfrm>
              <a:off x="5253400" y="2264480"/>
              <a:ext cx="1574507" cy="2329040"/>
            </a:xfrm>
            <a:custGeom>
              <a:avLst/>
              <a:gdLst>
                <a:gd name="connsiteX0" fmla="*/ 1574481 w 1574507"/>
                <a:gd name="connsiteY0" fmla="*/ 24078 h 2329040"/>
                <a:gd name="connsiteX1" fmla="*/ 1187911 w 1574507"/>
                <a:gd name="connsiteY1" fmla="*/ 32483 h 2329040"/>
                <a:gd name="connsiteX2" fmla="*/ 801341 w 1574507"/>
                <a:gd name="connsiteY2" fmla="*/ 39328 h 2329040"/>
                <a:gd name="connsiteX3" fmla="*/ 414771 w 1574507"/>
                <a:gd name="connsiteY3" fmla="*/ 44244 h 2329040"/>
                <a:gd name="connsiteX4" fmla="*/ 28201 w 1574507"/>
                <a:gd name="connsiteY4" fmla="*/ 47971 h 2329040"/>
                <a:gd name="connsiteX5" fmla="*/ 52094 w 1574507"/>
                <a:gd name="connsiteY5" fmla="*/ 24078 h 2329040"/>
                <a:gd name="connsiteX6" fmla="*/ 55319 w 1574507"/>
                <a:gd name="connsiteY6" fmla="*/ 594260 h 2329040"/>
                <a:gd name="connsiteX7" fmla="*/ 56429 w 1574507"/>
                <a:gd name="connsiteY7" fmla="*/ 1164441 h 2329040"/>
                <a:gd name="connsiteX8" fmla="*/ 55345 w 1574507"/>
                <a:gd name="connsiteY8" fmla="*/ 1734623 h 2329040"/>
                <a:gd name="connsiteX9" fmla="*/ 52173 w 1574507"/>
                <a:gd name="connsiteY9" fmla="*/ 2304804 h 2329040"/>
                <a:gd name="connsiteX10" fmla="*/ 28228 w 1574507"/>
                <a:gd name="connsiteY10" fmla="*/ 2280858 h 2329040"/>
                <a:gd name="connsiteX11" fmla="*/ 414798 w 1574507"/>
                <a:gd name="connsiteY11" fmla="*/ 2284585 h 2329040"/>
                <a:gd name="connsiteX12" fmla="*/ 801368 w 1574507"/>
                <a:gd name="connsiteY12" fmla="*/ 2289501 h 2329040"/>
                <a:gd name="connsiteX13" fmla="*/ 1187938 w 1574507"/>
                <a:gd name="connsiteY13" fmla="*/ 2296373 h 2329040"/>
                <a:gd name="connsiteX14" fmla="*/ 1574508 w 1574507"/>
                <a:gd name="connsiteY14" fmla="*/ 2304831 h 2329040"/>
                <a:gd name="connsiteX15" fmla="*/ 1187938 w 1574507"/>
                <a:gd name="connsiteY15" fmla="*/ 2313288 h 2329040"/>
                <a:gd name="connsiteX16" fmla="*/ 801368 w 1574507"/>
                <a:gd name="connsiteY16" fmla="*/ 2320160 h 2329040"/>
                <a:gd name="connsiteX17" fmla="*/ 414798 w 1574507"/>
                <a:gd name="connsiteY17" fmla="*/ 2325076 h 2329040"/>
                <a:gd name="connsiteX18" fmla="*/ 28228 w 1574507"/>
                <a:gd name="connsiteY18" fmla="*/ 2328803 h 2329040"/>
                <a:gd name="connsiteX19" fmla="*/ 4388 w 1574507"/>
                <a:gd name="connsiteY19" fmla="*/ 2329041 h 2329040"/>
                <a:gd name="connsiteX20" fmla="*/ 4255 w 1574507"/>
                <a:gd name="connsiteY20" fmla="*/ 2304857 h 2329040"/>
                <a:gd name="connsiteX21" fmla="*/ 1084 w 1574507"/>
                <a:gd name="connsiteY21" fmla="*/ 1734675 h 2329040"/>
                <a:gd name="connsiteX22" fmla="*/ 0 w 1574507"/>
                <a:gd name="connsiteY22" fmla="*/ 1164494 h 2329040"/>
                <a:gd name="connsiteX23" fmla="*/ 1110 w 1574507"/>
                <a:gd name="connsiteY23" fmla="*/ 594312 h 2329040"/>
                <a:gd name="connsiteX24" fmla="*/ 4335 w 1574507"/>
                <a:gd name="connsiteY24" fmla="*/ 24131 h 2329040"/>
                <a:gd name="connsiteX25" fmla="*/ 4467 w 1574507"/>
                <a:gd name="connsiteY25" fmla="*/ 0 h 2329040"/>
                <a:gd name="connsiteX26" fmla="*/ 28228 w 1574507"/>
                <a:gd name="connsiteY26" fmla="*/ 238 h 2329040"/>
                <a:gd name="connsiteX27" fmla="*/ 414798 w 1574507"/>
                <a:gd name="connsiteY27" fmla="*/ 3965 h 2329040"/>
                <a:gd name="connsiteX28" fmla="*/ 801368 w 1574507"/>
                <a:gd name="connsiteY28" fmla="*/ 8881 h 2329040"/>
                <a:gd name="connsiteX29" fmla="*/ 1187938 w 1574507"/>
                <a:gd name="connsiteY29" fmla="*/ 15726 h 2329040"/>
                <a:gd name="connsiteX30" fmla="*/ 1574508 w 1574507"/>
                <a:gd name="connsiteY30" fmla="*/ 24131 h 2329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74507" h="2329040">
                  <a:moveTo>
                    <a:pt x="1574481" y="24078"/>
                  </a:moveTo>
                  <a:cubicBezTo>
                    <a:pt x="1445633" y="27646"/>
                    <a:pt x="1316759" y="30236"/>
                    <a:pt x="1187911" y="32483"/>
                  </a:cubicBezTo>
                  <a:lnTo>
                    <a:pt x="801341" y="39328"/>
                  </a:lnTo>
                  <a:lnTo>
                    <a:pt x="414771" y="44244"/>
                  </a:lnTo>
                  <a:lnTo>
                    <a:pt x="28201" y="47971"/>
                  </a:lnTo>
                  <a:lnTo>
                    <a:pt x="52094" y="24078"/>
                  </a:lnTo>
                  <a:lnTo>
                    <a:pt x="55319" y="594260"/>
                  </a:lnTo>
                  <a:lnTo>
                    <a:pt x="56429" y="1164441"/>
                  </a:lnTo>
                  <a:lnTo>
                    <a:pt x="55345" y="1734623"/>
                  </a:lnTo>
                  <a:lnTo>
                    <a:pt x="52173" y="2304804"/>
                  </a:lnTo>
                  <a:lnTo>
                    <a:pt x="28228" y="2280858"/>
                  </a:lnTo>
                  <a:lnTo>
                    <a:pt x="414798" y="2284585"/>
                  </a:lnTo>
                  <a:lnTo>
                    <a:pt x="801368" y="2289501"/>
                  </a:lnTo>
                  <a:lnTo>
                    <a:pt x="1187938" y="2296373"/>
                  </a:lnTo>
                  <a:cubicBezTo>
                    <a:pt x="1316786" y="2298646"/>
                    <a:pt x="1445660" y="2301236"/>
                    <a:pt x="1574508" y="2304831"/>
                  </a:cubicBezTo>
                  <a:cubicBezTo>
                    <a:pt x="1445660" y="2308425"/>
                    <a:pt x="1316786" y="2311015"/>
                    <a:pt x="1187938" y="2313288"/>
                  </a:cubicBezTo>
                  <a:lnTo>
                    <a:pt x="801368" y="2320160"/>
                  </a:lnTo>
                  <a:lnTo>
                    <a:pt x="414798" y="2325076"/>
                  </a:lnTo>
                  <a:lnTo>
                    <a:pt x="28228" y="2328803"/>
                  </a:lnTo>
                  <a:lnTo>
                    <a:pt x="4388" y="2329041"/>
                  </a:lnTo>
                  <a:lnTo>
                    <a:pt x="4255" y="2304857"/>
                  </a:lnTo>
                  <a:lnTo>
                    <a:pt x="1084" y="1734675"/>
                  </a:lnTo>
                  <a:lnTo>
                    <a:pt x="0" y="1164494"/>
                  </a:lnTo>
                  <a:lnTo>
                    <a:pt x="1110" y="594312"/>
                  </a:lnTo>
                  <a:lnTo>
                    <a:pt x="4335" y="24131"/>
                  </a:lnTo>
                  <a:lnTo>
                    <a:pt x="4467" y="0"/>
                  </a:lnTo>
                  <a:lnTo>
                    <a:pt x="28228" y="238"/>
                  </a:lnTo>
                  <a:lnTo>
                    <a:pt x="414798" y="3965"/>
                  </a:lnTo>
                  <a:lnTo>
                    <a:pt x="801368" y="8881"/>
                  </a:lnTo>
                  <a:lnTo>
                    <a:pt x="1187938" y="15726"/>
                  </a:lnTo>
                  <a:cubicBezTo>
                    <a:pt x="1316786" y="17973"/>
                    <a:pt x="1445660" y="20563"/>
                    <a:pt x="1574508" y="24131"/>
                  </a:cubicBezTo>
                  <a:close/>
                </a:path>
              </a:pathLst>
            </a:custGeom>
            <a:solidFill>
              <a:schemeClr val="accent3"/>
            </a:solidFill>
            <a:ln w="2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A3CB92B-F9A3-4E33-915A-C43B83368AFB}"/>
                </a:ext>
              </a:extLst>
            </p:cNvPr>
            <p:cNvSpPr/>
            <p:nvPr/>
          </p:nvSpPr>
          <p:spPr>
            <a:xfrm rot="2700000">
              <a:off x="5030449" y="3177849"/>
              <a:ext cx="502202" cy="502202"/>
            </a:xfrm>
            <a:custGeom>
              <a:avLst/>
              <a:gdLst>
                <a:gd name="connsiteX0" fmla="*/ 0 w 502202"/>
                <a:gd name="connsiteY0" fmla="*/ 0 h 502202"/>
                <a:gd name="connsiteX1" fmla="*/ 502203 w 502202"/>
                <a:gd name="connsiteY1" fmla="*/ 0 h 502202"/>
                <a:gd name="connsiteX2" fmla="*/ 502203 w 502202"/>
                <a:gd name="connsiteY2" fmla="*/ 502203 h 502202"/>
                <a:gd name="connsiteX3" fmla="*/ 0 w 502202"/>
                <a:gd name="connsiteY3" fmla="*/ 502203 h 50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2202" h="502202">
                  <a:moveTo>
                    <a:pt x="0" y="0"/>
                  </a:moveTo>
                  <a:lnTo>
                    <a:pt x="502203" y="0"/>
                  </a:lnTo>
                  <a:lnTo>
                    <a:pt x="502203" y="502203"/>
                  </a:lnTo>
                  <a:lnTo>
                    <a:pt x="0" y="502203"/>
                  </a:lnTo>
                  <a:close/>
                </a:path>
              </a:pathLst>
            </a:custGeom>
            <a:solidFill>
              <a:schemeClr val="accent3"/>
            </a:solidFill>
            <a:ln w="2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9" name="Graphic 8">
              <a:extLst>
                <a:ext uri="{FF2B5EF4-FFF2-40B4-BE49-F238E27FC236}">
                  <a16:creationId xmlns:a16="http://schemas.microsoft.com/office/drawing/2014/main" id="{238DB8A0-7A16-4018-89C2-407CEAAA77ED}"/>
                </a:ext>
              </a:extLst>
            </p:cNvPr>
            <p:cNvGrpSpPr/>
            <p:nvPr/>
          </p:nvGrpSpPr>
          <p:grpSpPr>
            <a:xfrm>
              <a:off x="5083109" y="3317280"/>
              <a:ext cx="351417" cy="216358"/>
              <a:chOff x="5301608" y="4518716"/>
              <a:chExt cx="351417" cy="216358"/>
            </a:xfrm>
            <a:solidFill>
              <a:srgbClr val="FFFFFF"/>
            </a:solidFill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E94585B2-90E5-4B01-A620-CC7FFFFBE6E8}"/>
                  </a:ext>
                </a:extLst>
              </p:cNvPr>
              <p:cNvSpPr/>
              <p:nvPr/>
            </p:nvSpPr>
            <p:spPr>
              <a:xfrm>
                <a:off x="5301608" y="4518716"/>
                <a:ext cx="179250" cy="216358"/>
              </a:xfrm>
              <a:custGeom>
                <a:avLst/>
                <a:gdLst>
                  <a:gd name="connsiteX0" fmla="*/ 43319 w 179250"/>
                  <a:gd name="connsiteY0" fmla="*/ 203514 h 216358"/>
                  <a:gd name="connsiteX1" fmla="*/ 11497 w 179250"/>
                  <a:gd name="connsiteY1" fmla="*/ 166300 h 216358"/>
                  <a:gd name="connsiteX2" fmla="*/ 0 w 179250"/>
                  <a:gd name="connsiteY2" fmla="*/ 108179 h 216358"/>
                  <a:gd name="connsiteX3" fmla="*/ 11497 w 179250"/>
                  <a:gd name="connsiteY3" fmla="*/ 50059 h 216358"/>
                  <a:gd name="connsiteX4" fmla="*/ 43319 w 179250"/>
                  <a:gd name="connsiteY4" fmla="*/ 12845 h 216358"/>
                  <a:gd name="connsiteX5" fmla="*/ 89625 w 179250"/>
                  <a:gd name="connsiteY5" fmla="*/ 0 h 216358"/>
                  <a:gd name="connsiteX6" fmla="*/ 135931 w 179250"/>
                  <a:gd name="connsiteY6" fmla="*/ 12845 h 216358"/>
                  <a:gd name="connsiteX7" fmla="*/ 167753 w 179250"/>
                  <a:gd name="connsiteY7" fmla="*/ 50059 h 216358"/>
                  <a:gd name="connsiteX8" fmla="*/ 179251 w 179250"/>
                  <a:gd name="connsiteY8" fmla="*/ 108179 h 216358"/>
                  <a:gd name="connsiteX9" fmla="*/ 167753 w 179250"/>
                  <a:gd name="connsiteY9" fmla="*/ 166300 h 216358"/>
                  <a:gd name="connsiteX10" fmla="*/ 135931 w 179250"/>
                  <a:gd name="connsiteY10" fmla="*/ 203514 h 216358"/>
                  <a:gd name="connsiteX11" fmla="*/ 89625 w 179250"/>
                  <a:gd name="connsiteY11" fmla="*/ 216359 h 216358"/>
                  <a:gd name="connsiteX12" fmla="*/ 43319 w 179250"/>
                  <a:gd name="connsiteY12" fmla="*/ 203514 h 216358"/>
                  <a:gd name="connsiteX13" fmla="*/ 119650 w 179250"/>
                  <a:gd name="connsiteY13" fmla="*/ 158978 h 216358"/>
                  <a:gd name="connsiteX14" fmla="*/ 130566 w 179250"/>
                  <a:gd name="connsiteY14" fmla="*/ 108179 h 216358"/>
                  <a:gd name="connsiteX15" fmla="*/ 119650 w 179250"/>
                  <a:gd name="connsiteY15" fmla="*/ 57380 h 216358"/>
                  <a:gd name="connsiteX16" fmla="*/ 89625 w 179250"/>
                  <a:gd name="connsiteY16" fmla="*/ 40941 h 216358"/>
                  <a:gd name="connsiteX17" fmla="*/ 59891 w 179250"/>
                  <a:gd name="connsiteY17" fmla="*/ 57380 h 216358"/>
                  <a:gd name="connsiteX18" fmla="*/ 48975 w 179250"/>
                  <a:gd name="connsiteY18" fmla="*/ 108179 h 216358"/>
                  <a:gd name="connsiteX19" fmla="*/ 59891 w 179250"/>
                  <a:gd name="connsiteY19" fmla="*/ 158978 h 216358"/>
                  <a:gd name="connsiteX20" fmla="*/ 89625 w 179250"/>
                  <a:gd name="connsiteY20" fmla="*/ 175418 h 216358"/>
                  <a:gd name="connsiteX21" fmla="*/ 119650 w 179250"/>
                  <a:gd name="connsiteY21" fmla="*/ 158978 h 216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79250" h="216358">
                    <a:moveTo>
                      <a:pt x="43319" y="203514"/>
                    </a:moveTo>
                    <a:cubicBezTo>
                      <a:pt x="29761" y="194950"/>
                      <a:pt x="19162" y="182528"/>
                      <a:pt x="11497" y="166300"/>
                    </a:cubicBezTo>
                    <a:cubicBezTo>
                      <a:pt x="3832" y="150045"/>
                      <a:pt x="0" y="130698"/>
                      <a:pt x="0" y="108179"/>
                    </a:cubicBezTo>
                    <a:cubicBezTo>
                      <a:pt x="0" y="85661"/>
                      <a:pt x="3832" y="66314"/>
                      <a:pt x="11497" y="50059"/>
                    </a:cubicBezTo>
                    <a:cubicBezTo>
                      <a:pt x="19162" y="33831"/>
                      <a:pt x="29787" y="21409"/>
                      <a:pt x="43319" y="12845"/>
                    </a:cubicBezTo>
                    <a:cubicBezTo>
                      <a:pt x="56852" y="4282"/>
                      <a:pt x="72313" y="0"/>
                      <a:pt x="89625" y="0"/>
                    </a:cubicBezTo>
                    <a:cubicBezTo>
                      <a:pt x="106937" y="0"/>
                      <a:pt x="122399" y="4282"/>
                      <a:pt x="135931" y="12845"/>
                    </a:cubicBezTo>
                    <a:cubicBezTo>
                      <a:pt x="149464" y="21409"/>
                      <a:pt x="160089" y="33831"/>
                      <a:pt x="167753" y="50059"/>
                    </a:cubicBezTo>
                    <a:cubicBezTo>
                      <a:pt x="175418" y="66314"/>
                      <a:pt x="179251" y="85661"/>
                      <a:pt x="179251" y="108179"/>
                    </a:cubicBezTo>
                    <a:cubicBezTo>
                      <a:pt x="179251" y="130698"/>
                      <a:pt x="175418" y="150071"/>
                      <a:pt x="167753" y="166300"/>
                    </a:cubicBezTo>
                    <a:cubicBezTo>
                      <a:pt x="160089" y="182528"/>
                      <a:pt x="149464" y="194950"/>
                      <a:pt x="135931" y="203514"/>
                    </a:cubicBezTo>
                    <a:cubicBezTo>
                      <a:pt x="122372" y="212077"/>
                      <a:pt x="106937" y="216359"/>
                      <a:pt x="89625" y="216359"/>
                    </a:cubicBezTo>
                    <a:cubicBezTo>
                      <a:pt x="72313" y="216359"/>
                      <a:pt x="56852" y="212077"/>
                      <a:pt x="43319" y="203514"/>
                    </a:cubicBezTo>
                    <a:close/>
                    <a:moveTo>
                      <a:pt x="119650" y="158978"/>
                    </a:moveTo>
                    <a:cubicBezTo>
                      <a:pt x="126919" y="148010"/>
                      <a:pt x="130566" y="131094"/>
                      <a:pt x="130566" y="108179"/>
                    </a:cubicBezTo>
                    <a:cubicBezTo>
                      <a:pt x="130566" y="85264"/>
                      <a:pt x="126919" y="68349"/>
                      <a:pt x="119650" y="57380"/>
                    </a:cubicBezTo>
                    <a:cubicBezTo>
                      <a:pt x="112382" y="46438"/>
                      <a:pt x="102365" y="40941"/>
                      <a:pt x="89625" y="40941"/>
                    </a:cubicBezTo>
                    <a:cubicBezTo>
                      <a:pt x="76886" y="40941"/>
                      <a:pt x="67159" y="46412"/>
                      <a:pt x="59891" y="57380"/>
                    </a:cubicBezTo>
                    <a:cubicBezTo>
                      <a:pt x="52623" y="68322"/>
                      <a:pt x="48975" y="85264"/>
                      <a:pt x="48975" y="108179"/>
                    </a:cubicBezTo>
                    <a:cubicBezTo>
                      <a:pt x="48975" y="131094"/>
                      <a:pt x="52623" y="148010"/>
                      <a:pt x="59891" y="158978"/>
                    </a:cubicBezTo>
                    <a:cubicBezTo>
                      <a:pt x="67159" y="169921"/>
                      <a:pt x="77071" y="175418"/>
                      <a:pt x="89625" y="175418"/>
                    </a:cubicBezTo>
                    <a:cubicBezTo>
                      <a:pt x="102180" y="175418"/>
                      <a:pt x="112382" y="169947"/>
                      <a:pt x="119650" y="158978"/>
                    </a:cubicBezTo>
                    <a:close/>
                  </a:path>
                </a:pathLst>
              </a:custGeom>
              <a:solidFill>
                <a:srgbClr val="FFFFFF"/>
              </a:solidFill>
              <a:ln w="26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D274BEF-300D-4F71-81B2-A71E4B8F7572}"/>
                  </a:ext>
                </a:extLst>
              </p:cNvPr>
              <p:cNvSpPr/>
              <p:nvPr/>
            </p:nvSpPr>
            <p:spPr>
              <a:xfrm>
                <a:off x="5485378" y="4518716"/>
                <a:ext cx="167647" cy="212764"/>
              </a:xfrm>
              <a:custGeom>
                <a:avLst/>
                <a:gdLst>
                  <a:gd name="connsiteX0" fmla="*/ 167621 w 167647"/>
                  <a:gd name="connsiteY0" fmla="*/ 173330 h 212764"/>
                  <a:gd name="connsiteX1" fmla="*/ 167621 w 167647"/>
                  <a:gd name="connsiteY1" fmla="*/ 212764 h 212764"/>
                  <a:gd name="connsiteX2" fmla="*/ 9541 w 167647"/>
                  <a:gd name="connsiteY2" fmla="*/ 212764 h 212764"/>
                  <a:gd name="connsiteX3" fmla="*/ 9541 w 167647"/>
                  <a:gd name="connsiteY3" fmla="*/ 181391 h 212764"/>
                  <a:gd name="connsiteX4" fmla="*/ 90233 w 167647"/>
                  <a:gd name="connsiteY4" fmla="*/ 105193 h 212764"/>
                  <a:gd name="connsiteX5" fmla="*/ 107572 w 167647"/>
                  <a:gd name="connsiteY5" fmla="*/ 84128 h 212764"/>
                  <a:gd name="connsiteX6" fmla="*/ 112038 w 167647"/>
                  <a:gd name="connsiteY6" fmla="*/ 66631 h 212764"/>
                  <a:gd name="connsiteX7" fmla="*/ 103528 w 167647"/>
                  <a:gd name="connsiteY7" fmla="*/ 47363 h 212764"/>
                  <a:gd name="connsiteX8" fmla="*/ 78577 w 167647"/>
                  <a:gd name="connsiteY8" fmla="*/ 40650 h 212764"/>
                  <a:gd name="connsiteX9" fmla="*/ 53786 w 167647"/>
                  <a:gd name="connsiteY9" fmla="*/ 45883 h 212764"/>
                  <a:gd name="connsiteX10" fmla="*/ 35258 w 167647"/>
                  <a:gd name="connsiteY10" fmla="*/ 61556 h 212764"/>
                  <a:gd name="connsiteX11" fmla="*/ 0 w 167647"/>
                  <a:gd name="connsiteY11" fmla="*/ 38853 h 212764"/>
                  <a:gd name="connsiteX12" fmla="*/ 33778 w 167647"/>
                  <a:gd name="connsiteY12" fmla="*/ 10308 h 212764"/>
                  <a:gd name="connsiteX13" fmla="*/ 83071 w 167647"/>
                  <a:gd name="connsiteY13" fmla="*/ 0 h 212764"/>
                  <a:gd name="connsiteX14" fmla="*/ 123853 w 167647"/>
                  <a:gd name="connsiteY14" fmla="*/ 7612 h 212764"/>
                  <a:gd name="connsiteX15" fmla="*/ 151049 w 167647"/>
                  <a:gd name="connsiteY15" fmla="*/ 29126 h 212764"/>
                  <a:gd name="connsiteX16" fmla="*/ 160749 w 167647"/>
                  <a:gd name="connsiteY16" fmla="*/ 61847 h 212764"/>
                  <a:gd name="connsiteX17" fmla="*/ 153587 w 167647"/>
                  <a:gd name="connsiteY17" fmla="*/ 93828 h 212764"/>
                  <a:gd name="connsiteX18" fmla="*/ 125808 w 167647"/>
                  <a:gd name="connsiteY18" fmla="*/ 127896 h 212764"/>
                  <a:gd name="connsiteX19" fmla="*/ 77705 w 167647"/>
                  <a:gd name="connsiteY19" fmla="*/ 173304 h 212764"/>
                  <a:gd name="connsiteX20" fmla="*/ 167648 w 167647"/>
                  <a:gd name="connsiteY20" fmla="*/ 173304 h 212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7647" h="212764">
                    <a:moveTo>
                      <a:pt x="167621" y="173330"/>
                    </a:moveTo>
                    <a:lnTo>
                      <a:pt x="167621" y="212764"/>
                    </a:lnTo>
                    <a:lnTo>
                      <a:pt x="9541" y="212764"/>
                    </a:lnTo>
                    <a:lnTo>
                      <a:pt x="9541" y="181391"/>
                    </a:lnTo>
                    <a:lnTo>
                      <a:pt x="90233" y="105193"/>
                    </a:lnTo>
                    <a:cubicBezTo>
                      <a:pt x="98797" y="97026"/>
                      <a:pt x="104585" y="90022"/>
                      <a:pt x="107572" y="84128"/>
                    </a:cubicBezTo>
                    <a:cubicBezTo>
                      <a:pt x="110558" y="78260"/>
                      <a:pt x="112038" y="72419"/>
                      <a:pt x="112038" y="66631"/>
                    </a:cubicBezTo>
                    <a:cubicBezTo>
                      <a:pt x="112038" y="58279"/>
                      <a:pt x="109210" y="51856"/>
                      <a:pt x="103528" y="47363"/>
                    </a:cubicBezTo>
                    <a:cubicBezTo>
                      <a:pt x="97845" y="42870"/>
                      <a:pt x="89520" y="40650"/>
                      <a:pt x="78577" y="40650"/>
                    </a:cubicBezTo>
                    <a:cubicBezTo>
                      <a:pt x="69406" y="40650"/>
                      <a:pt x="61133" y="42394"/>
                      <a:pt x="53786" y="45883"/>
                    </a:cubicBezTo>
                    <a:cubicBezTo>
                      <a:pt x="46412" y="49372"/>
                      <a:pt x="40227" y="54605"/>
                      <a:pt x="35258" y="61556"/>
                    </a:cubicBezTo>
                    <a:lnTo>
                      <a:pt x="0" y="38853"/>
                    </a:lnTo>
                    <a:cubicBezTo>
                      <a:pt x="8167" y="26695"/>
                      <a:pt x="19426" y="17180"/>
                      <a:pt x="33778" y="10308"/>
                    </a:cubicBezTo>
                    <a:cubicBezTo>
                      <a:pt x="48103" y="3436"/>
                      <a:pt x="64543" y="0"/>
                      <a:pt x="83071" y="0"/>
                    </a:cubicBezTo>
                    <a:cubicBezTo>
                      <a:pt x="98612" y="0"/>
                      <a:pt x="112197" y="2537"/>
                      <a:pt x="123853" y="7612"/>
                    </a:cubicBezTo>
                    <a:cubicBezTo>
                      <a:pt x="135508" y="12687"/>
                      <a:pt x="144574" y="19849"/>
                      <a:pt x="151049" y="29126"/>
                    </a:cubicBezTo>
                    <a:cubicBezTo>
                      <a:pt x="157525" y="38403"/>
                      <a:pt x="160749" y="49293"/>
                      <a:pt x="160749" y="61847"/>
                    </a:cubicBezTo>
                    <a:cubicBezTo>
                      <a:pt x="160749" y="73212"/>
                      <a:pt x="158371" y="83863"/>
                      <a:pt x="153587" y="93828"/>
                    </a:cubicBezTo>
                    <a:cubicBezTo>
                      <a:pt x="148803" y="103792"/>
                      <a:pt x="139526" y="115157"/>
                      <a:pt x="125808" y="127896"/>
                    </a:cubicBezTo>
                    <a:lnTo>
                      <a:pt x="77705" y="173304"/>
                    </a:lnTo>
                    <a:lnTo>
                      <a:pt x="167648" y="173304"/>
                    </a:lnTo>
                    <a:close/>
                  </a:path>
                </a:pathLst>
              </a:custGeom>
              <a:solidFill>
                <a:srgbClr val="FFFFFF"/>
              </a:solidFill>
              <a:ln w="26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E838FA8-DAE5-4B8F-896F-711D2F726FA3}"/>
                </a:ext>
              </a:extLst>
            </p:cNvPr>
            <p:cNvSpPr txBox="1"/>
            <p:nvPr/>
          </p:nvSpPr>
          <p:spPr>
            <a:xfrm>
              <a:off x="5350702" y="3713910"/>
              <a:ext cx="1551407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050">
                  <a:solidFill>
                    <a:schemeClr val="tx2"/>
                  </a:solidFill>
                  <a:latin typeface="Fz Poppins ExtBd" pitchFamily="2" charset="0"/>
                  <a:cs typeface="Fz Poppins ExtBd" pitchFamily="2" charset="0"/>
                </a:rPr>
                <a:t>Lorem ipsum dolor adipiscing elit. Maecenas porttitor congue massa.</a:t>
              </a:r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B686A844-A6F5-481E-B703-359EC4DA4D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757073" y="2551671"/>
              <a:ext cx="738664" cy="738664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14F1B57-AFC1-4125-A4E7-2AC6142D074B}"/>
              </a:ext>
            </a:extLst>
          </p:cNvPr>
          <p:cNvGrpSpPr/>
          <p:nvPr/>
        </p:nvGrpSpPr>
        <p:grpSpPr>
          <a:xfrm>
            <a:off x="7816509" y="2264480"/>
            <a:ext cx="1797464" cy="2329040"/>
            <a:chOff x="7544892" y="3465916"/>
            <a:chExt cx="1797464" cy="232904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C4671AB-7735-49C1-BF82-01C0C3AC6244}"/>
                </a:ext>
              </a:extLst>
            </p:cNvPr>
            <p:cNvSpPr/>
            <p:nvPr/>
          </p:nvSpPr>
          <p:spPr>
            <a:xfrm>
              <a:off x="7767822" y="3465916"/>
              <a:ext cx="1574534" cy="2329040"/>
            </a:xfrm>
            <a:custGeom>
              <a:avLst/>
              <a:gdLst>
                <a:gd name="connsiteX0" fmla="*/ 1574481 w 1574534"/>
                <a:gd name="connsiteY0" fmla="*/ 24078 h 2329040"/>
                <a:gd name="connsiteX1" fmla="*/ 1187885 w 1574534"/>
                <a:gd name="connsiteY1" fmla="*/ 32483 h 2329040"/>
                <a:gd name="connsiteX2" fmla="*/ 801315 w 1574534"/>
                <a:gd name="connsiteY2" fmla="*/ 39328 h 2329040"/>
                <a:gd name="connsiteX3" fmla="*/ 414745 w 1574534"/>
                <a:gd name="connsiteY3" fmla="*/ 44244 h 2329040"/>
                <a:gd name="connsiteX4" fmla="*/ 28175 w 1574534"/>
                <a:gd name="connsiteY4" fmla="*/ 47971 h 2329040"/>
                <a:gd name="connsiteX5" fmla="*/ 52068 w 1574534"/>
                <a:gd name="connsiteY5" fmla="*/ 24078 h 2329040"/>
                <a:gd name="connsiteX6" fmla="*/ 55292 w 1574534"/>
                <a:gd name="connsiteY6" fmla="*/ 594260 h 2329040"/>
                <a:gd name="connsiteX7" fmla="*/ 56402 w 1574534"/>
                <a:gd name="connsiteY7" fmla="*/ 1164441 h 2329040"/>
                <a:gd name="connsiteX8" fmla="*/ 55319 w 1574534"/>
                <a:gd name="connsiteY8" fmla="*/ 1734623 h 2329040"/>
                <a:gd name="connsiteX9" fmla="*/ 52147 w 1574534"/>
                <a:gd name="connsiteY9" fmla="*/ 2304804 h 2329040"/>
                <a:gd name="connsiteX10" fmla="*/ 28201 w 1574534"/>
                <a:gd name="connsiteY10" fmla="*/ 2280858 h 2329040"/>
                <a:gd name="connsiteX11" fmla="*/ 414771 w 1574534"/>
                <a:gd name="connsiteY11" fmla="*/ 2284585 h 2329040"/>
                <a:gd name="connsiteX12" fmla="*/ 801341 w 1574534"/>
                <a:gd name="connsiteY12" fmla="*/ 2289501 h 2329040"/>
                <a:gd name="connsiteX13" fmla="*/ 1187911 w 1574534"/>
                <a:gd name="connsiteY13" fmla="*/ 2296373 h 2329040"/>
                <a:gd name="connsiteX14" fmla="*/ 1574508 w 1574534"/>
                <a:gd name="connsiteY14" fmla="*/ 2304831 h 2329040"/>
                <a:gd name="connsiteX15" fmla="*/ 1187911 w 1574534"/>
                <a:gd name="connsiteY15" fmla="*/ 2313288 h 2329040"/>
                <a:gd name="connsiteX16" fmla="*/ 801341 w 1574534"/>
                <a:gd name="connsiteY16" fmla="*/ 2320160 h 2329040"/>
                <a:gd name="connsiteX17" fmla="*/ 414771 w 1574534"/>
                <a:gd name="connsiteY17" fmla="*/ 2325076 h 2329040"/>
                <a:gd name="connsiteX18" fmla="*/ 28201 w 1574534"/>
                <a:gd name="connsiteY18" fmla="*/ 2328803 h 2329040"/>
                <a:gd name="connsiteX19" fmla="*/ 4387 w 1574534"/>
                <a:gd name="connsiteY19" fmla="*/ 2329041 h 2329040"/>
                <a:gd name="connsiteX20" fmla="*/ 4255 w 1574534"/>
                <a:gd name="connsiteY20" fmla="*/ 2304857 h 2329040"/>
                <a:gd name="connsiteX21" fmla="*/ 1083 w 1574534"/>
                <a:gd name="connsiteY21" fmla="*/ 1734675 h 2329040"/>
                <a:gd name="connsiteX22" fmla="*/ 0 w 1574534"/>
                <a:gd name="connsiteY22" fmla="*/ 1164494 h 2329040"/>
                <a:gd name="connsiteX23" fmla="*/ 1110 w 1574534"/>
                <a:gd name="connsiteY23" fmla="*/ 594312 h 2329040"/>
                <a:gd name="connsiteX24" fmla="*/ 4335 w 1574534"/>
                <a:gd name="connsiteY24" fmla="*/ 24131 h 2329040"/>
                <a:gd name="connsiteX25" fmla="*/ 4467 w 1574534"/>
                <a:gd name="connsiteY25" fmla="*/ 0 h 2329040"/>
                <a:gd name="connsiteX26" fmla="*/ 28227 w 1574534"/>
                <a:gd name="connsiteY26" fmla="*/ 238 h 2329040"/>
                <a:gd name="connsiteX27" fmla="*/ 414798 w 1574534"/>
                <a:gd name="connsiteY27" fmla="*/ 3965 h 2329040"/>
                <a:gd name="connsiteX28" fmla="*/ 801368 w 1574534"/>
                <a:gd name="connsiteY28" fmla="*/ 8881 h 2329040"/>
                <a:gd name="connsiteX29" fmla="*/ 1187938 w 1574534"/>
                <a:gd name="connsiteY29" fmla="*/ 15726 h 2329040"/>
                <a:gd name="connsiteX30" fmla="*/ 1574534 w 1574534"/>
                <a:gd name="connsiteY30" fmla="*/ 24131 h 2329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74534" h="2329040">
                  <a:moveTo>
                    <a:pt x="1574481" y="24078"/>
                  </a:moveTo>
                  <a:cubicBezTo>
                    <a:pt x="1445607" y="27646"/>
                    <a:pt x="1316759" y="30236"/>
                    <a:pt x="1187885" y="32483"/>
                  </a:cubicBezTo>
                  <a:lnTo>
                    <a:pt x="801315" y="39328"/>
                  </a:lnTo>
                  <a:lnTo>
                    <a:pt x="414745" y="44244"/>
                  </a:lnTo>
                  <a:lnTo>
                    <a:pt x="28175" y="47971"/>
                  </a:lnTo>
                  <a:lnTo>
                    <a:pt x="52068" y="24078"/>
                  </a:lnTo>
                  <a:lnTo>
                    <a:pt x="55292" y="594260"/>
                  </a:lnTo>
                  <a:lnTo>
                    <a:pt x="56402" y="1164441"/>
                  </a:lnTo>
                  <a:lnTo>
                    <a:pt x="55319" y="1734623"/>
                  </a:lnTo>
                  <a:lnTo>
                    <a:pt x="52147" y="2304804"/>
                  </a:lnTo>
                  <a:lnTo>
                    <a:pt x="28201" y="2280858"/>
                  </a:lnTo>
                  <a:lnTo>
                    <a:pt x="414771" y="2284585"/>
                  </a:lnTo>
                  <a:lnTo>
                    <a:pt x="801341" y="2289501"/>
                  </a:lnTo>
                  <a:lnTo>
                    <a:pt x="1187911" y="2296373"/>
                  </a:lnTo>
                  <a:cubicBezTo>
                    <a:pt x="1316786" y="2298646"/>
                    <a:pt x="1445633" y="2301236"/>
                    <a:pt x="1574508" y="2304831"/>
                  </a:cubicBezTo>
                  <a:cubicBezTo>
                    <a:pt x="1445633" y="2308425"/>
                    <a:pt x="1316786" y="2311015"/>
                    <a:pt x="1187911" y="2313288"/>
                  </a:cubicBezTo>
                  <a:lnTo>
                    <a:pt x="801341" y="2320160"/>
                  </a:lnTo>
                  <a:lnTo>
                    <a:pt x="414771" y="2325076"/>
                  </a:lnTo>
                  <a:lnTo>
                    <a:pt x="28201" y="2328803"/>
                  </a:lnTo>
                  <a:lnTo>
                    <a:pt x="4387" y="2329041"/>
                  </a:lnTo>
                  <a:lnTo>
                    <a:pt x="4255" y="2304857"/>
                  </a:lnTo>
                  <a:lnTo>
                    <a:pt x="1083" y="1734675"/>
                  </a:lnTo>
                  <a:lnTo>
                    <a:pt x="0" y="1164494"/>
                  </a:lnTo>
                  <a:lnTo>
                    <a:pt x="1110" y="594312"/>
                  </a:lnTo>
                  <a:lnTo>
                    <a:pt x="4335" y="24131"/>
                  </a:lnTo>
                  <a:lnTo>
                    <a:pt x="4467" y="0"/>
                  </a:lnTo>
                  <a:lnTo>
                    <a:pt x="28227" y="238"/>
                  </a:lnTo>
                  <a:lnTo>
                    <a:pt x="414798" y="3965"/>
                  </a:lnTo>
                  <a:lnTo>
                    <a:pt x="801368" y="8881"/>
                  </a:lnTo>
                  <a:lnTo>
                    <a:pt x="1187938" y="15726"/>
                  </a:lnTo>
                  <a:cubicBezTo>
                    <a:pt x="1316812" y="17973"/>
                    <a:pt x="1445660" y="20563"/>
                    <a:pt x="1574534" y="24131"/>
                  </a:cubicBezTo>
                  <a:close/>
                </a:path>
              </a:pathLst>
            </a:custGeom>
            <a:solidFill>
              <a:schemeClr val="tx2"/>
            </a:solidFill>
            <a:ln w="2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5788989-DB2D-4D94-AB33-BA2EB90A5A5A}"/>
                </a:ext>
              </a:extLst>
            </p:cNvPr>
            <p:cNvSpPr/>
            <p:nvPr/>
          </p:nvSpPr>
          <p:spPr>
            <a:xfrm rot="2700000">
              <a:off x="7544892" y="4379286"/>
              <a:ext cx="502176" cy="502176"/>
            </a:xfrm>
            <a:custGeom>
              <a:avLst/>
              <a:gdLst>
                <a:gd name="connsiteX0" fmla="*/ 0 w 502176"/>
                <a:gd name="connsiteY0" fmla="*/ 0 h 502176"/>
                <a:gd name="connsiteX1" fmla="*/ 502176 w 502176"/>
                <a:gd name="connsiteY1" fmla="*/ 0 h 502176"/>
                <a:gd name="connsiteX2" fmla="*/ 502176 w 502176"/>
                <a:gd name="connsiteY2" fmla="*/ 502176 h 502176"/>
                <a:gd name="connsiteX3" fmla="*/ 0 w 502176"/>
                <a:gd name="connsiteY3" fmla="*/ 502176 h 502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2176" h="502176">
                  <a:moveTo>
                    <a:pt x="0" y="0"/>
                  </a:moveTo>
                  <a:lnTo>
                    <a:pt x="502176" y="0"/>
                  </a:lnTo>
                  <a:lnTo>
                    <a:pt x="502176" y="502176"/>
                  </a:lnTo>
                  <a:lnTo>
                    <a:pt x="0" y="502176"/>
                  </a:lnTo>
                  <a:close/>
                </a:path>
              </a:pathLst>
            </a:custGeom>
            <a:solidFill>
              <a:schemeClr val="tx2"/>
            </a:solidFill>
            <a:ln w="26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8" name="Graphic 8">
              <a:extLst>
                <a:ext uri="{FF2B5EF4-FFF2-40B4-BE49-F238E27FC236}">
                  <a16:creationId xmlns:a16="http://schemas.microsoft.com/office/drawing/2014/main" id="{BB5D06EC-E0F1-4A62-95E5-E4B415D5061C}"/>
                </a:ext>
              </a:extLst>
            </p:cNvPr>
            <p:cNvGrpSpPr/>
            <p:nvPr/>
          </p:nvGrpSpPr>
          <p:grpSpPr>
            <a:xfrm>
              <a:off x="7597822" y="4518716"/>
              <a:ext cx="348404" cy="216358"/>
              <a:chOff x="7597822" y="4518716"/>
              <a:chExt cx="348404" cy="216358"/>
            </a:xfrm>
            <a:solidFill>
              <a:srgbClr val="FFFFFF"/>
            </a:solidFill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530590F-A4D9-43B6-B53A-EDBA8CC3D357}"/>
                  </a:ext>
                </a:extLst>
              </p:cNvPr>
              <p:cNvSpPr/>
              <p:nvPr/>
            </p:nvSpPr>
            <p:spPr>
              <a:xfrm>
                <a:off x="7597822" y="4518716"/>
                <a:ext cx="179250" cy="216358"/>
              </a:xfrm>
              <a:custGeom>
                <a:avLst/>
                <a:gdLst>
                  <a:gd name="connsiteX0" fmla="*/ 43319 w 179250"/>
                  <a:gd name="connsiteY0" fmla="*/ 203514 h 216358"/>
                  <a:gd name="connsiteX1" fmla="*/ 11497 w 179250"/>
                  <a:gd name="connsiteY1" fmla="*/ 166300 h 216358"/>
                  <a:gd name="connsiteX2" fmla="*/ 0 w 179250"/>
                  <a:gd name="connsiteY2" fmla="*/ 108179 h 216358"/>
                  <a:gd name="connsiteX3" fmla="*/ 11497 w 179250"/>
                  <a:gd name="connsiteY3" fmla="*/ 50059 h 216358"/>
                  <a:gd name="connsiteX4" fmla="*/ 43319 w 179250"/>
                  <a:gd name="connsiteY4" fmla="*/ 12845 h 216358"/>
                  <a:gd name="connsiteX5" fmla="*/ 89625 w 179250"/>
                  <a:gd name="connsiteY5" fmla="*/ 0 h 216358"/>
                  <a:gd name="connsiteX6" fmla="*/ 135931 w 179250"/>
                  <a:gd name="connsiteY6" fmla="*/ 12845 h 216358"/>
                  <a:gd name="connsiteX7" fmla="*/ 167753 w 179250"/>
                  <a:gd name="connsiteY7" fmla="*/ 50059 h 216358"/>
                  <a:gd name="connsiteX8" fmla="*/ 179251 w 179250"/>
                  <a:gd name="connsiteY8" fmla="*/ 108179 h 216358"/>
                  <a:gd name="connsiteX9" fmla="*/ 167753 w 179250"/>
                  <a:gd name="connsiteY9" fmla="*/ 166300 h 216358"/>
                  <a:gd name="connsiteX10" fmla="*/ 135931 w 179250"/>
                  <a:gd name="connsiteY10" fmla="*/ 203514 h 216358"/>
                  <a:gd name="connsiteX11" fmla="*/ 89625 w 179250"/>
                  <a:gd name="connsiteY11" fmla="*/ 216359 h 216358"/>
                  <a:gd name="connsiteX12" fmla="*/ 43319 w 179250"/>
                  <a:gd name="connsiteY12" fmla="*/ 203514 h 216358"/>
                  <a:gd name="connsiteX13" fmla="*/ 119677 w 179250"/>
                  <a:gd name="connsiteY13" fmla="*/ 158978 h 216358"/>
                  <a:gd name="connsiteX14" fmla="*/ 130592 w 179250"/>
                  <a:gd name="connsiteY14" fmla="*/ 108179 h 216358"/>
                  <a:gd name="connsiteX15" fmla="*/ 119677 w 179250"/>
                  <a:gd name="connsiteY15" fmla="*/ 57380 h 216358"/>
                  <a:gd name="connsiteX16" fmla="*/ 89652 w 179250"/>
                  <a:gd name="connsiteY16" fmla="*/ 40941 h 216358"/>
                  <a:gd name="connsiteX17" fmla="*/ 59918 w 179250"/>
                  <a:gd name="connsiteY17" fmla="*/ 57380 h 216358"/>
                  <a:gd name="connsiteX18" fmla="*/ 49002 w 179250"/>
                  <a:gd name="connsiteY18" fmla="*/ 108179 h 216358"/>
                  <a:gd name="connsiteX19" fmla="*/ 59918 w 179250"/>
                  <a:gd name="connsiteY19" fmla="*/ 158978 h 216358"/>
                  <a:gd name="connsiteX20" fmla="*/ 89652 w 179250"/>
                  <a:gd name="connsiteY20" fmla="*/ 175418 h 216358"/>
                  <a:gd name="connsiteX21" fmla="*/ 119677 w 179250"/>
                  <a:gd name="connsiteY21" fmla="*/ 158978 h 216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79250" h="216358">
                    <a:moveTo>
                      <a:pt x="43319" y="203514"/>
                    </a:moveTo>
                    <a:cubicBezTo>
                      <a:pt x="29761" y="194950"/>
                      <a:pt x="19162" y="182528"/>
                      <a:pt x="11497" y="166300"/>
                    </a:cubicBezTo>
                    <a:cubicBezTo>
                      <a:pt x="3833" y="150045"/>
                      <a:pt x="0" y="130698"/>
                      <a:pt x="0" y="108179"/>
                    </a:cubicBezTo>
                    <a:cubicBezTo>
                      <a:pt x="0" y="85661"/>
                      <a:pt x="3833" y="66314"/>
                      <a:pt x="11497" y="50059"/>
                    </a:cubicBezTo>
                    <a:cubicBezTo>
                      <a:pt x="19162" y="33831"/>
                      <a:pt x="29787" y="21409"/>
                      <a:pt x="43319" y="12845"/>
                    </a:cubicBezTo>
                    <a:cubicBezTo>
                      <a:pt x="56852" y="4282"/>
                      <a:pt x="72313" y="0"/>
                      <a:pt x="89625" y="0"/>
                    </a:cubicBezTo>
                    <a:cubicBezTo>
                      <a:pt x="106937" y="0"/>
                      <a:pt x="122399" y="4282"/>
                      <a:pt x="135931" y="12845"/>
                    </a:cubicBezTo>
                    <a:cubicBezTo>
                      <a:pt x="149464" y="21409"/>
                      <a:pt x="160089" y="33831"/>
                      <a:pt x="167753" y="50059"/>
                    </a:cubicBezTo>
                    <a:cubicBezTo>
                      <a:pt x="175418" y="66314"/>
                      <a:pt x="179251" y="85661"/>
                      <a:pt x="179251" y="108179"/>
                    </a:cubicBezTo>
                    <a:cubicBezTo>
                      <a:pt x="179251" y="130698"/>
                      <a:pt x="175418" y="150071"/>
                      <a:pt x="167753" y="166300"/>
                    </a:cubicBezTo>
                    <a:cubicBezTo>
                      <a:pt x="160089" y="182528"/>
                      <a:pt x="149464" y="194950"/>
                      <a:pt x="135931" y="203514"/>
                    </a:cubicBezTo>
                    <a:cubicBezTo>
                      <a:pt x="122373" y="212077"/>
                      <a:pt x="106937" y="216359"/>
                      <a:pt x="89625" y="216359"/>
                    </a:cubicBezTo>
                    <a:cubicBezTo>
                      <a:pt x="72313" y="216359"/>
                      <a:pt x="56852" y="212077"/>
                      <a:pt x="43319" y="203514"/>
                    </a:cubicBezTo>
                    <a:close/>
                    <a:moveTo>
                      <a:pt x="119677" y="158978"/>
                    </a:moveTo>
                    <a:cubicBezTo>
                      <a:pt x="126945" y="148010"/>
                      <a:pt x="130592" y="131094"/>
                      <a:pt x="130592" y="108179"/>
                    </a:cubicBezTo>
                    <a:cubicBezTo>
                      <a:pt x="130592" y="85264"/>
                      <a:pt x="126945" y="68349"/>
                      <a:pt x="119677" y="57380"/>
                    </a:cubicBezTo>
                    <a:cubicBezTo>
                      <a:pt x="112408" y="46438"/>
                      <a:pt x="102391" y="40941"/>
                      <a:pt x="89652" y="40941"/>
                    </a:cubicBezTo>
                    <a:cubicBezTo>
                      <a:pt x="76912" y="40941"/>
                      <a:pt x="67186" y="46412"/>
                      <a:pt x="59918" y="57380"/>
                    </a:cubicBezTo>
                    <a:cubicBezTo>
                      <a:pt x="52649" y="68322"/>
                      <a:pt x="49002" y="85264"/>
                      <a:pt x="49002" y="108179"/>
                    </a:cubicBezTo>
                    <a:cubicBezTo>
                      <a:pt x="49002" y="131094"/>
                      <a:pt x="52623" y="148010"/>
                      <a:pt x="59918" y="158978"/>
                    </a:cubicBezTo>
                    <a:cubicBezTo>
                      <a:pt x="67186" y="169921"/>
                      <a:pt x="77097" y="175418"/>
                      <a:pt x="89652" y="175418"/>
                    </a:cubicBezTo>
                    <a:cubicBezTo>
                      <a:pt x="102206" y="175418"/>
                      <a:pt x="112408" y="169947"/>
                      <a:pt x="119677" y="158978"/>
                    </a:cubicBezTo>
                    <a:close/>
                  </a:path>
                </a:pathLst>
              </a:custGeom>
              <a:solidFill>
                <a:srgbClr val="FFFFFF"/>
              </a:solidFill>
              <a:ln w="26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1928885-0084-4779-B31C-56ECE7C39906}"/>
                  </a:ext>
                </a:extLst>
              </p:cNvPr>
              <p:cNvSpPr/>
              <p:nvPr/>
            </p:nvSpPr>
            <p:spPr>
              <a:xfrm>
                <a:off x="7779795" y="4522257"/>
                <a:ext cx="166432" cy="212790"/>
              </a:xfrm>
              <a:custGeom>
                <a:avLst/>
                <a:gdLst>
                  <a:gd name="connsiteX0" fmla="*/ 151790 w 166432"/>
                  <a:gd name="connsiteY0" fmla="*/ 105668 h 212790"/>
                  <a:gd name="connsiteX1" fmla="*/ 166432 w 166432"/>
                  <a:gd name="connsiteY1" fmla="*/ 145261 h 212790"/>
                  <a:gd name="connsiteX2" fmla="*/ 156864 w 166432"/>
                  <a:gd name="connsiteY2" fmla="*/ 178880 h 212790"/>
                  <a:gd name="connsiteX3" fmla="*/ 127738 w 166432"/>
                  <a:gd name="connsiteY3" fmla="*/ 203540 h 212790"/>
                  <a:gd name="connsiteX4" fmla="*/ 79793 w 166432"/>
                  <a:gd name="connsiteY4" fmla="*/ 212791 h 212790"/>
                  <a:gd name="connsiteX5" fmla="*/ 36316 w 166432"/>
                  <a:gd name="connsiteY5" fmla="*/ 206976 h 212790"/>
                  <a:gd name="connsiteX6" fmla="*/ 0 w 166432"/>
                  <a:gd name="connsiteY6" fmla="*/ 190378 h 212790"/>
                  <a:gd name="connsiteX7" fmla="*/ 18818 w 166432"/>
                  <a:gd name="connsiteY7" fmla="*/ 153322 h 212790"/>
                  <a:gd name="connsiteX8" fmla="*/ 46465 w 166432"/>
                  <a:gd name="connsiteY8" fmla="*/ 167225 h 212790"/>
                  <a:gd name="connsiteX9" fmla="*/ 78604 w 166432"/>
                  <a:gd name="connsiteY9" fmla="*/ 172141 h 212790"/>
                  <a:gd name="connsiteX10" fmla="*/ 107281 w 166432"/>
                  <a:gd name="connsiteY10" fmla="*/ 165110 h 212790"/>
                  <a:gd name="connsiteX11" fmla="*/ 117747 w 166432"/>
                  <a:gd name="connsiteY11" fmla="*/ 145235 h 212790"/>
                  <a:gd name="connsiteX12" fmla="*/ 78604 w 166432"/>
                  <a:gd name="connsiteY12" fmla="*/ 119544 h 212790"/>
                  <a:gd name="connsiteX13" fmla="*/ 56482 w 166432"/>
                  <a:gd name="connsiteY13" fmla="*/ 119544 h 212790"/>
                  <a:gd name="connsiteX14" fmla="*/ 56482 w 166432"/>
                  <a:gd name="connsiteY14" fmla="*/ 87564 h 212790"/>
                  <a:gd name="connsiteX15" fmla="*/ 99510 w 166432"/>
                  <a:gd name="connsiteY15" fmla="*/ 38853 h 212790"/>
                  <a:gd name="connsiteX16" fmla="*/ 10467 w 166432"/>
                  <a:gd name="connsiteY16" fmla="*/ 38853 h 212790"/>
                  <a:gd name="connsiteX17" fmla="*/ 10467 w 166432"/>
                  <a:gd name="connsiteY17" fmla="*/ 0 h 212790"/>
                  <a:gd name="connsiteX18" fmla="*/ 156891 w 166432"/>
                  <a:gd name="connsiteY18" fmla="*/ 0 h 212790"/>
                  <a:gd name="connsiteX19" fmla="*/ 156891 w 166432"/>
                  <a:gd name="connsiteY19" fmla="*/ 31373 h 212790"/>
                  <a:gd name="connsiteX20" fmla="*/ 109686 w 166432"/>
                  <a:gd name="connsiteY20" fmla="*/ 85159 h 212790"/>
                  <a:gd name="connsiteX21" fmla="*/ 151816 w 166432"/>
                  <a:gd name="connsiteY21" fmla="*/ 105616 h 212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66432" h="212790">
                    <a:moveTo>
                      <a:pt x="151790" y="105668"/>
                    </a:moveTo>
                    <a:cubicBezTo>
                      <a:pt x="161542" y="116346"/>
                      <a:pt x="166432" y="129535"/>
                      <a:pt x="166432" y="145261"/>
                    </a:cubicBezTo>
                    <a:cubicBezTo>
                      <a:pt x="166432" y="157419"/>
                      <a:pt x="163234" y="168625"/>
                      <a:pt x="156864" y="178880"/>
                    </a:cubicBezTo>
                    <a:cubicBezTo>
                      <a:pt x="150494" y="189135"/>
                      <a:pt x="140768" y="197355"/>
                      <a:pt x="127738" y="203540"/>
                    </a:cubicBezTo>
                    <a:cubicBezTo>
                      <a:pt x="114681" y="209725"/>
                      <a:pt x="98691" y="212791"/>
                      <a:pt x="79793" y="212791"/>
                    </a:cubicBezTo>
                    <a:cubicBezTo>
                      <a:pt x="65045" y="212791"/>
                      <a:pt x="50561" y="210861"/>
                      <a:pt x="36316" y="206976"/>
                    </a:cubicBezTo>
                    <a:cubicBezTo>
                      <a:pt x="22070" y="203091"/>
                      <a:pt x="9964" y="197540"/>
                      <a:pt x="0" y="190378"/>
                    </a:cubicBezTo>
                    <a:lnTo>
                      <a:pt x="18818" y="153322"/>
                    </a:lnTo>
                    <a:cubicBezTo>
                      <a:pt x="26774" y="159322"/>
                      <a:pt x="35998" y="163947"/>
                      <a:pt x="46465" y="167225"/>
                    </a:cubicBezTo>
                    <a:cubicBezTo>
                      <a:pt x="56931" y="170502"/>
                      <a:pt x="67635" y="172141"/>
                      <a:pt x="78604" y="172141"/>
                    </a:cubicBezTo>
                    <a:cubicBezTo>
                      <a:pt x="90762" y="172141"/>
                      <a:pt x="100303" y="169788"/>
                      <a:pt x="107281" y="165110"/>
                    </a:cubicBezTo>
                    <a:cubicBezTo>
                      <a:pt x="114259" y="160432"/>
                      <a:pt x="117747" y="153798"/>
                      <a:pt x="117747" y="145235"/>
                    </a:cubicBezTo>
                    <a:cubicBezTo>
                      <a:pt x="117747" y="128108"/>
                      <a:pt x="104691" y="119544"/>
                      <a:pt x="78604" y="119544"/>
                    </a:cubicBezTo>
                    <a:lnTo>
                      <a:pt x="56482" y="119544"/>
                    </a:lnTo>
                    <a:lnTo>
                      <a:pt x="56482" y="87564"/>
                    </a:lnTo>
                    <a:lnTo>
                      <a:pt x="99510" y="38853"/>
                    </a:lnTo>
                    <a:lnTo>
                      <a:pt x="10467" y="38853"/>
                    </a:lnTo>
                    <a:lnTo>
                      <a:pt x="10467" y="0"/>
                    </a:lnTo>
                    <a:lnTo>
                      <a:pt x="156891" y="0"/>
                    </a:lnTo>
                    <a:lnTo>
                      <a:pt x="156891" y="31373"/>
                    </a:lnTo>
                    <a:lnTo>
                      <a:pt x="109686" y="85159"/>
                    </a:lnTo>
                    <a:cubicBezTo>
                      <a:pt x="128002" y="88145"/>
                      <a:pt x="142063" y="94964"/>
                      <a:pt x="151816" y="1056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26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B09ED23C-7D3D-4040-958E-9F2B3A49166F}"/>
              </a:ext>
            </a:extLst>
          </p:cNvPr>
          <p:cNvSpPr txBox="1"/>
          <p:nvPr/>
        </p:nvSpPr>
        <p:spPr>
          <a:xfrm>
            <a:off x="8134628" y="3713910"/>
            <a:ext cx="19096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05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rPr>
              <a:t>Lorem ipsum dolor adipiscing elit. Maecenas porttitor congue massa.</a:t>
            </a: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2B766B95-BE62-446F-AA86-74C3E08667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15055" y="2565910"/>
            <a:ext cx="748783" cy="71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376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83EB2-9FB1-4DEB-9444-E18BE6F3A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856B48-6680-4BDC-8E47-F8F9BBE265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E8CC94B-45A2-4921-8E0E-B4FE4B705588}"/>
              </a:ext>
            </a:extLst>
          </p:cNvPr>
          <p:cNvGrpSpPr/>
          <p:nvPr/>
        </p:nvGrpSpPr>
        <p:grpSpPr>
          <a:xfrm>
            <a:off x="4568577" y="1924905"/>
            <a:ext cx="3054844" cy="3054821"/>
            <a:chOff x="4568578" y="1901589"/>
            <a:chExt cx="3054844" cy="305482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FD7B664-E338-47FC-927F-A6F7408DDB65}"/>
                </a:ext>
              </a:extLst>
            </p:cNvPr>
            <p:cNvSpPr/>
            <p:nvPr/>
          </p:nvSpPr>
          <p:spPr>
            <a:xfrm>
              <a:off x="4858264" y="2191275"/>
              <a:ext cx="1237735" cy="1237735"/>
            </a:xfrm>
            <a:custGeom>
              <a:avLst/>
              <a:gdLst>
                <a:gd name="connsiteX0" fmla="*/ 1775552 w 1775582"/>
                <a:gd name="connsiteY0" fmla="*/ 0 h 1775582"/>
                <a:gd name="connsiteX1" fmla="*/ 1775552 w 1775582"/>
                <a:gd name="connsiteY1" fmla="*/ 1775583 h 1775582"/>
                <a:gd name="connsiteX2" fmla="*/ 0 w 1775582"/>
                <a:gd name="connsiteY2" fmla="*/ 1775583 h 1775582"/>
                <a:gd name="connsiteX3" fmla="*/ 1775583 w 1775582"/>
                <a:gd name="connsiteY3" fmla="*/ 0 h 1775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5582" h="1775582">
                  <a:moveTo>
                    <a:pt x="1775552" y="0"/>
                  </a:moveTo>
                  <a:lnTo>
                    <a:pt x="1775552" y="1775583"/>
                  </a:lnTo>
                  <a:lnTo>
                    <a:pt x="0" y="1775583"/>
                  </a:lnTo>
                  <a:cubicBezTo>
                    <a:pt x="0" y="794969"/>
                    <a:pt x="794969" y="0"/>
                    <a:pt x="1775583" y="0"/>
                  </a:cubicBezTo>
                  <a:close/>
                </a:path>
              </a:pathLst>
            </a:custGeom>
            <a:solidFill>
              <a:schemeClr val="accent2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53AF779-2C73-49A4-A442-792803D90C59}"/>
                </a:ext>
              </a:extLst>
            </p:cNvPr>
            <p:cNvSpPr/>
            <p:nvPr/>
          </p:nvSpPr>
          <p:spPr>
            <a:xfrm>
              <a:off x="6095978" y="2191275"/>
              <a:ext cx="1237735" cy="1237735"/>
            </a:xfrm>
            <a:custGeom>
              <a:avLst/>
              <a:gdLst>
                <a:gd name="connsiteX0" fmla="*/ 1775583 w 1775582"/>
                <a:gd name="connsiteY0" fmla="*/ 1775583 h 1775582"/>
                <a:gd name="connsiteX1" fmla="*/ 0 w 1775582"/>
                <a:gd name="connsiteY1" fmla="*/ 1775583 h 1775582"/>
                <a:gd name="connsiteX2" fmla="*/ 0 w 1775582"/>
                <a:gd name="connsiteY2" fmla="*/ 0 h 1775582"/>
                <a:gd name="connsiteX3" fmla="*/ 1775583 w 1775582"/>
                <a:gd name="connsiteY3" fmla="*/ 1775583 h 1775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5582" h="1775582">
                  <a:moveTo>
                    <a:pt x="1775583" y="1775583"/>
                  </a:moveTo>
                  <a:lnTo>
                    <a:pt x="0" y="1775583"/>
                  </a:lnTo>
                  <a:lnTo>
                    <a:pt x="0" y="0"/>
                  </a:lnTo>
                  <a:cubicBezTo>
                    <a:pt x="980614" y="0"/>
                    <a:pt x="1775583" y="794969"/>
                    <a:pt x="1775583" y="1775583"/>
                  </a:cubicBezTo>
                  <a:close/>
                </a:path>
              </a:pathLst>
            </a:custGeom>
            <a:solidFill>
              <a:schemeClr val="accent3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43B0E04-4DB9-4022-92E2-335470AF5D56}"/>
                </a:ext>
              </a:extLst>
            </p:cNvPr>
            <p:cNvSpPr/>
            <p:nvPr/>
          </p:nvSpPr>
          <p:spPr>
            <a:xfrm>
              <a:off x="4858242" y="3429010"/>
              <a:ext cx="1237735" cy="1237735"/>
            </a:xfrm>
            <a:custGeom>
              <a:avLst/>
              <a:gdLst>
                <a:gd name="connsiteX0" fmla="*/ 1775583 w 1775582"/>
                <a:gd name="connsiteY0" fmla="*/ 0 h 1775582"/>
                <a:gd name="connsiteX1" fmla="*/ 1775583 w 1775582"/>
                <a:gd name="connsiteY1" fmla="*/ 1775583 h 1775582"/>
                <a:gd name="connsiteX2" fmla="*/ 0 w 1775582"/>
                <a:gd name="connsiteY2" fmla="*/ 0 h 1775582"/>
                <a:gd name="connsiteX3" fmla="*/ 1775583 w 1775582"/>
                <a:gd name="connsiteY3" fmla="*/ 0 h 1775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5582" h="1775582">
                  <a:moveTo>
                    <a:pt x="1775583" y="0"/>
                  </a:moveTo>
                  <a:lnTo>
                    <a:pt x="1775583" y="1775583"/>
                  </a:lnTo>
                  <a:cubicBezTo>
                    <a:pt x="794969" y="1775583"/>
                    <a:pt x="0" y="980676"/>
                    <a:pt x="0" y="0"/>
                  </a:cubicBezTo>
                  <a:lnTo>
                    <a:pt x="1775583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F525B1D-2252-45C0-BC13-6EF15A72483D}"/>
                </a:ext>
              </a:extLst>
            </p:cNvPr>
            <p:cNvSpPr/>
            <p:nvPr/>
          </p:nvSpPr>
          <p:spPr>
            <a:xfrm>
              <a:off x="6095978" y="3429010"/>
              <a:ext cx="1237735" cy="1237735"/>
            </a:xfrm>
            <a:custGeom>
              <a:avLst/>
              <a:gdLst>
                <a:gd name="connsiteX0" fmla="*/ 1775583 w 1775582"/>
                <a:gd name="connsiteY0" fmla="*/ 0 h 1775582"/>
                <a:gd name="connsiteX1" fmla="*/ 0 w 1775582"/>
                <a:gd name="connsiteY1" fmla="*/ 1775583 h 1775582"/>
                <a:gd name="connsiteX2" fmla="*/ 0 w 1775582"/>
                <a:gd name="connsiteY2" fmla="*/ 0 h 1775582"/>
                <a:gd name="connsiteX3" fmla="*/ 1775583 w 1775582"/>
                <a:gd name="connsiteY3" fmla="*/ 0 h 1775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5582" h="1775582">
                  <a:moveTo>
                    <a:pt x="1775583" y="0"/>
                  </a:moveTo>
                  <a:cubicBezTo>
                    <a:pt x="1775583" y="980676"/>
                    <a:pt x="980614" y="1775583"/>
                    <a:pt x="0" y="1775583"/>
                  </a:cubicBezTo>
                  <a:lnTo>
                    <a:pt x="0" y="0"/>
                  </a:lnTo>
                  <a:lnTo>
                    <a:pt x="1775583" y="0"/>
                  </a:lnTo>
                  <a:close/>
                </a:path>
              </a:pathLst>
            </a:custGeom>
            <a:solidFill>
              <a:schemeClr val="tx2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DCD4DCB-8E40-4089-A671-38F604D27236}"/>
                </a:ext>
              </a:extLst>
            </p:cNvPr>
            <p:cNvSpPr/>
            <p:nvPr/>
          </p:nvSpPr>
          <p:spPr>
            <a:xfrm>
              <a:off x="4568578" y="3429010"/>
              <a:ext cx="1527400" cy="1527400"/>
            </a:xfrm>
            <a:custGeom>
              <a:avLst/>
              <a:gdLst>
                <a:gd name="connsiteX0" fmla="*/ 2191119 w 2191118"/>
                <a:gd name="connsiteY0" fmla="*/ 1999082 h 2191118"/>
                <a:gd name="connsiteX1" fmla="*/ 2191119 w 2191118"/>
                <a:gd name="connsiteY1" fmla="*/ 2191119 h 2191118"/>
                <a:gd name="connsiteX2" fmla="*/ 1338232 w 2191118"/>
                <a:gd name="connsiteY2" fmla="*/ 2018870 h 2191118"/>
                <a:gd name="connsiteX3" fmla="*/ 641770 w 2191118"/>
                <a:gd name="connsiteY3" fmla="*/ 1549349 h 2191118"/>
                <a:gd name="connsiteX4" fmla="*/ 172187 w 2191118"/>
                <a:gd name="connsiteY4" fmla="*/ 852887 h 2191118"/>
                <a:gd name="connsiteX5" fmla="*/ 0 w 2191118"/>
                <a:gd name="connsiteY5" fmla="*/ 0 h 2191118"/>
                <a:gd name="connsiteX6" fmla="*/ 192036 w 2191118"/>
                <a:gd name="connsiteY6" fmla="*/ 0 h 2191118"/>
                <a:gd name="connsiteX7" fmla="*/ 2191119 w 2191118"/>
                <a:gd name="connsiteY7" fmla="*/ 1999082 h 2191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118" h="2191118">
                  <a:moveTo>
                    <a:pt x="2191119" y="1999082"/>
                  </a:moveTo>
                  <a:lnTo>
                    <a:pt x="2191119" y="2191119"/>
                  </a:lnTo>
                  <a:cubicBezTo>
                    <a:pt x="1895383" y="2191119"/>
                    <a:pt x="1608404" y="2133201"/>
                    <a:pt x="1338232" y="2018870"/>
                  </a:cubicBezTo>
                  <a:cubicBezTo>
                    <a:pt x="1077247" y="1908503"/>
                    <a:pt x="842963" y="1750541"/>
                    <a:pt x="641770" y="1549349"/>
                  </a:cubicBezTo>
                  <a:cubicBezTo>
                    <a:pt x="440577" y="1348156"/>
                    <a:pt x="282585" y="1113872"/>
                    <a:pt x="172187" y="852887"/>
                  </a:cubicBezTo>
                  <a:cubicBezTo>
                    <a:pt x="57918" y="582684"/>
                    <a:pt x="0" y="295736"/>
                    <a:pt x="0" y="0"/>
                  </a:cubicBezTo>
                  <a:lnTo>
                    <a:pt x="192036" y="0"/>
                  </a:lnTo>
                  <a:cubicBezTo>
                    <a:pt x="192036" y="1102288"/>
                    <a:pt x="1088830" y="1999082"/>
                    <a:pt x="2191119" y="199908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2E95265-4575-4B13-A0DD-4DD7E159D9F8}"/>
                </a:ext>
              </a:extLst>
            </p:cNvPr>
            <p:cNvSpPr/>
            <p:nvPr/>
          </p:nvSpPr>
          <p:spPr>
            <a:xfrm>
              <a:off x="6095978" y="1901589"/>
              <a:ext cx="1527422" cy="1527421"/>
            </a:xfrm>
            <a:custGeom>
              <a:avLst/>
              <a:gdLst>
                <a:gd name="connsiteX0" fmla="*/ 2191150 w 2191149"/>
                <a:gd name="connsiteY0" fmla="*/ 2191150 h 2191149"/>
                <a:gd name="connsiteX1" fmla="*/ 1999113 w 2191149"/>
                <a:gd name="connsiteY1" fmla="*/ 2191150 h 2191149"/>
                <a:gd name="connsiteX2" fmla="*/ 0 w 2191149"/>
                <a:gd name="connsiteY2" fmla="*/ 192036 h 2191149"/>
                <a:gd name="connsiteX3" fmla="*/ 0 w 2191149"/>
                <a:gd name="connsiteY3" fmla="*/ 0 h 2191149"/>
                <a:gd name="connsiteX4" fmla="*/ 852887 w 2191149"/>
                <a:gd name="connsiteY4" fmla="*/ 172249 h 2191149"/>
                <a:gd name="connsiteX5" fmla="*/ 1549349 w 2191149"/>
                <a:gd name="connsiteY5" fmla="*/ 641770 h 2191149"/>
                <a:gd name="connsiteX6" fmla="*/ 2018870 w 2191149"/>
                <a:gd name="connsiteY6" fmla="*/ 1338232 h 2191149"/>
                <a:gd name="connsiteX7" fmla="*/ 2191119 w 2191149"/>
                <a:gd name="connsiteY7" fmla="*/ 2191119 h 219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149" h="2191149">
                  <a:moveTo>
                    <a:pt x="2191150" y="2191150"/>
                  </a:moveTo>
                  <a:lnTo>
                    <a:pt x="1999113" y="2191150"/>
                  </a:lnTo>
                  <a:cubicBezTo>
                    <a:pt x="1999113" y="1088861"/>
                    <a:pt x="1102288" y="192036"/>
                    <a:pt x="0" y="192036"/>
                  </a:cubicBezTo>
                  <a:lnTo>
                    <a:pt x="0" y="0"/>
                  </a:lnTo>
                  <a:cubicBezTo>
                    <a:pt x="295736" y="0"/>
                    <a:pt x="582715" y="57918"/>
                    <a:pt x="852887" y="172249"/>
                  </a:cubicBezTo>
                  <a:cubicBezTo>
                    <a:pt x="1113872" y="282616"/>
                    <a:pt x="1348156" y="440577"/>
                    <a:pt x="1549349" y="641770"/>
                  </a:cubicBezTo>
                  <a:cubicBezTo>
                    <a:pt x="1750541" y="842963"/>
                    <a:pt x="1908534" y="1077247"/>
                    <a:pt x="2018870" y="1338232"/>
                  </a:cubicBezTo>
                  <a:cubicBezTo>
                    <a:pt x="2133201" y="1608435"/>
                    <a:pt x="2191119" y="1895383"/>
                    <a:pt x="2191119" y="2191119"/>
                  </a:cubicBezTo>
                  <a:close/>
                </a:path>
              </a:pathLst>
            </a:custGeom>
            <a:solidFill>
              <a:schemeClr val="accent3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CE3E469-A25E-402F-A63B-715669FA43EE}"/>
                </a:ext>
              </a:extLst>
            </p:cNvPr>
            <p:cNvSpPr/>
            <p:nvPr/>
          </p:nvSpPr>
          <p:spPr>
            <a:xfrm>
              <a:off x="4568578" y="1901589"/>
              <a:ext cx="1527400" cy="1527421"/>
            </a:xfrm>
            <a:custGeom>
              <a:avLst/>
              <a:gdLst>
                <a:gd name="connsiteX0" fmla="*/ 2191119 w 2191118"/>
                <a:gd name="connsiteY0" fmla="*/ 0 h 2191149"/>
                <a:gd name="connsiteX1" fmla="*/ 2191119 w 2191118"/>
                <a:gd name="connsiteY1" fmla="*/ 192036 h 2191149"/>
                <a:gd name="connsiteX2" fmla="*/ 192036 w 2191118"/>
                <a:gd name="connsiteY2" fmla="*/ 2191150 h 2191149"/>
                <a:gd name="connsiteX3" fmla="*/ 0 w 2191118"/>
                <a:gd name="connsiteY3" fmla="*/ 2191150 h 2191149"/>
                <a:gd name="connsiteX4" fmla="*/ 172187 w 2191118"/>
                <a:gd name="connsiteY4" fmla="*/ 1338263 h 2191149"/>
                <a:gd name="connsiteX5" fmla="*/ 641770 w 2191118"/>
                <a:gd name="connsiteY5" fmla="*/ 641801 h 2191149"/>
                <a:gd name="connsiteX6" fmla="*/ 1338232 w 2191118"/>
                <a:gd name="connsiteY6" fmla="*/ 172280 h 2191149"/>
                <a:gd name="connsiteX7" fmla="*/ 2191119 w 2191118"/>
                <a:gd name="connsiteY7" fmla="*/ 0 h 219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118" h="2191149">
                  <a:moveTo>
                    <a:pt x="2191119" y="0"/>
                  </a:moveTo>
                  <a:lnTo>
                    <a:pt x="2191119" y="192036"/>
                  </a:lnTo>
                  <a:cubicBezTo>
                    <a:pt x="1088830" y="192036"/>
                    <a:pt x="192036" y="1088861"/>
                    <a:pt x="192036" y="2191150"/>
                  </a:cubicBezTo>
                  <a:lnTo>
                    <a:pt x="0" y="2191150"/>
                  </a:lnTo>
                  <a:cubicBezTo>
                    <a:pt x="0" y="1895414"/>
                    <a:pt x="57918" y="1608435"/>
                    <a:pt x="172187" y="1338263"/>
                  </a:cubicBezTo>
                  <a:cubicBezTo>
                    <a:pt x="282616" y="1077278"/>
                    <a:pt x="440577" y="842993"/>
                    <a:pt x="641770" y="641801"/>
                  </a:cubicBezTo>
                  <a:cubicBezTo>
                    <a:pt x="842963" y="440608"/>
                    <a:pt x="1077247" y="282616"/>
                    <a:pt x="1338232" y="172280"/>
                  </a:cubicBezTo>
                  <a:cubicBezTo>
                    <a:pt x="1608435" y="57918"/>
                    <a:pt x="1895383" y="0"/>
                    <a:pt x="2191119" y="0"/>
                  </a:cubicBezTo>
                  <a:close/>
                </a:path>
              </a:pathLst>
            </a:custGeom>
            <a:solidFill>
              <a:schemeClr val="accent2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BDE0342-A714-4773-B34B-4C61D8E38973}"/>
                </a:ext>
              </a:extLst>
            </p:cNvPr>
            <p:cNvSpPr/>
            <p:nvPr/>
          </p:nvSpPr>
          <p:spPr>
            <a:xfrm>
              <a:off x="6096000" y="3429010"/>
              <a:ext cx="1527422" cy="1527400"/>
            </a:xfrm>
            <a:custGeom>
              <a:avLst/>
              <a:gdLst>
                <a:gd name="connsiteX0" fmla="*/ 2191119 w 2191149"/>
                <a:gd name="connsiteY0" fmla="*/ 0 h 2191118"/>
                <a:gd name="connsiteX1" fmla="*/ 2018870 w 2191149"/>
                <a:gd name="connsiteY1" fmla="*/ 852887 h 2191118"/>
                <a:gd name="connsiteX2" fmla="*/ 1549349 w 2191149"/>
                <a:gd name="connsiteY2" fmla="*/ 1549349 h 2191118"/>
                <a:gd name="connsiteX3" fmla="*/ 852887 w 2191149"/>
                <a:gd name="connsiteY3" fmla="*/ 2018870 h 2191118"/>
                <a:gd name="connsiteX4" fmla="*/ 0 w 2191149"/>
                <a:gd name="connsiteY4" fmla="*/ 2191119 h 2191118"/>
                <a:gd name="connsiteX5" fmla="*/ 0 w 2191149"/>
                <a:gd name="connsiteY5" fmla="*/ 1999082 h 2191118"/>
                <a:gd name="connsiteX6" fmla="*/ 1999113 w 2191149"/>
                <a:gd name="connsiteY6" fmla="*/ 0 h 2191118"/>
                <a:gd name="connsiteX7" fmla="*/ 2191150 w 2191149"/>
                <a:gd name="connsiteY7" fmla="*/ 0 h 2191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91149" h="2191118">
                  <a:moveTo>
                    <a:pt x="2191119" y="0"/>
                  </a:moveTo>
                  <a:cubicBezTo>
                    <a:pt x="2191119" y="295736"/>
                    <a:pt x="2133201" y="582715"/>
                    <a:pt x="2018870" y="852887"/>
                  </a:cubicBezTo>
                  <a:cubicBezTo>
                    <a:pt x="1908503" y="1113872"/>
                    <a:pt x="1750541" y="1348156"/>
                    <a:pt x="1549349" y="1549349"/>
                  </a:cubicBezTo>
                  <a:cubicBezTo>
                    <a:pt x="1348156" y="1750541"/>
                    <a:pt x="1113872" y="1908534"/>
                    <a:pt x="852887" y="2018870"/>
                  </a:cubicBezTo>
                  <a:cubicBezTo>
                    <a:pt x="582684" y="2133201"/>
                    <a:pt x="295736" y="2191119"/>
                    <a:pt x="0" y="2191119"/>
                  </a:cubicBezTo>
                  <a:lnTo>
                    <a:pt x="0" y="1999082"/>
                  </a:lnTo>
                  <a:cubicBezTo>
                    <a:pt x="1102288" y="1999082"/>
                    <a:pt x="1999113" y="1102258"/>
                    <a:pt x="1999113" y="0"/>
                  </a:cubicBezTo>
                  <a:lnTo>
                    <a:pt x="2191150" y="0"/>
                  </a:lnTo>
                  <a:close/>
                </a:path>
              </a:pathLst>
            </a:custGeom>
            <a:solidFill>
              <a:schemeClr val="tx2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D755DD9-0E79-41FA-B3C9-ADA540CDC1CA}"/>
                </a:ext>
              </a:extLst>
            </p:cNvPr>
            <p:cNvSpPr/>
            <p:nvPr/>
          </p:nvSpPr>
          <p:spPr>
            <a:xfrm>
              <a:off x="5312530" y="2712324"/>
              <a:ext cx="1566896" cy="1433351"/>
            </a:xfrm>
            <a:custGeom>
              <a:avLst/>
              <a:gdLst>
                <a:gd name="connsiteX0" fmla="*/ 478739 w 2247777"/>
                <a:gd name="connsiteY0" fmla="*/ 0 h 2056201"/>
                <a:gd name="connsiteX1" fmla="*/ 1769038 w 2247777"/>
                <a:gd name="connsiteY1" fmla="*/ 0 h 2056201"/>
                <a:gd name="connsiteX2" fmla="*/ 2247777 w 2247777"/>
                <a:gd name="connsiteY2" fmla="*/ 478739 h 2056201"/>
                <a:gd name="connsiteX3" fmla="*/ 2247777 w 2247777"/>
                <a:gd name="connsiteY3" fmla="*/ 1577463 h 2056201"/>
                <a:gd name="connsiteX4" fmla="*/ 1769038 w 2247777"/>
                <a:gd name="connsiteY4" fmla="*/ 2056202 h 2056201"/>
                <a:gd name="connsiteX5" fmla="*/ 478739 w 2247777"/>
                <a:gd name="connsiteY5" fmla="*/ 2056202 h 2056201"/>
                <a:gd name="connsiteX6" fmla="*/ 0 w 2247777"/>
                <a:gd name="connsiteY6" fmla="*/ 1577463 h 2056201"/>
                <a:gd name="connsiteX7" fmla="*/ 0 w 2247777"/>
                <a:gd name="connsiteY7" fmla="*/ 478739 h 2056201"/>
                <a:gd name="connsiteX8" fmla="*/ 478739 w 2247777"/>
                <a:gd name="connsiteY8" fmla="*/ 0 h 2056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777" h="2056201">
                  <a:moveTo>
                    <a:pt x="478739" y="0"/>
                  </a:moveTo>
                  <a:lnTo>
                    <a:pt x="1769038" y="0"/>
                  </a:lnTo>
                  <a:cubicBezTo>
                    <a:pt x="2033250" y="0"/>
                    <a:pt x="2247777" y="214497"/>
                    <a:pt x="2247777" y="478739"/>
                  </a:cubicBezTo>
                  <a:lnTo>
                    <a:pt x="2247777" y="1577463"/>
                  </a:lnTo>
                  <a:cubicBezTo>
                    <a:pt x="2247777" y="1841674"/>
                    <a:pt x="2033280" y="2056202"/>
                    <a:pt x="1769038" y="2056202"/>
                  </a:cubicBezTo>
                  <a:lnTo>
                    <a:pt x="478739" y="2056202"/>
                  </a:lnTo>
                  <a:cubicBezTo>
                    <a:pt x="214528" y="2056202"/>
                    <a:pt x="0" y="1841705"/>
                    <a:pt x="0" y="1577463"/>
                  </a:cubicBezTo>
                  <a:lnTo>
                    <a:pt x="0" y="478739"/>
                  </a:lnTo>
                  <a:cubicBezTo>
                    <a:pt x="0" y="214528"/>
                    <a:pt x="214497" y="0"/>
                    <a:pt x="478739" y="0"/>
                  </a:cubicBezTo>
                  <a:close/>
                </a:path>
              </a:pathLst>
            </a:custGeom>
            <a:solidFill>
              <a:srgbClr val="000000">
                <a:alpha val="10000"/>
              </a:srgbClr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B7BECC3-75CE-4568-A3D5-B704E25EF8D1}"/>
                </a:ext>
              </a:extLst>
            </p:cNvPr>
            <p:cNvSpPr/>
            <p:nvPr/>
          </p:nvSpPr>
          <p:spPr>
            <a:xfrm>
              <a:off x="5632737" y="2959301"/>
              <a:ext cx="223674" cy="253809"/>
            </a:xfrm>
            <a:custGeom>
              <a:avLst/>
              <a:gdLst>
                <a:gd name="connsiteX0" fmla="*/ 188288 w 320869"/>
                <a:gd name="connsiteY0" fmla="*/ 300498 h 364100"/>
                <a:gd name="connsiteX1" fmla="*/ 218614 w 320869"/>
                <a:gd name="connsiteY1" fmla="*/ 297579 h 364100"/>
                <a:gd name="connsiteX2" fmla="*/ 243563 w 320869"/>
                <a:gd name="connsiteY2" fmla="*/ 289744 h 364100"/>
                <a:gd name="connsiteX3" fmla="*/ 243563 w 320869"/>
                <a:gd name="connsiteY3" fmla="*/ 235698 h 364100"/>
                <a:gd name="connsiteX4" fmla="*/ 208352 w 320869"/>
                <a:gd name="connsiteY4" fmla="*/ 235698 h 364100"/>
                <a:gd name="connsiteX5" fmla="*/ 196123 w 320869"/>
                <a:gd name="connsiteY5" fmla="*/ 231550 h 364100"/>
                <a:gd name="connsiteX6" fmla="*/ 191729 w 320869"/>
                <a:gd name="connsiteY6" fmla="*/ 221042 h 364100"/>
                <a:gd name="connsiteX7" fmla="*/ 191729 w 320869"/>
                <a:gd name="connsiteY7" fmla="*/ 175567 h 364100"/>
                <a:gd name="connsiteX8" fmla="*/ 318381 w 320869"/>
                <a:gd name="connsiteY8" fmla="*/ 175567 h 364100"/>
                <a:gd name="connsiteX9" fmla="*/ 318381 w 320869"/>
                <a:gd name="connsiteY9" fmla="*/ 325939 h 364100"/>
                <a:gd name="connsiteX10" fmla="*/ 289898 w 320869"/>
                <a:gd name="connsiteY10" fmla="*/ 343177 h 364100"/>
                <a:gd name="connsiteX11" fmla="*/ 258343 w 320869"/>
                <a:gd name="connsiteY11" fmla="*/ 355037 h 364100"/>
                <a:gd name="connsiteX12" fmla="*/ 222639 w 320869"/>
                <a:gd name="connsiteY12" fmla="*/ 361889 h 364100"/>
                <a:gd name="connsiteX13" fmla="*/ 181927 w 320869"/>
                <a:gd name="connsiteY13" fmla="*/ 364101 h 364100"/>
                <a:gd name="connsiteX14" fmla="*/ 109537 w 320869"/>
                <a:gd name="connsiteY14" fmla="*/ 350274 h 364100"/>
                <a:gd name="connsiteX15" fmla="*/ 51957 w 320869"/>
                <a:gd name="connsiteY15" fmla="*/ 312143 h 364100"/>
                <a:gd name="connsiteX16" fmla="*/ 13827 w 320869"/>
                <a:gd name="connsiteY16" fmla="*/ 254440 h 364100"/>
                <a:gd name="connsiteX17" fmla="*/ 0 w 320869"/>
                <a:gd name="connsiteY17" fmla="*/ 181927 h 364100"/>
                <a:gd name="connsiteX18" fmla="*/ 13212 w 320869"/>
                <a:gd name="connsiteY18" fmla="*/ 108708 h 364100"/>
                <a:gd name="connsiteX19" fmla="*/ 51005 w 320869"/>
                <a:gd name="connsiteY19" fmla="*/ 51128 h 364100"/>
                <a:gd name="connsiteX20" fmla="*/ 110429 w 320869"/>
                <a:gd name="connsiteY20" fmla="*/ 13458 h 364100"/>
                <a:gd name="connsiteX21" fmla="*/ 188319 w 320869"/>
                <a:gd name="connsiteY21" fmla="*/ 0 h 364100"/>
                <a:gd name="connsiteX22" fmla="*/ 230136 w 320869"/>
                <a:gd name="connsiteY22" fmla="*/ 3656 h 364100"/>
                <a:gd name="connsiteX23" fmla="*/ 266208 w 320869"/>
                <a:gd name="connsiteY23" fmla="*/ 13673 h 364100"/>
                <a:gd name="connsiteX24" fmla="*/ 296412 w 320869"/>
                <a:gd name="connsiteY24" fmla="*/ 28821 h 364100"/>
                <a:gd name="connsiteX25" fmla="*/ 320870 w 320869"/>
                <a:gd name="connsiteY25" fmla="*/ 47902 h 364100"/>
                <a:gd name="connsiteX26" fmla="*/ 296903 w 320869"/>
                <a:gd name="connsiteY26" fmla="*/ 84342 h 364100"/>
                <a:gd name="connsiteX27" fmla="*/ 288700 w 320869"/>
                <a:gd name="connsiteY27" fmla="*/ 92423 h 364100"/>
                <a:gd name="connsiteX28" fmla="*/ 278314 w 320869"/>
                <a:gd name="connsiteY28" fmla="*/ 95373 h 364100"/>
                <a:gd name="connsiteX29" fmla="*/ 263167 w 320869"/>
                <a:gd name="connsiteY29" fmla="*/ 90488 h 364100"/>
                <a:gd name="connsiteX30" fmla="*/ 244700 w 320869"/>
                <a:gd name="connsiteY30" fmla="*/ 80348 h 364100"/>
                <a:gd name="connsiteX31" fmla="*/ 226972 w 320869"/>
                <a:gd name="connsiteY31" fmla="*/ 73373 h 364100"/>
                <a:gd name="connsiteX32" fmla="*/ 207891 w 320869"/>
                <a:gd name="connsiteY32" fmla="*/ 69471 h 364100"/>
                <a:gd name="connsiteX33" fmla="*/ 185400 w 320869"/>
                <a:gd name="connsiteY33" fmla="*/ 68242 h 364100"/>
                <a:gd name="connsiteX34" fmla="*/ 143582 w 320869"/>
                <a:gd name="connsiteY34" fmla="*/ 76446 h 364100"/>
                <a:gd name="connsiteX35" fmla="*/ 111903 w 320869"/>
                <a:gd name="connsiteY35" fmla="*/ 99552 h 364100"/>
                <a:gd name="connsiteX36" fmla="*/ 91717 w 320869"/>
                <a:gd name="connsiteY36" fmla="*/ 135378 h 364100"/>
                <a:gd name="connsiteX37" fmla="*/ 84619 w 320869"/>
                <a:gd name="connsiteY37" fmla="*/ 181958 h 364100"/>
                <a:gd name="connsiteX38" fmla="*/ 92454 w 320869"/>
                <a:gd name="connsiteY38" fmla="*/ 232318 h 364100"/>
                <a:gd name="connsiteX39" fmla="*/ 114085 w 320869"/>
                <a:gd name="connsiteY39" fmla="*/ 269496 h 364100"/>
                <a:gd name="connsiteX40" fmla="*/ 146839 w 320869"/>
                <a:gd name="connsiteY40" fmla="*/ 292602 h 364100"/>
                <a:gd name="connsiteX41" fmla="*/ 188288 w 320869"/>
                <a:gd name="connsiteY41" fmla="*/ 300560 h 36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20869" h="364100">
                  <a:moveTo>
                    <a:pt x="188288" y="300498"/>
                  </a:moveTo>
                  <a:cubicBezTo>
                    <a:pt x="199687" y="300498"/>
                    <a:pt x="209796" y="299515"/>
                    <a:pt x="218614" y="297579"/>
                  </a:cubicBezTo>
                  <a:cubicBezTo>
                    <a:pt x="227432" y="295644"/>
                    <a:pt x="235728" y="293001"/>
                    <a:pt x="243563" y="289744"/>
                  </a:cubicBezTo>
                  <a:lnTo>
                    <a:pt x="243563" y="235698"/>
                  </a:lnTo>
                  <a:lnTo>
                    <a:pt x="208352" y="235698"/>
                  </a:lnTo>
                  <a:cubicBezTo>
                    <a:pt x="203128" y="235698"/>
                    <a:pt x="199073" y="234315"/>
                    <a:pt x="196123" y="231550"/>
                  </a:cubicBezTo>
                  <a:cubicBezTo>
                    <a:pt x="193204" y="228784"/>
                    <a:pt x="191729" y="225282"/>
                    <a:pt x="191729" y="221042"/>
                  </a:cubicBezTo>
                  <a:lnTo>
                    <a:pt x="191729" y="175567"/>
                  </a:lnTo>
                  <a:lnTo>
                    <a:pt x="318381" y="175567"/>
                  </a:lnTo>
                  <a:lnTo>
                    <a:pt x="318381" y="325939"/>
                  </a:lnTo>
                  <a:cubicBezTo>
                    <a:pt x="309255" y="332638"/>
                    <a:pt x="299761" y="338383"/>
                    <a:pt x="289898" y="343177"/>
                  </a:cubicBezTo>
                  <a:cubicBezTo>
                    <a:pt x="280035" y="347970"/>
                    <a:pt x="269527" y="351933"/>
                    <a:pt x="258343" y="355037"/>
                  </a:cubicBezTo>
                  <a:cubicBezTo>
                    <a:pt x="247189" y="358140"/>
                    <a:pt x="235267" y="360414"/>
                    <a:pt x="222639" y="361889"/>
                  </a:cubicBezTo>
                  <a:cubicBezTo>
                    <a:pt x="210011" y="363364"/>
                    <a:pt x="196430" y="364101"/>
                    <a:pt x="181927" y="364101"/>
                  </a:cubicBezTo>
                  <a:cubicBezTo>
                    <a:pt x="155841" y="364101"/>
                    <a:pt x="131722" y="359492"/>
                    <a:pt x="109537" y="350274"/>
                  </a:cubicBezTo>
                  <a:cubicBezTo>
                    <a:pt x="87354" y="341057"/>
                    <a:pt x="68181" y="328336"/>
                    <a:pt x="51957" y="312143"/>
                  </a:cubicBezTo>
                  <a:cubicBezTo>
                    <a:pt x="35734" y="295920"/>
                    <a:pt x="23014" y="276686"/>
                    <a:pt x="13827" y="254440"/>
                  </a:cubicBezTo>
                  <a:cubicBezTo>
                    <a:pt x="4609" y="232195"/>
                    <a:pt x="0" y="208014"/>
                    <a:pt x="0" y="181927"/>
                  </a:cubicBezTo>
                  <a:cubicBezTo>
                    <a:pt x="0" y="155841"/>
                    <a:pt x="4394" y="130953"/>
                    <a:pt x="13212" y="108708"/>
                  </a:cubicBezTo>
                  <a:cubicBezTo>
                    <a:pt x="22000" y="86462"/>
                    <a:pt x="34597" y="67259"/>
                    <a:pt x="51005" y="51128"/>
                  </a:cubicBezTo>
                  <a:cubicBezTo>
                    <a:pt x="67382" y="34997"/>
                    <a:pt x="87200" y="22430"/>
                    <a:pt x="110429" y="13458"/>
                  </a:cubicBezTo>
                  <a:cubicBezTo>
                    <a:pt x="133657" y="4486"/>
                    <a:pt x="159621" y="0"/>
                    <a:pt x="188319" y="0"/>
                  </a:cubicBezTo>
                  <a:cubicBezTo>
                    <a:pt x="203159" y="0"/>
                    <a:pt x="217078" y="1229"/>
                    <a:pt x="230136" y="3656"/>
                  </a:cubicBezTo>
                  <a:cubicBezTo>
                    <a:pt x="243164" y="6114"/>
                    <a:pt x="255209" y="9433"/>
                    <a:pt x="266208" y="13673"/>
                  </a:cubicBezTo>
                  <a:cubicBezTo>
                    <a:pt x="277208" y="17913"/>
                    <a:pt x="287286" y="22983"/>
                    <a:pt x="296412" y="28821"/>
                  </a:cubicBezTo>
                  <a:cubicBezTo>
                    <a:pt x="305538" y="34689"/>
                    <a:pt x="313680" y="41050"/>
                    <a:pt x="320870" y="47902"/>
                  </a:cubicBezTo>
                  <a:lnTo>
                    <a:pt x="296903" y="84342"/>
                  </a:lnTo>
                  <a:cubicBezTo>
                    <a:pt x="294630" y="87753"/>
                    <a:pt x="291895" y="90457"/>
                    <a:pt x="288700" y="92423"/>
                  </a:cubicBezTo>
                  <a:cubicBezTo>
                    <a:pt x="285535" y="94390"/>
                    <a:pt x="282063" y="95373"/>
                    <a:pt x="278314" y="95373"/>
                  </a:cubicBezTo>
                  <a:cubicBezTo>
                    <a:pt x="273429" y="95373"/>
                    <a:pt x="268359" y="93745"/>
                    <a:pt x="263167" y="90488"/>
                  </a:cubicBezTo>
                  <a:cubicBezTo>
                    <a:pt x="256653" y="86585"/>
                    <a:pt x="250477" y="83205"/>
                    <a:pt x="244700" y="80348"/>
                  </a:cubicBezTo>
                  <a:cubicBezTo>
                    <a:pt x="238924" y="77490"/>
                    <a:pt x="232994" y="75186"/>
                    <a:pt x="226972" y="73373"/>
                  </a:cubicBezTo>
                  <a:cubicBezTo>
                    <a:pt x="220949" y="71591"/>
                    <a:pt x="214589" y="70270"/>
                    <a:pt x="207891" y="69471"/>
                  </a:cubicBezTo>
                  <a:cubicBezTo>
                    <a:pt x="201193" y="68672"/>
                    <a:pt x="193696" y="68242"/>
                    <a:pt x="185400" y="68242"/>
                  </a:cubicBezTo>
                  <a:cubicBezTo>
                    <a:pt x="169914" y="68242"/>
                    <a:pt x="155964" y="70977"/>
                    <a:pt x="143582" y="76446"/>
                  </a:cubicBezTo>
                  <a:cubicBezTo>
                    <a:pt x="131199" y="81915"/>
                    <a:pt x="120629" y="89596"/>
                    <a:pt x="111903" y="99552"/>
                  </a:cubicBezTo>
                  <a:cubicBezTo>
                    <a:pt x="103177" y="109476"/>
                    <a:pt x="96448" y="121428"/>
                    <a:pt x="91717" y="135378"/>
                  </a:cubicBezTo>
                  <a:cubicBezTo>
                    <a:pt x="86985" y="149297"/>
                    <a:pt x="84619" y="164844"/>
                    <a:pt x="84619" y="181958"/>
                  </a:cubicBezTo>
                  <a:cubicBezTo>
                    <a:pt x="84619" y="200885"/>
                    <a:pt x="87231" y="217662"/>
                    <a:pt x="92454" y="232318"/>
                  </a:cubicBezTo>
                  <a:cubicBezTo>
                    <a:pt x="97677" y="246974"/>
                    <a:pt x="104867" y="259387"/>
                    <a:pt x="114085" y="269496"/>
                  </a:cubicBezTo>
                  <a:cubicBezTo>
                    <a:pt x="123303" y="279605"/>
                    <a:pt x="134210" y="287317"/>
                    <a:pt x="146839" y="292602"/>
                  </a:cubicBezTo>
                  <a:cubicBezTo>
                    <a:pt x="159467" y="297917"/>
                    <a:pt x="173294" y="300560"/>
                    <a:pt x="188288" y="300560"/>
                  </a:cubicBezTo>
                  <a:close/>
                </a:path>
              </a:pathLst>
            </a:custGeom>
            <a:solidFill>
              <a:srgbClr val="FFFFFF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0AD3F3B-582A-4F66-867E-859A3C93DBAC}"/>
                </a:ext>
              </a:extLst>
            </p:cNvPr>
            <p:cNvSpPr/>
            <p:nvPr/>
          </p:nvSpPr>
          <p:spPr>
            <a:xfrm>
              <a:off x="6349231" y="2962021"/>
              <a:ext cx="203176" cy="248348"/>
            </a:xfrm>
            <a:custGeom>
              <a:avLst/>
              <a:gdLst>
                <a:gd name="connsiteX0" fmla="*/ 82652 w 291464"/>
                <a:gd name="connsiteY0" fmla="*/ 224483 h 356265"/>
                <a:gd name="connsiteX1" fmla="*/ 82652 w 291464"/>
                <a:gd name="connsiteY1" fmla="*/ 356266 h 356265"/>
                <a:gd name="connsiteX2" fmla="*/ 0 w 291464"/>
                <a:gd name="connsiteY2" fmla="*/ 356266 h 356265"/>
                <a:gd name="connsiteX3" fmla="*/ 0 w 291464"/>
                <a:gd name="connsiteY3" fmla="*/ 0 h 356265"/>
                <a:gd name="connsiteX4" fmla="*/ 115898 w 291464"/>
                <a:gd name="connsiteY4" fmla="*/ 0 h 356265"/>
                <a:gd name="connsiteX5" fmla="*/ 181805 w 291464"/>
                <a:gd name="connsiteY5" fmla="*/ 7958 h 356265"/>
                <a:gd name="connsiteX6" fmla="*/ 226296 w 291464"/>
                <a:gd name="connsiteY6" fmla="*/ 30081 h 356265"/>
                <a:gd name="connsiteX7" fmla="*/ 251368 w 291464"/>
                <a:gd name="connsiteY7" fmla="*/ 63572 h 356265"/>
                <a:gd name="connsiteX8" fmla="*/ 259203 w 291464"/>
                <a:gd name="connsiteY8" fmla="*/ 105635 h 356265"/>
                <a:gd name="connsiteX9" fmla="*/ 254563 w 291464"/>
                <a:gd name="connsiteY9" fmla="*/ 138389 h 356265"/>
                <a:gd name="connsiteX10" fmla="*/ 240737 w 291464"/>
                <a:gd name="connsiteY10" fmla="*/ 166872 h 356265"/>
                <a:gd name="connsiteX11" fmla="*/ 218246 w 291464"/>
                <a:gd name="connsiteY11" fmla="*/ 190223 h 356265"/>
                <a:gd name="connsiteX12" fmla="*/ 187550 w 291464"/>
                <a:gd name="connsiteY12" fmla="*/ 207092 h 356265"/>
                <a:gd name="connsiteX13" fmla="*/ 203067 w 291464"/>
                <a:gd name="connsiteY13" fmla="*/ 217354 h 356265"/>
                <a:gd name="connsiteX14" fmla="*/ 215664 w 291464"/>
                <a:gd name="connsiteY14" fmla="*/ 232256 h 356265"/>
                <a:gd name="connsiteX15" fmla="*/ 291465 w 291464"/>
                <a:gd name="connsiteY15" fmla="*/ 356235 h 356265"/>
                <a:gd name="connsiteX16" fmla="*/ 216648 w 291464"/>
                <a:gd name="connsiteY16" fmla="*/ 356235 h 356265"/>
                <a:gd name="connsiteX17" fmla="*/ 186813 w 291464"/>
                <a:gd name="connsiteY17" fmla="*/ 340596 h 356265"/>
                <a:gd name="connsiteX18" fmla="*/ 127635 w 291464"/>
                <a:gd name="connsiteY18" fmla="*/ 237172 h 356265"/>
                <a:gd name="connsiteX19" fmla="*/ 118479 w 291464"/>
                <a:gd name="connsiteY19" fmla="*/ 227402 h 356265"/>
                <a:gd name="connsiteX20" fmla="*/ 103700 w 291464"/>
                <a:gd name="connsiteY20" fmla="*/ 224483 h 356265"/>
                <a:gd name="connsiteX21" fmla="*/ 82683 w 291464"/>
                <a:gd name="connsiteY21" fmla="*/ 224483 h 356265"/>
                <a:gd name="connsiteX22" fmla="*/ 82652 w 291464"/>
                <a:gd name="connsiteY22" fmla="*/ 167517 h 356265"/>
                <a:gd name="connsiteX23" fmla="*/ 115898 w 291464"/>
                <a:gd name="connsiteY23" fmla="*/ 167517 h 356265"/>
                <a:gd name="connsiteX24" fmla="*/ 144626 w 291464"/>
                <a:gd name="connsiteY24" fmla="*/ 163246 h 356265"/>
                <a:gd name="connsiteX25" fmla="*/ 164076 w 291464"/>
                <a:gd name="connsiteY25" fmla="*/ 151386 h 356265"/>
                <a:gd name="connsiteX26" fmla="*/ 175076 w 291464"/>
                <a:gd name="connsiteY26" fmla="*/ 133657 h 356265"/>
                <a:gd name="connsiteX27" fmla="*/ 178486 w 291464"/>
                <a:gd name="connsiteY27" fmla="*/ 111780 h 356265"/>
                <a:gd name="connsiteX28" fmla="*/ 163215 w 291464"/>
                <a:gd name="connsiteY28" fmla="*/ 75094 h 356265"/>
                <a:gd name="connsiteX29" fmla="*/ 115898 w 291464"/>
                <a:gd name="connsiteY29" fmla="*/ 61882 h 356265"/>
                <a:gd name="connsiteX30" fmla="*/ 82652 w 291464"/>
                <a:gd name="connsiteY30" fmla="*/ 61882 h 356265"/>
                <a:gd name="connsiteX31" fmla="*/ 82652 w 291464"/>
                <a:gd name="connsiteY31" fmla="*/ 167517 h 35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91464" h="356265">
                  <a:moveTo>
                    <a:pt x="82652" y="224483"/>
                  </a:moveTo>
                  <a:lnTo>
                    <a:pt x="82652" y="356266"/>
                  </a:lnTo>
                  <a:lnTo>
                    <a:pt x="0" y="356266"/>
                  </a:lnTo>
                  <a:lnTo>
                    <a:pt x="0" y="0"/>
                  </a:lnTo>
                  <a:lnTo>
                    <a:pt x="115898" y="0"/>
                  </a:lnTo>
                  <a:cubicBezTo>
                    <a:pt x="141646" y="0"/>
                    <a:pt x="163615" y="2642"/>
                    <a:pt x="181805" y="7958"/>
                  </a:cubicBezTo>
                  <a:cubicBezTo>
                    <a:pt x="199964" y="13274"/>
                    <a:pt x="214804" y="20648"/>
                    <a:pt x="226296" y="30081"/>
                  </a:cubicBezTo>
                  <a:cubicBezTo>
                    <a:pt x="237787" y="39544"/>
                    <a:pt x="246144" y="50698"/>
                    <a:pt x="251368" y="63572"/>
                  </a:cubicBezTo>
                  <a:cubicBezTo>
                    <a:pt x="256591" y="76446"/>
                    <a:pt x="259203" y="90457"/>
                    <a:pt x="259203" y="105635"/>
                  </a:cubicBezTo>
                  <a:cubicBezTo>
                    <a:pt x="259203" y="117219"/>
                    <a:pt x="257667" y="128127"/>
                    <a:pt x="254563" y="138389"/>
                  </a:cubicBezTo>
                  <a:cubicBezTo>
                    <a:pt x="251460" y="148651"/>
                    <a:pt x="246851" y="158146"/>
                    <a:pt x="240737" y="166872"/>
                  </a:cubicBezTo>
                  <a:cubicBezTo>
                    <a:pt x="234622" y="175598"/>
                    <a:pt x="227125" y="183372"/>
                    <a:pt x="218246" y="190223"/>
                  </a:cubicBezTo>
                  <a:cubicBezTo>
                    <a:pt x="209366" y="197075"/>
                    <a:pt x="199134" y="202698"/>
                    <a:pt x="187550" y="207092"/>
                  </a:cubicBezTo>
                  <a:cubicBezTo>
                    <a:pt x="193081" y="209857"/>
                    <a:pt x="198274" y="213299"/>
                    <a:pt x="203067" y="217354"/>
                  </a:cubicBezTo>
                  <a:cubicBezTo>
                    <a:pt x="207860" y="221441"/>
                    <a:pt x="212070" y="226388"/>
                    <a:pt x="215664" y="232256"/>
                  </a:cubicBezTo>
                  <a:lnTo>
                    <a:pt x="291465" y="356235"/>
                  </a:lnTo>
                  <a:lnTo>
                    <a:pt x="216648" y="356235"/>
                  </a:lnTo>
                  <a:cubicBezTo>
                    <a:pt x="202790" y="356235"/>
                    <a:pt x="192835" y="351012"/>
                    <a:pt x="186813" y="340596"/>
                  </a:cubicBezTo>
                  <a:lnTo>
                    <a:pt x="127635" y="237172"/>
                  </a:lnTo>
                  <a:cubicBezTo>
                    <a:pt x="125023" y="232594"/>
                    <a:pt x="121981" y="229337"/>
                    <a:pt x="118479" y="227402"/>
                  </a:cubicBezTo>
                  <a:cubicBezTo>
                    <a:pt x="114976" y="225435"/>
                    <a:pt x="110060" y="224483"/>
                    <a:pt x="103700" y="224483"/>
                  </a:cubicBezTo>
                  <a:lnTo>
                    <a:pt x="82683" y="224483"/>
                  </a:lnTo>
                  <a:close/>
                  <a:moveTo>
                    <a:pt x="82652" y="167517"/>
                  </a:moveTo>
                  <a:lnTo>
                    <a:pt x="115898" y="167517"/>
                  </a:lnTo>
                  <a:cubicBezTo>
                    <a:pt x="127143" y="167517"/>
                    <a:pt x="136730" y="166104"/>
                    <a:pt x="144626" y="163246"/>
                  </a:cubicBezTo>
                  <a:cubicBezTo>
                    <a:pt x="152523" y="160389"/>
                    <a:pt x="159006" y="156425"/>
                    <a:pt x="164076" y="151386"/>
                  </a:cubicBezTo>
                  <a:cubicBezTo>
                    <a:pt x="169115" y="146347"/>
                    <a:pt x="172802" y="140417"/>
                    <a:pt x="175076" y="133657"/>
                  </a:cubicBezTo>
                  <a:cubicBezTo>
                    <a:pt x="177349" y="126898"/>
                    <a:pt x="178486" y="119585"/>
                    <a:pt x="178486" y="111780"/>
                  </a:cubicBezTo>
                  <a:cubicBezTo>
                    <a:pt x="178486" y="96141"/>
                    <a:pt x="173386" y="83912"/>
                    <a:pt x="163215" y="75094"/>
                  </a:cubicBezTo>
                  <a:cubicBezTo>
                    <a:pt x="153014" y="66306"/>
                    <a:pt x="137252" y="61882"/>
                    <a:pt x="115898" y="61882"/>
                  </a:cubicBezTo>
                  <a:lnTo>
                    <a:pt x="82652" y="61882"/>
                  </a:lnTo>
                  <a:lnTo>
                    <a:pt x="82652" y="167517"/>
                  </a:lnTo>
                  <a:close/>
                </a:path>
              </a:pathLst>
            </a:custGeom>
            <a:solidFill>
              <a:srgbClr val="FFFFFF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1D685A3-6F31-4762-B09B-87BDBB13D0F6}"/>
                </a:ext>
              </a:extLst>
            </p:cNvPr>
            <p:cNvSpPr/>
            <p:nvPr/>
          </p:nvSpPr>
          <p:spPr>
            <a:xfrm>
              <a:off x="5619072" y="3611946"/>
              <a:ext cx="258094" cy="253745"/>
            </a:xfrm>
            <a:custGeom>
              <a:avLst/>
              <a:gdLst>
                <a:gd name="connsiteX0" fmla="*/ 370246 w 370246"/>
                <a:gd name="connsiteY0" fmla="*/ 181866 h 364008"/>
                <a:gd name="connsiteX1" fmla="*/ 356911 w 370246"/>
                <a:gd name="connsiteY1" fmla="*/ 253765 h 364008"/>
                <a:gd name="connsiteX2" fmla="*/ 319364 w 370246"/>
                <a:gd name="connsiteY2" fmla="*/ 311591 h 364008"/>
                <a:gd name="connsiteX3" fmla="*/ 261046 w 370246"/>
                <a:gd name="connsiteY3" fmla="*/ 350090 h 364008"/>
                <a:gd name="connsiteX4" fmla="*/ 185369 w 370246"/>
                <a:gd name="connsiteY4" fmla="*/ 364009 h 364008"/>
                <a:gd name="connsiteX5" fmla="*/ 109568 w 370246"/>
                <a:gd name="connsiteY5" fmla="*/ 350090 h 364008"/>
                <a:gd name="connsiteX6" fmla="*/ 51005 w 370246"/>
                <a:gd name="connsiteY6" fmla="*/ 311591 h 364008"/>
                <a:gd name="connsiteX7" fmla="*/ 13335 w 370246"/>
                <a:gd name="connsiteY7" fmla="*/ 253765 h 364008"/>
                <a:gd name="connsiteX8" fmla="*/ 0 w 370246"/>
                <a:gd name="connsiteY8" fmla="*/ 181866 h 364008"/>
                <a:gd name="connsiteX9" fmla="*/ 13335 w 370246"/>
                <a:gd name="connsiteY9" fmla="*/ 109999 h 364008"/>
                <a:gd name="connsiteX10" fmla="*/ 51005 w 370246"/>
                <a:gd name="connsiteY10" fmla="*/ 52295 h 364008"/>
                <a:gd name="connsiteX11" fmla="*/ 109568 w 370246"/>
                <a:gd name="connsiteY11" fmla="*/ 13919 h 364008"/>
                <a:gd name="connsiteX12" fmla="*/ 185369 w 370246"/>
                <a:gd name="connsiteY12" fmla="*/ 0 h 364008"/>
                <a:gd name="connsiteX13" fmla="*/ 261046 w 370246"/>
                <a:gd name="connsiteY13" fmla="*/ 14072 h 364008"/>
                <a:gd name="connsiteX14" fmla="*/ 319364 w 370246"/>
                <a:gd name="connsiteY14" fmla="*/ 52572 h 364008"/>
                <a:gd name="connsiteX15" fmla="*/ 356911 w 370246"/>
                <a:gd name="connsiteY15" fmla="*/ 110275 h 364008"/>
                <a:gd name="connsiteX16" fmla="*/ 370246 w 370246"/>
                <a:gd name="connsiteY16" fmla="*/ 181928 h 364008"/>
                <a:gd name="connsiteX17" fmla="*/ 285658 w 370246"/>
                <a:gd name="connsiteY17" fmla="*/ 181866 h 364008"/>
                <a:gd name="connsiteX18" fmla="*/ 278806 w 370246"/>
                <a:gd name="connsiteY18" fmla="*/ 134303 h 364008"/>
                <a:gd name="connsiteX19" fmla="*/ 259111 w 370246"/>
                <a:gd name="connsiteY19" fmla="*/ 98476 h 364008"/>
                <a:gd name="connsiteX20" fmla="*/ 227678 w 370246"/>
                <a:gd name="connsiteY20" fmla="*/ 75985 h 364008"/>
                <a:gd name="connsiteX21" fmla="*/ 185369 w 370246"/>
                <a:gd name="connsiteY21" fmla="*/ 68150 h 364008"/>
                <a:gd name="connsiteX22" fmla="*/ 142691 w 370246"/>
                <a:gd name="connsiteY22" fmla="*/ 75985 h 364008"/>
                <a:gd name="connsiteX23" fmla="*/ 111135 w 370246"/>
                <a:gd name="connsiteY23" fmla="*/ 98476 h 364008"/>
                <a:gd name="connsiteX24" fmla="*/ 91440 w 370246"/>
                <a:gd name="connsiteY24" fmla="*/ 134303 h 364008"/>
                <a:gd name="connsiteX25" fmla="*/ 84588 w 370246"/>
                <a:gd name="connsiteY25" fmla="*/ 181866 h 364008"/>
                <a:gd name="connsiteX26" fmla="*/ 91440 w 370246"/>
                <a:gd name="connsiteY26" fmla="*/ 229675 h 364008"/>
                <a:gd name="connsiteX27" fmla="*/ 111135 w 370246"/>
                <a:gd name="connsiteY27" fmla="*/ 265502 h 364008"/>
                <a:gd name="connsiteX28" fmla="*/ 142691 w 370246"/>
                <a:gd name="connsiteY28" fmla="*/ 287870 h 364008"/>
                <a:gd name="connsiteX29" fmla="*/ 185369 w 370246"/>
                <a:gd name="connsiteY29" fmla="*/ 295582 h 364008"/>
                <a:gd name="connsiteX30" fmla="*/ 227678 w 370246"/>
                <a:gd name="connsiteY30" fmla="*/ 287870 h 364008"/>
                <a:gd name="connsiteX31" fmla="*/ 259111 w 370246"/>
                <a:gd name="connsiteY31" fmla="*/ 265502 h 364008"/>
                <a:gd name="connsiteX32" fmla="*/ 278806 w 370246"/>
                <a:gd name="connsiteY32" fmla="*/ 229675 h 364008"/>
                <a:gd name="connsiteX33" fmla="*/ 285658 w 370246"/>
                <a:gd name="connsiteY33" fmla="*/ 181866 h 364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70246" h="364008">
                  <a:moveTo>
                    <a:pt x="370246" y="181866"/>
                  </a:moveTo>
                  <a:cubicBezTo>
                    <a:pt x="370246" y="207614"/>
                    <a:pt x="365791" y="231580"/>
                    <a:pt x="356911" y="253765"/>
                  </a:cubicBezTo>
                  <a:cubicBezTo>
                    <a:pt x="348031" y="275948"/>
                    <a:pt x="335526" y="295214"/>
                    <a:pt x="319364" y="311591"/>
                  </a:cubicBezTo>
                  <a:cubicBezTo>
                    <a:pt x="303233" y="327967"/>
                    <a:pt x="283784" y="340811"/>
                    <a:pt x="261046" y="350090"/>
                  </a:cubicBezTo>
                  <a:cubicBezTo>
                    <a:pt x="238309" y="359369"/>
                    <a:pt x="213083" y="364009"/>
                    <a:pt x="185369" y="364009"/>
                  </a:cubicBezTo>
                  <a:cubicBezTo>
                    <a:pt x="157654" y="364009"/>
                    <a:pt x="132397" y="359369"/>
                    <a:pt x="109568" y="350090"/>
                  </a:cubicBezTo>
                  <a:cubicBezTo>
                    <a:pt x="86739" y="340780"/>
                    <a:pt x="67228" y="327967"/>
                    <a:pt x="51005" y="311591"/>
                  </a:cubicBezTo>
                  <a:cubicBezTo>
                    <a:pt x="34782" y="295214"/>
                    <a:pt x="22246" y="275948"/>
                    <a:pt x="13335" y="253765"/>
                  </a:cubicBezTo>
                  <a:cubicBezTo>
                    <a:pt x="4455" y="231611"/>
                    <a:pt x="0" y="207645"/>
                    <a:pt x="0" y="181866"/>
                  </a:cubicBezTo>
                  <a:cubicBezTo>
                    <a:pt x="0" y="156087"/>
                    <a:pt x="4425" y="132152"/>
                    <a:pt x="13335" y="109999"/>
                  </a:cubicBezTo>
                  <a:cubicBezTo>
                    <a:pt x="22215" y="87814"/>
                    <a:pt x="34782" y="68580"/>
                    <a:pt x="51005" y="52295"/>
                  </a:cubicBezTo>
                  <a:cubicBezTo>
                    <a:pt x="67228" y="36011"/>
                    <a:pt x="86739" y="23198"/>
                    <a:pt x="109568" y="13919"/>
                  </a:cubicBezTo>
                  <a:cubicBezTo>
                    <a:pt x="132397" y="4640"/>
                    <a:pt x="157654" y="0"/>
                    <a:pt x="185369" y="0"/>
                  </a:cubicBezTo>
                  <a:cubicBezTo>
                    <a:pt x="213083" y="0"/>
                    <a:pt x="238309" y="4701"/>
                    <a:pt x="261046" y="14072"/>
                  </a:cubicBezTo>
                  <a:cubicBezTo>
                    <a:pt x="283784" y="23444"/>
                    <a:pt x="303233" y="36287"/>
                    <a:pt x="319364" y="52572"/>
                  </a:cubicBezTo>
                  <a:cubicBezTo>
                    <a:pt x="335495" y="68887"/>
                    <a:pt x="348000" y="88122"/>
                    <a:pt x="356911" y="110275"/>
                  </a:cubicBezTo>
                  <a:cubicBezTo>
                    <a:pt x="365791" y="132428"/>
                    <a:pt x="370246" y="156333"/>
                    <a:pt x="370246" y="181928"/>
                  </a:cubicBezTo>
                  <a:close/>
                  <a:moveTo>
                    <a:pt x="285658" y="181866"/>
                  </a:moveTo>
                  <a:cubicBezTo>
                    <a:pt x="285658" y="164260"/>
                    <a:pt x="283384" y="148406"/>
                    <a:pt x="278806" y="134303"/>
                  </a:cubicBezTo>
                  <a:cubicBezTo>
                    <a:pt x="274228" y="120199"/>
                    <a:pt x="267683" y="108278"/>
                    <a:pt x="259111" y="98476"/>
                  </a:cubicBezTo>
                  <a:cubicBezTo>
                    <a:pt x="250538" y="88705"/>
                    <a:pt x="240091" y="81208"/>
                    <a:pt x="227678" y="75985"/>
                  </a:cubicBezTo>
                  <a:cubicBezTo>
                    <a:pt x="215296" y="70762"/>
                    <a:pt x="201193" y="68150"/>
                    <a:pt x="185369" y="68150"/>
                  </a:cubicBezTo>
                  <a:cubicBezTo>
                    <a:pt x="169545" y="68150"/>
                    <a:pt x="155165" y="70762"/>
                    <a:pt x="142691" y="75985"/>
                  </a:cubicBezTo>
                  <a:cubicBezTo>
                    <a:pt x="130216" y="81208"/>
                    <a:pt x="119708" y="88705"/>
                    <a:pt x="111135" y="98476"/>
                  </a:cubicBezTo>
                  <a:cubicBezTo>
                    <a:pt x="102563" y="108247"/>
                    <a:pt x="96018" y="120199"/>
                    <a:pt x="91440" y="134303"/>
                  </a:cubicBezTo>
                  <a:cubicBezTo>
                    <a:pt x="86862" y="148406"/>
                    <a:pt x="84588" y="164260"/>
                    <a:pt x="84588" y="181866"/>
                  </a:cubicBezTo>
                  <a:cubicBezTo>
                    <a:pt x="84588" y="199472"/>
                    <a:pt x="86862" y="215572"/>
                    <a:pt x="91440" y="229675"/>
                  </a:cubicBezTo>
                  <a:cubicBezTo>
                    <a:pt x="96018" y="243779"/>
                    <a:pt x="102563" y="255731"/>
                    <a:pt x="111135" y="265502"/>
                  </a:cubicBezTo>
                  <a:cubicBezTo>
                    <a:pt x="119708" y="275273"/>
                    <a:pt x="130216" y="282739"/>
                    <a:pt x="142691" y="287870"/>
                  </a:cubicBezTo>
                  <a:cubicBezTo>
                    <a:pt x="155165" y="293001"/>
                    <a:pt x="169391" y="295582"/>
                    <a:pt x="185369" y="295582"/>
                  </a:cubicBezTo>
                  <a:cubicBezTo>
                    <a:pt x="201346" y="295582"/>
                    <a:pt x="215296" y="293001"/>
                    <a:pt x="227678" y="287870"/>
                  </a:cubicBezTo>
                  <a:cubicBezTo>
                    <a:pt x="240061" y="282739"/>
                    <a:pt x="250538" y="275273"/>
                    <a:pt x="259111" y="265502"/>
                  </a:cubicBezTo>
                  <a:cubicBezTo>
                    <a:pt x="267683" y="255731"/>
                    <a:pt x="274228" y="243779"/>
                    <a:pt x="278806" y="229675"/>
                  </a:cubicBezTo>
                  <a:cubicBezTo>
                    <a:pt x="283384" y="215572"/>
                    <a:pt x="285658" y="199656"/>
                    <a:pt x="285658" y="181866"/>
                  </a:cubicBezTo>
                  <a:close/>
                </a:path>
              </a:pathLst>
            </a:custGeom>
            <a:solidFill>
              <a:srgbClr val="FFFFFF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FC37FC0-5F19-4B93-846D-E108EDDC3E1D}"/>
                </a:ext>
              </a:extLst>
            </p:cNvPr>
            <p:cNvSpPr/>
            <p:nvPr/>
          </p:nvSpPr>
          <p:spPr>
            <a:xfrm>
              <a:off x="6261286" y="3614624"/>
              <a:ext cx="361652" cy="248348"/>
            </a:xfrm>
            <a:custGeom>
              <a:avLst/>
              <a:gdLst>
                <a:gd name="connsiteX0" fmla="*/ 0 w 518805"/>
                <a:gd name="connsiteY0" fmla="*/ 31 h 356265"/>
                <a:gd name="connsiteX1" fmla="*/ 69440 w 518805"/>
                <a:gd name="connsiteY1" fmla="*/ 31 h 356265"/>
                <a:gd name="connsiteX2" fmla="*/ 87415 w 518805"/>
                <a:gd name="connsiteY2" fmla="*/ 4916 h 356265"/>
                <a:gd name="connsiteX3" fmla="*/ 96817 w 518805"/>
                <a:gd name="connsiteY3" fmla="*/ 17882 h 356265"/>
                <a:gd name="connsiteX4" fmla="*/ 145732 w 518805"/>
                <a:gd name="connsiteY4" fmla="*/ 203712 h 356265"/>
                <a:gd name="connsiteX5" fmla="*/ 150618 w 518805"/>
                <a:gd name="connsiteY5" fmla="*/ 223039 h 356265"/>
                <a:gd name="connsiteX6" fmla="*/ 154274 w 518805"/>
                <a:gd name="connsiteY6" fmla="*/ 244547 h 356265"/>
                <a:gd name="connsiteX7" fmla="*/ 159651 w 518805"/>
                <a:gd name="connsiteY7" fmla="*/ 222916 h 356265"/>
                <a:gd name="connsiteX8" fmla="*/ 165274 w 518805"/>
                <a:gd name="connsiteY8" fmla="*/ 203712 h 356265"/>
                <a:gd name="connsiteX9" fmla="*/ 222977 w 518805"/>
                <a:gd name="connsiteY9" fmla="*/ 17882 h 356265"/>
                <a:gd name="connsiteX10" fmla="*/ 232379 w 518805"/>
                <a:gd name="connsiteY10" fmla="*/ 5531 h 356265"/>
                <a:gd name="connsiteX11" fmla="*/ 249862 w 518805"/>
                <a:gd name="connsiteY11" fmla="*/ 31 h 356265"/>
                <a:gd name="connsiteX12" fmla="*/ 274320 w 518805"/>
                <a:gd name="connsiteY12" fmla="*/ 31 h 356265"/>
                <a:gd name="connsiteX13" fmla="*/ 292049 w 518805"/>
                <a:gd name="connsiteY13" fmla="*/ 4793 h 356265"/>
                <a:gd name="connsiteX14" fmla="*/ 301697 w 518805"/>
                <a:gd name="connsiteY14" fmla="*/ 17882 h 356265"/>
                <a:gd name="connsiteX15" fmla="*/ 358908 w 518805"/>
                <a:gd name="connsiteY15" fmla="*/ 203712 h 356265"/>
                <a:gd name="connsiteX16" fmla="*/ 364531 w 518805"/>
                <a:gd name="connsiteY16" fmla="*/ 221933 h 356265"/>
                <a:gd name="connsiteX17" fmla="*/ 369662 w 518805"/>
                <a:gd name="connsiteY17" fmla="*/ 242580 h 356265"/>
                <a:gd name="connsiteX18" fmla="*/ 373687 w 518805"/>
                <a:gd name="connsiteY18" fmla="*/ 222025 h 356265"/>
                <a:gd name="connsiteX19" fmla="*/ 377958 w 518805"/>
                <a:gd name="connsiteY19" fmla="*/ 203681 h 356265"/>
                <a:gd name="connsiteX20" fmla="*/ 426874 w 518805"/>
                <a:gd name="connsiteY20" fmla="*/ 17852 h 356265"/>
                <a:gd name="connsiteX21" fmla="*/ 436153 w 518805"/>
                <a:gd name="connsiteY21" fmla="*/ 5377 h 356265"/>
                <a:gd name="connsiteX22" fmla="*/ 453759 w 518805"/>
                <a:gd name="connsiteY22" fmla="*/ 0 h 356265"/>
                <a:gd name="connsiteX23" fmla="*/ 518805 w 518805"/>
                <a:gd name="connsiteY23" fmla="*/ 0 h 356265"/>
                <a:gd name="connsiteX24" fmla="*/ 408776 w 518805"/>
                <a:gd name="connsiteY24" fmla="*/ 356266 h 356265"/>
                <a:gd name="connsiteX25" fmla="*/ 333959 w 518805"/>
                <a:gd name="connsiteY25" fmla="*/ 356266 h 356265"/>
                <a:gd name="connsiteX26" fmla="*/ 266977 w 518805"/>
                <a:gd name="connsiteY26" fmla="*/ 135470 h 356265"/>
                <a:gd name="connsiteX27" fmla="*/ 263443 w 518805"/>
                <a:gd name="connsiteY27" fmla="*/ 124224 h 356265"/>
                <a:gd name="connsiteX28" fmla="*/ 259879 w 518805"/>
                <a:gd name="connsiteY28" fmla="*/ 111258 h 356265"/>
                <a:gd name="connsiteX29" fmla="*/ 256345 w 518805"/>
                <a:gd name="connsiteY29" fmla="*/ 124224 h 356265"/>
                <a:gd name="connsiteX30" fmla="*/ 252812 w 518805"/>
                <a:gd name="connsiteY30" fmla="*/ 135470 h 356265"/>
                <a:gd name="connsiteX31" fmla="*/ 184847 w 518805"/>
                <a:gd name="connsiteY31" fmla="*/ 356266 h 356265"/>
                <a:gd name="connsiteX32" fmla="*/ 110029 w 518805"/>
                <a:gd name="connsiteY32" fmla="*/ 356266 h 356265"/>
                <a:gd name="connsiteX33" fmla="*/ 0 w 518805"/>
                <a:gd name="connsiteY33" fmla="*/ 0 h 356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18805" h="356265">
                  <a:moveTo>
                    <a:pt x="0" y="31"/>
                  </a:moveTo>
                  <a:lnTo>
                    <a:pt x="69440" y="31"/>
                  </a:lnTo>
                  <a:cubicBezTo>
                    <a:pt x="76599" y="31"/>
                    <a:pt x="82591" y="1659"/>
                    <a:pt x="87415" y="4916"/>
                  </a:cubicBezTo>
                  <a:cubicBezTo>
                    <a:pt x="92208" y="8173"/>
                    <a:pt x="95373" y="12505"/>
                    <a:pt x="96817" y="17882"/>
                  </a:cubicBezTo>
                  <a:lnTo>
                    <a:pt x="145732" y="203712"/>
                  </a:lnTo>
                  <a:cubicBezTo>
                    <a:pt x="147361" y="209734"/>
                    <a:pt x="148989" y="216187"/>
                    <a:pt x="150618" y="223039"/>
                  </a:cubicBezTo>
                  <a:cubicBezTo>
                    <a:pt x="152246" y="229891"/>
                    <a:pt x="153475" y="237050"/>
                    <a:pt x="154274" y="244547"/>
                  </a:cubicBezTo>
                  <a:cubicBezTo>
                    <a:pt x="155903" y="236896"/>
                    <a:pt x="157685" y="229675"/>
                    <a:pt x="159651" y="222916"/>
                  </a:cubicBezTo>
                  <a:cubicBezTo>
                    <a:pt x="161618" y="216156"/>
                    <a:pt x="163492" y="209765"/>
                    <a:pt x="165274" y="203712"/>
                  </a:cubicBezTo>
                  <a:lnTo>
                    <a:pt x="222977" y="17882"/>
                  </a:lnTo>
                  <a:cubicBezTo>
                    <a:pt x="224452" y="13304"/>
                    <a:pt x="227586" y="9187"/>
                    <a:pt x="232379" y="5531"/>
                  </a:cubicBezTo>
                  <a:cubicBezTo>
                    <a:pt x="237173" y="1874"/>
                    <a:pt x="243010" y="31"/>
                    <a:pt x="249862" y="31"/>
                  </a:cubicBezTo>
                  <a:lnTo>
                    <a:pt x="274320" y="31"/>
                  </a:lnTo>
                  <a:cubicBezTo>
                    <a:pt x="281479" y="31"/>
                    <a:pt x="287409" y="1629"/>
                    <a:pt x="292049" y="4793"/>
                  </a:cubicBezTo>
                  <a:cubicBezTo>
                    <a:pt x="296688" y="7989"/>
                    <a:pt x="299915" y="12352"/>
                    <a:pt x="301697" y="17882"/>
                  </a:cubicBezTo>
                  <a:lnTo>
                    <a:pt x="358908" y="203712"/>
                  </a:lnTo>
                  <a:cubicBezTo>
                    <a:pt x="360690" y="209427"/>
                    <a:pt x="362565" y="215511"/>
                    <a:pt x="364531" y="221933"/>
                  </a:cubicBezTo>
                  <a:cubicBezTo>
                    <a:pt x="366498" y="228354"/>
                    <a:pt x="368187" y="235268"/>
                    <a:pt x="369662" y="242580"/>
                  </a:cubicBezTo>
                  <a:cubicBezTo>
                    <a:pt x="370983" y="235421"/>
                    <a:pt x="372305" y="228569"/>
                    <a:pt x="373687" y="222025"/>
                  </a:cubicBezTo>
                  <a:cubicBezTo>
                    <a:pt x="375070" y="215511"/>
                    <a:pt x="376483" y="209396"/>
                    <a:pt x="377958" y="203681"/>
                  </a:cubicBezTo>
                  <a:lnTo>
                    <a:pt x="426874" y="17852"/>
                  </a:lnTo>
                  <a:cubicBezTo>
                    <a:pt x="428164" y="13120"/>
                    <a:pt x="431267" y="8972"/>
                    <a:pt x="436153" y="5377"/>
                  </a:cubicBezTo>
                  <a:cubicBezTo>
                    <a:pt x="441038" y="1782"/>
                    <a:pt x="446907" y="0"/>
                    <a:pt x="453759" y="0"/>
                  </a:cubicBezTo>
                  <a:lnTo>
                    <a:pt x="518805" y="0"/>
                  </a:lnTo>
                  <a:lnTo>
                    <a:pt x="408776" y="356266"/>
                  </a:lnTo>
                  <a:lnTo>
                    <a:pt x="333959" y="356266"/>
                  </a:lnTo>
                  <a:lnTo>
                    <a:pt x="266977" y="135470"/>
                  </a:lnTo>
                  <a:cubicBezTo>
                    <a:pt x="265840" y="132060"/>
                    <a:pt x="264641" y="128311"/>
                    <a:pt x="263443" y="124224"/>
                  </a:cubicBezTo>
                  <a:cubicBezTo>
                    <a:pt x="262214" y="120169"/>
                    <a:pt x="261047" y="115836"/>
                    <a:pt x="259879" y="111258"/>
                  </a:cubicBezTo>
                  <a:cubicBezTo>
                    <a:pt x="258742" y="115836"/>
                    <a:pt x="257574" y="120138"/>
                    <a:pt x="256345" y="124224"/>
                  </a:cubicBezTo>
                  <a:cubicBezTo>
                    <a:pt x="255116" y="128311"/>
                    <a:pt x="253949" y="132060"/>
                    <a:pt x="252812" y="135470"/>
                  </a:cubicBezTo>
                  <a:lnTo>
                    <a:pt x="184847" y="356266"/>
                  </a:lnTo>
                  <a:lnTo>
                    <a:pt x="110029" y="3562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" name="Graphic 4">
              <a:extLst>
                <a:ext uri="{FF2B5EF4-FFF2-40B4-BE49-F238E27FC236}">
                  <a16:creationId xmlns:a16="http://schemas.microsoft.com/office/drawing/2014/main" id="{C52D30FA-AEBD-4DF2-BF6E-35EF45B7211D}"/>
                </a:ext>
              </a:extLst>
            </p:cNvPr>
            <p:cNvGrpSpPr/>
            <p:nvPr/>
          </p:nvGrpSpPr>
          <p:grpSpPr>
            <a:xfrm>
              <a:off x="5581440" y="4207039"/>
              <a:ext cx="325915" cy="304914"/>
              <a:chOff x="5358242" y="4813802"/>
              <a:chExt cx="467539" cy="437412"/>
            </a:xfrm>
            <a:solidFill>
              <a:srgbClr val="FFFFFF"/>
            </a:solidFill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3C6483A-859F-4ADD-A8F0-93DD21C64974}"/>
                  </a:ext>
                </a:extLst>
              </p:cNvPr>
              <p:cNvSpPr/>
              <p:nvPr/>
            </p:nvSpPr>
            <p:spPr>
              <a:xfrm>
                <a:off x="5408018" y="4967377"/>
                <a:ext cx="127880" cy="127873"/>
              </a:xfrm>
              <a:custGeom>
                <a:avLst/>
                <a:gdLst>
                  <a:gd name="connsiteX0" fmla="*/ 105758 w 127880"/>
                  <a:gd name="connsiteY0" fmla="*/ 15540 h 127873"/>
                  <a:gd name="connsiteX1" fmla="*/ 88644 w 127880"/>
                  <a:gd name="connsiteY1" fmla="*/ 4878 h 127873"/>
                  <a:gd name="connsiteX2" fmla="*/ 87691 w 127880"/>
                  <a:gd name="connsiteY2" fmla="*/ 4509 h 127873"/>
                  <a:gd name="connsiteX3" fmla="*/ 87691 w 127880"/>
                  <a:gd name="connsiteY3" fmla="*/ 4509 h 127873"/>
                  <a:gd name="connsiteX4" fmla="*/ 87661 w 127880"/>
                  <a:gd name="connsiteY4" fmla="*/ 4509 h 127873"/>
                  <a:gd name="connsiteX5" fmla="*/ 87476 w 127880"/>
                  <a:gd name="connsiteY5" fmla="*/ 4448 h 127873"/>
                  <a:gd name="connsiteX6" fmla="*/ 87323 w 127880"/>
                  <a:gd name="connsiteY6" fmla="*/ 4448 h 127873"/>
                  <a:gd name="connsiteX7" fmla="*/ 40159 w 127880"/>
                  <a:gd name="connsiteY7" fmla="*/ 4540 h 127873"/>
                  <a:gd name="connsiteX8" fmla="*/ 38776 w 127880"/>
                  <a:gd name="connsiteY8" fmla="*/ 5124 h 127873"/>
                  <a:gd name="connsiteX9" fmla="*/ 38776 w 127880"/>
                  <a:gd name="connsiteY9" fmla="*/ 5124 h 127873"/>
                  <a:gd name="connsiteX10" fmla="*/ 38745 w 127880"/>
                  <a:gd name="connsiteY10" fmla="*/ 5124 h 127873"/>
                  <a:gd name="connsiteX11" fmla="*/ 5254 w 127880"/>
                  <a:gd name="connsiteY11" fmla="*/ 38553 h 127873"/>
                  <a:gd name="connsiteX12" fmla="*/ 4578 w 127880"/>
                  <a:gd name="connsiteY12" fmla="*/ 40151 h 127873"/>
                  <a:gd name="connsiteX13" fmla="*/ 0 w 127880"/>
                  <a:gd name="connsiteY13" fmla="*/ 63902 h 127873"/>
                  <a:gd name="connsiteX14" fmla="*/ 4486 w 127880"/>
                  <a:gd name="connsiteY14" fmla="*/ 87469 h 127873"/>
                  <a:gd name="connsiteX15" fmla="*/ 5162 w 127880"/>
                  <a:gd name="connsiteY15" fmla="*/ 89097 h 127873"/>
                  <a:gd name="connsiteX16" fmla="*/ 40189 w 127880"/>
                  <a:gd name="connsiteY16" fmla="*/ 123295 h 127873"/>
                  <a:gd name="connsiteX17" fmla="*/ 63940 w 127880"/>
                  <a:gd name="connsiteY17" fmla="*/ 127873 h 127873"/>
                  <a:gd name="connsiteX18" fmla="*/ 89136 w 127880"/>
                  <a:gd name="connsiteY18" fmla="*/ 122711 h 127873"/>
                  <a:gd name="connsiteX19" fmla="*/ 105758 w 127880"/>
                  <a:gd name="connsiteY19" fmla="*/ 112265 h 127873"/>
                  <a:gd name="connsiteX20" fmla="*/ 123303 w 127880"/>
                  <a:gd name="connsiteY20" fmla="*/ 87684 h 127873"/>
                  <a:gd name="connsiteX21" fmla="*/ 127881 w 127880"/>
                  <a:gd name="connsiteY21" fmla="*/ 63933 h 127873"/>
                  <a:gd name="connsiteX22" fmla="*/ 122719 w 127880"/>
                  <a:gd name="connsiteY22" fmla="*/ 38738 h 127873"/>
                  <a:gd name="connsiteX23" fmla="*/ 105789 w 127880"/>
                  <a:gd name="connsiteY23" fmla="*/ 15632 h 127873"/>
                  <a:gd name="connsiteX24" fmla="*/ 107079 w 127880"/>
                  <a:gd name="connsiteY24" fmla="*/ 82338 h 127873"/>
                  <a:gd name="connsiteX25" fmla="*/ 94636 w 127880"/>
                  <a:gd name="connsiteY25" fmla="*/ 99329 h 127873"/>
                  <a:gd name="connsiteX26" fmla="*/ 81362 w 127880"/>
                  <a:gd name="connsiteY26" fmla="*/ 107440 h 127873"/>
                  <a:gd name="connsiteX27" fmla="*/ 45443 w 127880"/>
                  <a:gd name="connsiteY27" fmla="*/ 107010 h 127873"/>
                  <a:gd name="connsiteX28" fmla="*/ 20340 w 127880"/>
                  <a:gd name="connsiteY28" fmla="*/ 81262 h 127873"/>
                  <a:gd name="connsiteX29" fmla="*/ 16991 w 127880"/>
                  <a:gd name="connsiteY29" fmla="*/ 63841 h 127873"/>
                  <a:gd name="connsiteX30" fmla="*/ 20771 w 127880"/>
                  <a:gd name="connsiteY30" fmla="*/ 45344 h 127873"/>
                  <a:gd name="connsiteX31" fmla="*/ 45413 w 127880"/>
                  <a:gd name="connsiteY31" fmla="*/ 20702 h 127873"/>
                  <a:gd name="connsiteX32" fmla="*/ 45874 w 127880"/>
                  <a:gd name="connsiteY32" fmla="*/ 20364 h 127873"/>
                  <a:gd name="connsiteX33" fmla="*/ 46457 w 127880"/>
                  <a:gd name="connsiteY33" fmla="*/ 20241 h 127873"/>
                  <a:gd name="connsiteX34" fmla="*/ 81300 w 127880"/>
                  <a:gd name="connsiteY34" fmla="*/ 20241 h 127873"/>
                  <a:gd name="connsiteX35" fmla="*/ 81854 w 127880"/>
                  <a:gd name="connsiteY35" fmla="*/ 20333 h 127873"/>
                  <a:gd name="connsiteX36" fmla="*/ 82345 w 127880"/>
                  <a:gd name="connsiteY36" fmla="*/ 20671 h 127873"/>
                  <a:gd name="connsiteX37" fmla="*/ 94605 w 127880"/>
                  <a:gd name="connsiteY37" fmla="*/ 28352 h 127873"/>
                  <a:gd name="connsiteX38" fmla="*/ 107479 w 127880"/>
                  <a:gd name="connsiteY38" fmla="*/ 46388 h 127873"/>
                  <a:gd name="connsiteX39" fmla="*/ 110828 w 127880"/>
                  <a:gd name="connsiteY39" fmla="*/ 63810 h 127873"/>
                  <a:gd name="connsiteX40" fmla="*/ 107049 w 127880"/>
                  <a:gd name="connsiteY40" fmla="*/ 82307 h 1278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127880" h="127873">
                    <a:moveTo>
                      <a:pt x="105758" y="15540"/>
                    </a:moveTo>
                    <a:cubicBezTo>
                      <a:pt x="100781" y="11207"/>
                      <a:pt x="95189" y="7674"/>
                      <a:pt x="88644" y="4878"/>
                    </a:cubicBezTo>
                    <a:cubicBezTo>
                      <a:pt x="88552" y="4847"/>
                      <a:pt x="87999" y="4632"/>
                      <a:pt x="87691" y="4509"/>
                    </a:cubicBezTo>
                    <a:cubicBezTo>
                      <a:pt x="87691" y="4509"/>
                      <a:pt x="87691" y="4509"/>
                      <a:pt x="87691" y="4509"/>
                    </a:cubicBezTo>
                    <a:cubicBezTo>
                      <a:pt x="87691" y="4509"/>
                      <a:pt x="87691" y="4509"/>
                      <a:pt x="87661" y="4509"/>
                    </a:cubicBezTo>
                    <a:cubicBezTo>
                      <a:pt x="87599" y="4509"/>
                      <a:pt x="87507" y="4448"/>
                      <a:pt x="87476" y="4448"/>
                    </a:cubicBezTo>
                    <a:cubicBezTo>
                      <a:pt x="87415" y="4448"/>
                      <a:pt x="87384" y="4448"/>
                      <a:pt x="87323" y="4448"/>
                    </a:cubicBezTo>
                    <a:cubicBezTo>
                      <a:pt x="72298" y="-1513"/>
                      <a:pt x="55122" y="-1482"/>
                      <a:pt x="40159" y="4540"/>
                    </a:cubicBezTo>
                    <a:cubicBezTo>
                      <a:pt x="40097" y="4540"/>
                      <a:pt x="38807" y="5093"/>
                      <a:pt x="38776" y="5124"/>
                    </a:cubicBezTo>
                    <a:cubicBezTo>
                      <a:pt x="38776" y="5124"/>
                      <a:pt x="38776" y="5124"/>
                      <a:pt x="38776" y="5124"/>
                    </a:cubicBezTo>
                    <a:cubicBezTo>
                      <a:pt x="38776" y="5124"/>
                      <a:pt x="38776" y="5124"/>
                      <a:pt x="38745" y="5124"/>
                    </a:cubicBezTo>
                    <a:cubicBezTo>
                      <a:pt x="23597" y="11638"/>
                      <a:pt x="11645" y="23559"/>
                      <a:pt x="5254" y="38553"/>
                    </a:cubicBezTo>
                    <a:cubicBezTo>
                      <a:pt x="5193" y="38676"/>
                      <a:pt x="4640" y="40028"/>
                      <a:pt x="4578" y="40151"/>
                    </a:cubicBezTo>
                    <a:cubicBezTo>
                      <a:pt x="1536" y="47740"/>
                      <a:pt x="0" y="55729"/>
                      <a:pt x="0" y="63902"/>
                    </a:cubicBezTo>
                    <a:cubicBezTo>
                      <a:pt x="0" y="72075"/>
                      <a:pt x="1536" y="80095"/>
                      <a:pt x="4486" y="87469"/>
                    </a:cubicBezTo>
                    <a:cubicBezTo>
                      <a:pt x="4547" y="87592"/>
                      <a:pt x="5100" y="88974"/>
                      <a:pt x="5162" y="89097"/>
                    </a:cubicBezTo>
                    <a:cubicBezTo>
                      <a:pt x="11645" y="104245"/>
                      <a:pt x="23567" y="116167"/>
                      <a:pt x="40189" y="123295"/>
                    </a:cubicBezTo>
                    <a:cubicBezTo>
                      <a:pt x="47779" y="126337"/>
                      <a:pt x="55767" y="127873"/>
                      <a:pt x="63940" y="127873"/>
                    </a:cubicBezTo>
                    <a:cubicBezTo>
                      <a:pt x="72113" y="127873"/>
                      <a:pt x="80133" y="126337"/>
                      <a:pt x="89136" y="122711"/>
                    </a:cubicBezTo>
                    <a:cubicBezTo>
                      <a:pt x="95189" y="120099"/>
                      <a:pt x="100811" y="116597"/>
                      <a:pt x="105758" y="112265"/>
                    </a:cubicBezTo>
                    <a:cubicBezTo>
                      <a:pt x="113040" y="105966"/>
                      <a:pt x="118909" y="97977"/>
                      <a:pt x="123303" y="87684"/>
                    </a:cubicBezTo>
                    <a:cubicBezTo>
                      <a:pt x="126345" y="80125"/>
                      <a:pt x="127881" y="72137"/>
                      <a:pt x="127881" y="63933"/>
                    </a:cubicBezTo>
                    <a:cubicBezTo>
                      <a:pt x="127881" y="55729"/>
                      <a:pt x="126345" y="47740"/>
                      <a:pt x="122719" y="38738"/>
                    </a:cubicBezTo>
                    <a:cubicBezTo>
                      <a:pt x="118909" y="29889"/>
                      <a:pt x="113040" y="21869"/>
                      <a:pt x="105789" y="15632"/>
                    </a:cubicBezTo>
                    <a:close/>
                    <a:moveTo>
                      <a:pt x="107079" y="82338"/>
                    </a:moveTo>
                    <a:cubicBezTo>
                      <a:pt x="104283" y="88821"/>
                      <a:pt x="99982" y="94690"/>
                      <a:pt x="94636" y="99329"/>
                    </a:cubicBezTo>
                    <a:cubicBezTo>
                      <a:pt x="90979" y="102494"/>
                      <a:pt x="86862" y="105105"/>
                      <a:pt x="81362" y="107440"/>
                    </a:cubicBezTo>
                    <a:cubicBezTo>
                      <a:pt x="70301" y="111865"/>
                      <a:pt x="58686" y="112326"/>
                      <a:pt x="45443" y="107010"/>
                    </a:cubicBezTo>
                    <a:cubicBezTo>
                      <a:pt x="34474" y="102309"/>
                      <a:pt x="25472" y="93307"/>
                      <a:pt x="20340" y="81262"/>
                    </a:cubicBezTo>
                    <a:cubicBezTo>
                      <a:pt x="18128" y="75732"/>
                      <a:pt x="16991" y="69863"/>
                      <a:pt x="16991" y="63841"/>
                    </a:cubicBezTo>
                    <a:cubicBezTo>
                      <a:pt x="16991" y="57819"/>
                      <a:pt x="18128" y="51950"/>
                      <a:pt x="20771" y="45344"/>
                    </a:cubicBezTo>
                    <a:cubicBezTo>
                      <a:pt x="25472" y="34406"/>
                      <a:pt x="34444" y="25403"/>
                      <a:pt x="45413" y="20702"/>
                    </a:cubicBezTo>
                    <a:cubicBezTo>
                      <a:pt x="45597" y="20609"/>
                      <a:pt x="45720" y="20456"/>
                      <a:pt x="45874" y="20364"/>
                    </a:cubicBezTo>
                    <a:cubicBezTo>
                      <a:pt x="46058" y="20302"/>
                      <a:pt x="46273" y="20333"/>
                      <a:pt x="46457" y="20241"/>
                    </a:cubicBezTo>
                    <a:cubicBezTo>
                      <a:pt x="57488" y="15785"/>
                      <a:pt x="70270" y="15816"/>
                      <a:pt x="81300" y="20241"/>
                    </a:cubicBezTo>
                    <a:cubicBezTo>
                      <a:pt x="81485" y="20302"/>
                      <a:pt x="81669" y="20271"/>
                      <a:pt x="81854" y="20333"/>
                    </a:cubicBezTo>
                    <a:cubicBezTo>
                      <a:pt x="82038" y="20425"/>
                      <a:pt x="82161" y="20579"/>
                      <a:pt x="82345" y="20671"/>
                    </a:cubicBezTo>
                    <a:cubicBezTo>
                      <a:pt x="86801" y="22576"/>
                      <a:pt x="90918" y="25157"/>
                      <a:pt x="94605" y="28352"/>
                    </a:cubicBezTo>
                    <a:cubicBezTo>
                      <a:pt x="99951" y="32961"/>
                      <a:pt x="104253" y="38830"/>
                      <a:pt x="107479" y="46388"/>
                    </a:cubicBezTo>
                    <a:cubicBezTo>
                      <a:pt x="109691" y="51919"/>
                      <a:pt x="110828" y="57788"/>
                      <a:pt x="110828" y="63810"/>
                    </a:cubicBezTo>
                    <a:cubicBezTo>
                      <a:pt x="110828" y="69832"/>
                      <a:pt x="109691" y="75701"/>
                      <a:pt x="107049" y="82307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C3A1E4A0-A9DB-4FBD-A5A0-D3EBAAA7A7A2}"/>
                  </a:ext>
                </a:extLst>
              </p:cNvPr>
              <p:cNvSpPr/>
              <p:nvPr/>
            </p:nvSpPr>
            <p:spPr>
              <a:xfrm>
                <a:off x="5358242" y="4851195"/>
                <a:ext cx="327137" cy="360044"/>
              </a:xfrm>
              <a:custGeom>
                <a:avLst/>
                <a:gdLst>
                  <a:gd name="connsiteX0" fmla="*/ 318565 w 327137"/>
                  <a:gd name="connsiteY0" fmla="*/ 17022 h 360044"/>
                  <a:gd name="connsiteX1" fmla="*/ 327076 w 327137"/>
                  <a:gd name="connsiteY1" fmla="*/ 8511 h 360044"/>
                  <a:gd name="connsiteX2" fmla="*/ 318565 w 327137"/>
                  <a:gd name="connsiteY2" fmla="*/ 0 h 360044"/>
                  <a:gd name="connsiteX3" fmla="*/ 261323 w 327137"/>
                  <a:gd name="connsiteY3" fmla="*/ 0 h 360044"/>
                  <a:gd name="connsiteX4" fmla="*/ 252812 w 327137"/>
                  <a:gd name="connsiteY4" fmla="*/ 8511 h 360044"/>
                  <a:gd name="connsiteX5" fmla="*/ 252812 w 327137"/>
                  <a:gd name="connsiteY5" fmla="*/ 171511 h 360044"/>
                  <a:gd name="connsiteX6" fmla="*/ 227371 w 327137"/>
                  <a:gd name="connsiteY6" fmla="*/ 171511 h 360044"/>
                  <a:gd name="connsiteX7" fmla="*/ 227371 w 327137"/>
                  <a:gd name="connsiteY7" fmla="*/ 158176 h 360044"/>
                  <a:gd name="connsiteX8" fmla="*/ 218860 w 327137"/>
                  <a:gd name="connsiteY8" fmla="*/ 149665 h 360044"/>
                  <a:gd name="connsiteX9" fmla="*/ 205586 w 327137"/>
                  <a:gd name="connsiteY9" fmla="*/ 149665 h 360044"/>
                  <a:gd name="connsiteX10" fmla="*/ 200117 w 327137"/>
                  <a:gd name="connsiteY10" fmla="*/ 136484 h 360044"/>
                  <a:gd name="connsiteX11" fmla="*/ 209489 w 327137"/>
                  <a:gd name="connsiteY11" fmla="*/ 127113 h 360044"/>
                  <a:gd name="connsiteX12" fmla="*/ 209489 w 327137"/>
                  <a:gd name="connsiteY12" fmla="*/ 115099 h 360044"/>
                  <a:gd name="connsiteX13" fmla="*/ 178609 w 327137"/>
                  <a:gd name="connsiteY13" fmla="*/ 84219 h 360044"/>
                  <a:gd name="connsiteX14" fmla="*/ 166595 w 327137"/>
                  <a:gd name="connsiteY14" fmla="*/ 84219 h 360044"/>
                  <a:gd name="connsiteX15" fmla="*/ 157224 w 327137"/>
                  <a:gd name="connsiteY15" fmla="*/ 93591 h 360044"/>
                  <a:gd name="connsiteX16" fmla="*/ 144043 w 327137"/>
                  <a:gd name="connsiteY16" fmla="*/ 88121 h 360044"/>
                  <a:gd name="connsiteX17" fmla="*/ 144043 w 327137"/>
                  <a:gd name="connsiteY17" fmla="*/ 74848 h 360044"/>
                  <a:gd name="connsiteX18" fmla="*/ 135531 w 327137"/>
                  <a:gd name="connsiteY18" fmla="*/ 66337 h 360044"/>
                  <a:gd name="connsiteX19" fmla="*/ 91839 w 327137"/>
                  <a:gd name="connsiteY19" fmla="*/ 66337 h 360044"/>
                  <a:gd name="connsiteX20" fmla="*/ 83328 w 327137"/>
                  <a:gd name="connsiteY20" fmla="*/ 74848 h 360044"/>
                  <a:gd name="connsiteX21" fmla="*/ 83328 w 327137"/>
                  <a:gd name="connsiteY21" fmla="*/ 88121 h 360044"/>
                  <a:gd name="connsiteX22" fmla="*/ 70147 w 327137"/>
                  <a:gd name="connsiteY22" fmla="*/ 93591 h 360044"/>
                  <a:gd name="connsiteX23" fmla="*/ 60776 w 327137"/>
                  <a:gd name="connsiteY23" fmla="*/ 84219 h 360044"/>
                  <a:gd name="connsiteX24" fmla="*/ 48762 w 327137"/>
                  <a:gd name="connsiteY24" fmla="*/ 84219 h 360044"/>
                  <a:gd name="connsiteX25" fmla="*/ 17882 w 327137"/>
                  <a:gd name="connsiteY25" fmla="*/ 115099 h 360044"/>
                  <a:gd name="connsiteX26" fmla="*/ 17882 w 327137"/>
                  <a:gd name="connsiteY26" fmla="*/ 127113 h 360044"/>
                  <a:gd name="connsiteX27" fmla="*/ 27254 w 327137"/>
                  <a:gd name="connsiteY27" fmla="*/ 136484 h 360044"/>
                  <a:gd name="connsiteX28" fmla="*/ 21785 w 327137"/>
                  <a:gd name="connsiteY28" fmla="*/ 149665 h 360044"/>
                  <a:gd name="connsiteX29" fmla="*/ 8511 w 327137"/>
                  <a:gd name="connsiteY29" fmla="*/ 149665 h 360044"/>
                  <a:gd name="connsiteX30" fmla="*/ 0 w 327137"/>
                  <a:gd name="connsiteY30" fmla="*/ 158176 h 360044"/>
                  <a:gd name="connsiteX31" fmla="*/ 0 w 327137"/>
                  <a:gd name="connsiteY31" fmla="*/ 201868 h 360044"/>
                  <a:gd name="connsiteX32" fmla="*/ 8511 w 327137"/>
                  <a:gd name="connsiteY32" fmla="*/ 210380 h 360044"/>
                  <a:gd name="connsiteX33" fmla="*/ 21785 w 327137"/>
                  <a:gd name="connsiteY33" fmla="*/ 210380 h 360044"/>
                  <a:gd name="connsiteX34" fmla="*/ 27254 w 327137"/>
                  <a:gd name="connsiteY34" fmla="*/ 223561 h 360044"/>
                  <a:gd name="connsiteX35" fmla="*/ 17882 w 327137"/>
                  <a:gd name="connsiteY35" fmla="*/ 232932 h 360044"/>
                  <a:gd name="connsiteX36" fmla="*/ 17882 w 327137"/>
                  <a:gd name="connsiteY36" fmla="*/ 244946 h 360044"/>
                  <a:gd name="connsiteX37" fmla="*/ 48762 w 327137"/>
                  <a:gd name="connsiteY37" fmla="*/ 275825 h 360044"/>
                  <a:gd name="connsiteX38" fmla="*/ 54784 w 327137"/>
                  <a:gd name="connsiteY38" fmla="*/ 278314 h 360044"/>
                  <a:gd name="connsiteX39" fmla="*/ 60806 w 327137"/>
                  <a:gd name="connsiteY39" fmla="*/ 275825 h 360044"/>
                  <a:gd name="connsiteX40" fmla="*/ 70178 w 327137"/>
                  <a:gd name="connsiteY40" fmla="*/ 266454 h 360044"/>
                  <a:gd name="connsiteX41" fmla="*/ 83359 w 327137"/>
                  <a:gd name="connsiteY41" fmla="*/ 271923 h 360044"/>
                  <a:gd name="connsiteX42" fmla="*/ 83359 w 327137"/>
                  <a:gd name="connsiteY42" fmla="*/ 285166 h 360044"/>
                  <a:gd name="connsiteX43" fmla="*/ 91870 w 327137"/>
                  <a:gd name="connsiteY43" fmla="*/ 293677 h 360044"/>
                  <a:gd name="connsiteX44" fmla="*/ 135562 w 327137"/>
                  <a:gd name="connsiteY44" fmla="*/ 293677 h 360044"/>
                  <a:gd name="connsiteX45" fmla="*/ 144073 w 327137"/>
                  <a:gd name="connsiteY45" fmla="*/ 285166 h 360044"/>
                  <a:gd name="connsiteX46" fmla="*/ 144073 w 327137"/>
                  <a:gd name="connsiteY46" fmla="*/ 271923 h 360044"/>
                  <a:gd name="connsiteX47" fmla="*/ 157255 w 327137"/>
                  <a:gd name="connsiteY47" fmla="*/ 266454 h 360044"/>
                  <a:gd name="connsiteX48" fmla="*/ 166626 w 327137"/>
                  <a:gd name="connsiteY48" fmla="*/ 275825 h 360044"/>
                  <a:gd name="connsiteX49" fmla="*/ 172648 w 327137"/>
                  <a:gd name="connsiteY49" fmla="*/ 278314 h 360044"/>
                  <a:gd name="connsiteX50" fmla="*/ 178670 w 327137"/>
                  <a:gd name="connsiteY50" fmla="*/ 275825 h 360044"/>
                  <a:gd name="connsiteX51" fmla="*/ 209550 w 327137"/>
                  <a:gd name="connsiteY51" fmla="*/ 244946 h 360044"/>
                  <a:gd name="connsiteX52" fmla="*/ 209550 w 327137"/>
                  <a:gd name="connsiteY52" fmla="*/ 232932 h 360044"/>
                  <a:gd name="connsiteX53" fmla="*/ 200179 w 327137"/>
                  <a:gd name="connsiteY53" fmla="*/ 223561 h 360044"/>
                  <a:gd name="connsiteX54" fmla="*/ 205648 w 327137"/>
                  <a:gd name="connsiteY54" fmla="*/ 210380 h 360044"/>
                  <a:gd name="connsiteX55" fmla="*/ 218921 w 327137"/>
                  <a:gd name="connsiteY55" fmla="*/ 210380 h 360044"/>
                  <a:gd name="connsiteX56" fmla="*/ 227432 w 327137"/>
                  <a:gd name="connsiteY56" fmla="*/ 201868 h 360044"/>
                  <a:gd name="connsiteX57" fmla="*/ 227432 w 327137"/>
                  <a:gd name="connsiteY57" fmla="*/ 188534 h 360044"/>
                  <a:gd name="connsiteX58" fmla="*/ 252873 w 327137"/>
                  <a:gd name="connsiteY58" fmla="*/ 188534 h 360044"/>
                  <a:gd name="connsiteX59" fmla="*/ 252873 w 327137"/>
                  <a:gd name="connsiteY59" fmla="*/ 351534 h 360044"/>
                  <a:gd name="connsiteX60" fmla="*/ 261384 w 327137"/>
                  <a:gd name="connsiteY60" fmla="*/ 360045 h 360044"/>
                  <a:gd name="connsiteX61" fmla="*/ 318627 w 327137"/>
                  <a:gd name="connsiteY61" fmla="*/ 360045 h 360044"/>
                  <a:gd name="connsiteX62" fmla="*/ 327138 w 327137"/>
                  <a:gd name="connsiteY62" fmla="*/ 351534 h 360044"/>
                  <a:gd name="connsiteX63" fmla="*/ 318627 w 327137"/>
                  <a:gd name="connsiteY63" fmla="*/ 343023 h 360044"/>
                  <a:gd name="connsiteX64" fmla="*/ 269865 w 327137"/>
                  <a:gd name="connsiteY64" fmla="*/ 343023 h 360044"/>
                  <a:gd name="connsiteX65" fmla="*/ 269865 w 327137"/>
                  <a:gd name="connsiteY65" fmla="*/ 188534 h 360044"/>
                  <a:gd name="connsiteX66" fmla="*/ 318627 w 327137"/>
                  <a:gd name="connsiteY66" fmla="*/ 188534 h 360044"/>
                  <a:gd name="connsiteX67" fmla="*/ 327138 w 327137"/>
                  <a:gd name="connsiteY67" fmla="*/ 180022 h 360044"/>
                  <a:gd name="connsiteX68" fmla="*/ 318627 w 327137"/>
                  <a:gd name="connsiteY68" fmla="*/ 171511 h 360044"/>
                  <a:gd name="connsiteX69" fmla="*/ 269865 w 327137"/>
                  <a:gd name="connsiteY69" fmla="*/ 171511 h 360044"/>
                  <a:gd name="connsiteX70" fmla="*/ 269865 w 327137"/>
                  <a:gd name="connsiteY70" fmla="*/ 17022 h 360044"/>
                  <a:gd name="connsiteX71" fmla="*/ 318627 w 327137"/>
                  <a:gd name="connsiteY71" fmla="*/ 17022 h 360044"/>
                  <a:gd name="connsiteX72" fmla="*/ 210380 w 327137"/>
                  <a:gd name="connsiteY72" fmla="*/ 193357 h 360044"/>
                  <a:gd name="connsiteX73" fmla="*/ 199503 w 327137"/>
                  <a:gd name="connsiteY73" fmla="*/ 193357 h 360044"/>
                  <a:gd name="connsiteX74" fmla="*/ 198950 w 327137"/>
                  <a:gd name="connsiteY74" fmla="*/ 193480 h 360044"/>
                  <a:gd name="connsiteX75" fmla="*/ 197106 w 327137"/>
                  <a:gd name="connsiteY75" fmla="*/ 193849 h 360044"/>
                  <a:gd name="connsiteX76" fmla="*/ 195754 w 327137"/>
                  <a:gd name="connsiteY76" fmla="*/ 194341 h 360044"/>
                  <a:gd name="connsiteX77" fmla="*/ 194341 w 327137"/>
                  <a:gd name="connsiteY77" fmla="*/ 195293 h 360044"/>
                  <a:gd name="connsiteX78" fmla="*/ 193173 w 327137"/>
                  <a:gd name="connsiteY78" fmla="*/ 196338 h 360044"/>
                  <a:gd name="connsiteX79" fmla="*/ 192313 w 327137"/>
                  <a:gd name="connsiteY79" fmla="*/ 197628 h 360044"/>
                  <a:gd name="connsiteX80" fmla="*/ 191545 w 327137"/>
                  <a:gd name="connsiteY80" fmla="*/ 199226 h 360044"/>
                  <a:gd name="connsiteX81" fmla="*/ 191268 w 327137"/>
                  <a:gd name="connsiteY81" fmla="*/ 199779 h 360044"/>
                  <a:gd name="connsiteX82" fmla="*/ 182511 w 327137"/>
                  <a:gd name="connsiteY82" fmla="*/ 220888 h 360044"/>
                  <a:gd name="connsiteX83" fmla="*/ 182296 w 327137"/>
                  <a:gd name="connsiteY83" fmla="*/ 221502 h 360044"/>
                  <a:gd name="connsiteX84" fmla="*/ 181743 w 327137"/>
                  <a:gd name="connsiteY84" fmla="*/ 223131 h 360044"/>
                  <a:gd name="connsiteX85" fmla="*/ 181436 w 327137"/>
                  <a:gd name="connsiteY85" fmla="*/ 224667 h 360044"/>
                  <a:gd name="connsiteX86" fmla="*/ 181528 w 327137"/>
                  <a:gd name="connsiteY86" fmla="*/ 226265 h 360044"/>
                  <a:gd name="connsiteX87" fmla="*/ 181835 w 327137"/>
                  <a:gd name="connsiteY87" fmla="*/ 227862 h 360044"/>
                  <a:gd name="connsiteX88" fmla="*/ 182511 w 327137"/>
                  <a:gd name="connsiteY88" fmla="*/ 229276 h 360044"/>
                  <a:gd name="connsiteX89" fmla="*/ 183464 w 327137"/>
                  <a:gd name="connsiteY89" fmla="*/ 230720 h 360044"/>
                  <a:gd name="connsiteX90" fmla="*/ 183832 w 327137"/>
                  <a:gd name="connsiteY90" fmla="*/ 231242 h 360044"/>
                  <a:gd name="connsiteX91" fmla="*/ 191514 w 327137"/>
                  <a:gd name="connsiteY91" fmla="*/ 238924 h 360044"/>
                  <a:gd name="connsiteX92" fmla="*/ 172648 w 327137"/>
                  <a:gd name="connsiteY92" fmla="*/ 257789 h 360044"/>
                  <a:gd name="connsiteX93" fmla="*/ 164967 w 327137"/>
                  <a:gd name="connsiteY93" fmla="*/ 250108 h 360044"/>
                  <a:gd name="connsiteX94" fmla="*/ 164444 w 327137"/>
                  <a:gd name="connsiteY94" fmla="*/ 249739 h 360044"/>
                  <a:gd name="connsiteX95" fmla="*/ 163000 w 327137"/>
                  <a:gd name="connsiteY95" fmla="*/ 248787 h 360044"/>
                  <a:gd name="connsiteX96" fmla="*/ 161556 w 327137"/>
                  <a:gd name="connsiteY96" fmla="*/ 248111 h 360044"/>
                  <a:gd name="connsiteX97" fmla="*/ 160020 w 327137"/>
                  <a:gd name="connsiteY97" fmla="*/ 247803 h 360044"/>
                  <a:gd name="connsiteX98" fmla="*/ 158392 w 327137"/>
                  <a:gd name="connsiteY98" fmla="*/ 247711 h 360044"/>
                  <a:gd name="connsiteX99" fmla="*/ 156855 w 327137"/>
                  <a:gd name="connsiteY99" fmla="*/ 248019 h 360044"/>
                  <a:gd name="connsiteX100" fmla="*/ 155227 w 327137"/>
                  <a:gd name="connsiteY100" fmla="*/ 248602 h 360044"/>
                  <a:gd name="connsiteX101" fmla="*/ 154612 w 327137"/>
                  <a:gd name="connsiteY101" fmla="*/ 248818 h 360044"/>
                  <a:gd name="connsiteX102" fmla="*/ 133504 w 327137"/>
                  <a:gd name="connsiteY102" fmla="*/ 257574 h 360044"/>
                  <a:gd name="connsiteX103" fmla="*/ 132920 w 327137"/>
                  <a:gd name="connsiteY103" fmla="*/ 257851 h 360044"/>
                  <a:gd name="connsiteX104" fmla="*/ 131353 w 327137"/>
                  <a:gd name="connsiteY104" fmla="*/ 258588 h 360044"/>
                  <a:gd name="connsiteX105" fmla="*/ 130062 w 327137"/>
                  <a:gd name="connsiteY105" fmla="*/ 259449 h 360044"/>
                  <a:gd name="connsiteX106" fmla="*/ 128987 w 327137"/>
                  <a:gd name="connsiteY106" fmla="*/ 260647 h 360044"/>
                  <a:gd name="connsiteX107" fmla="*/ 128096 w 327137"/>
                  <a:gd name="connsiteY107" fmla="*/ 261968 h 360044"/>
                  <a:gd name="connsiteX108" fmla="*/ 127573 w 327137"/>
                  <a:gd name="connsiteY108" fmla="*/ 263443 h 360044"/>
                  <a:gd name="connsiteX109" fmla="*/ 127235 w 327137"/>
                  <a:gd name="connsiteY109" fmla="*/ 265133 h 360044"/>
                  <a:gd name="connsiteX110" fmla="*/ 127113 w 327137"/>
                  <a:gd name="connsiteY110" fmla="*/ 265747 h 360044"/>
                  <a:gd name="connsiteX111" fmla="*/ 127113 w 327137"/>
                  <a:gd name="connsiteY111" fmla="*/ 276624 h 360044"/>
                  <a:gd name="connsiteX112" fmla="*/ 100412 w 327137"/>
                  <a:gd name="connsiteY112" fmla="*/ 276624 h 360044"/>
                  <a:gd name="connsiteX113" fmla="*/ 100412 w 327137"/>
                  <a:gd name="connsiteY113" fmla="*/ 265747 h 360044"/>
                  <a:gd name="connsiteX114" fmla="*/ 100289 w 327137"/>
                  <a:gd name="connsiteY114" fmla="*/ 265133 h 360044"/>
                  <a:gd name="connsiteX115" fmla="*/ 99951 w 327137"/>
                  <a:gd name="connsiteY115" fmla="*/ 263443 h 360044"/>
                  <a:gd name="connsiteX116" fmla="*/ 99429 w 327137"/>
                  <a:gd name="connsiteY116" fmla="*/ 261968 h 360044"/>
                  <a:gd name="connsiteX117" fmla="*/ 98538 w 327137"/>
                  <a:gd name="connsiteY117" fmla="*/ 260647 h 360044"/>
                  <a:gd name="connsiteX118" fmla="*/ 97462 w 327137"/>
                  <a:gd name="connsiteY118" fmla="*/ 259449 h 360044"/>
                  <a:gd name="connsiteX119" fmla="*/ 96172 w 327137"/>
                  <a:gd name="connsiteY119" fmla="*/ 258588 h 360044"/>
                  <a:gd name="connsiteX120" fmla="*/ 94605 w 327137"/>
                  <a:gd name="connsiteY120" fmla="*/ 257851 h 360044"/>
                  <a:gd name="connsiteX121" fmla="*/ 94021 w 327137"/>
                  <a:gd name="connsiteY121" fmla="*/ 257574 h 360044"/>
                  <a:gd name="connsiteX122" fmla="*/ 72912 w 327137"/>
                  <a:gd name="connsiteY122" fmla="*/ 248818 h 360044"/>
                  <a:gd name="connsiteX123" fmla="*/ 72298 w 327137"/>
                  <a:gd name="connsiteY123" fmla="*/ 248602 h 360044"/>
                  <a:gd name="connsiteX124" fmla="*/ 70731 w 327137"/>
                  <a:gd name="connsiteY124" fmla="*/ 248049 h 360044"/>
                  <a:gd name="connsiteX125" fmla="*/ 69133 w 327137"/>
                  <a:gd name="connsiteY125" fmla="*/ 247742 h 360044"/>
                  <a:gd name="connsiteX126" fmla="*/ 67597 w 327137"/>
                  <a:gd name="connsiteY126" fmla="*/ 247834 h 360044"/>
                  <a:gd name="connsiteX127" fmla="*/ 65938 w 327137"/>
                  <a:gd name="connsiteY127" fmla="*/ 248142 h 360044"/>
                  <a:gd name="connsiteX128" fmla="*/ 64555 w 327137"/>
                  <a:gd name="connsiteY128" fmla="*/ 248787 h 360044"/>
                  <a:gd name="connsiteX129" fmla="*/ 63080 w 327137"/>
                  <a:gd name="connsiteY129" fmla="*/ 249770 h 360044"/>
                  <a:gd name="connsiteX130" fmla="*/ 62558 w 327137"/>
                  <a:gd name="connsiteY130" fmla="*/ 250139 h 360044"/>
                  <a:gd name="connsiteX131" fmla="*/ 54876 w 327137"/>
                  <a:gd name="connsiteY131" fmla="*/ 257820 h 360044"/>
                  <a:gd name="connsiteX132" fmla="*/ 36011 w 327137"/>
                  <a:gd name="connsiteY132" fmla="*/ 238954 h 360044"/>
                  <a:gd name="connsiteX133" fmla="*/ 43692 w 327137"/>
                  <a:gd name="connsiteY133" fmla="*/ 231273 h 360044"/>
                  <a:gd name="connsiteX134" fmla="*/ 44061 w 327137"/>
                  <a:gd name="connsiteY134" fmla="*/ 230751 h 360044"/>
                  <a:gd name="connsiteX135" fmla="*/ 45013 w 327137"/>
                  <a:gd name="connsiteY135" fmla="*/ 229307 h 360044"/>
                  <a:gd name="connsiteX136" fmla="*/ 45689 w 327137"/>
                  <a:gd name="connsiteY136" fmla="*/ 227893 h 360044"/>
                  <a:gd name="connsiteX137" fmla="*/ 45996 w 327137"/>
                  <a:gd name="connsiteY137" fmla="*/ 226295 h 360044"/>
                  <a:gd name="connsiteX138" fmla="*/ 46089 w 327137"/>
                  <a:gd name="connsiteY138" fmla="*/ 224698 h 360044"/>
                  <a:gd name="connsiteX139" fmla="*/ 45781 w 327137"/>
                  <a:gd name="connsiteY139" fmla="*/ 223162 h 360044"/>
                  <a:gd name="connsiteX140" fmla="*/ 45228 w 327137"/>
                  <a:gd name="connsiteY140" fmla="*/ 221533 h 360044"/>
                  <a:gd name="connsiteX141" fmla="*/ 45013 w 327137"/>
                  <a:gd name="connsiteY141" fmla="*/ 220918 h 360044"/>
                  <a:gd name="connsiteX142" fmla="*/ 36256 w 327137"/>
                  <a:gd name="connsiteY142" fmla="*/ 199810 h 360044"/>
                  <a:gd name="connsiteX143" fmla="*/ 35980 w 327137"/>
                  <a:gd name="connsiteY143" fmla="*/ 199257 h 360044"/>
                  <a:gd name="connsiteX144" fmla="*/ 35212 w 327137"/>
                  <a:gd name="connsiteY144" fmla="*/ 197628 h 360044"/>
                  <a:gd name="connsiteX145" fmla="*/ 34351 w 327137"/>
                  <a:gd name="connsiteY145" fmla="*/ 196368 h 360044"/>
                  <a:gd name="connsiteX146" fmla="*/ 33092 w 327137"/>
                  <a:gd name="connsiteY146" fmla="*/ 195262 h 360044"/>
                  <a:gd name="connsiteX147" fmla="*/ 31770 w 327137"/>
                  <a:gd name="connsiteY147" fmla="*/ 194371 h 360044"/>
                  <a:gd name="connsiteX148" fmla="*/ 30326 w 327137"/>
                  <a:gd name="connsiteY148" fmla="*/ 193849 h 360044"/>
                  <a:gd name="connsiteX149" fmla="*/ 28575 w 327137"/>
                  <a:gd name="connsiteY149" fmla="*/ 193480 h 360044"/>
                  <a:gd name="connsiteX150" fmla="*/ 27991 w 327137"/>
                  <a:gd name="connsiteY150" fmla="*/ 193357 h 360044"/>
                  <a:gd name="connsiteX151" fmla="*/ 17114 w 327137"/>
                  <a:gd name="connsiteY151" fmla="*/ 193357 h 360044"/>
                  <a:gd name="connsiteX152" fmla="*/ 17114 w 327137"/>
                  <a:gd name="connsiteY152" fmla="*/ 166688 h 360044"/>
                  <a:gd name="connsiteX153" fmla="*/ 27991 w 327137"/>
                  <a:gd name="connsiteY153" fmla="*/ 166688 h 360044"/>
                  <a:gd name="connsiteX154" fmla="*/ 27991 w 327137"/>
                  <a:gd name="connsiteY154" fmla="*/ 166688 h 360044"/>
                  <a:gd name="connsiteX155" fmla="*/ 27991 w 327137"/>
                  <a:gd name="connsiteY155" fmla="*/ 166688 h 360044"/>
                  <a:gd name="connsiteX156" fmla="*/ 27991 w 327137"/>
                  <a:gd name="connsiteY156" fmla="*/ 166688 h 360044"/>
                  <a:gd name="connsiteX157" fmla="*/ 32661 w 327137"/>
                  <a:gd name="connsiteY157" fmla="*/ 165090 h 360044"/>
                  <a:gd name="connsiteX158" fmla="*/ 33368 w 327137"/>
                  <a:gd name="connsiteY158" fmla="*/ 164629 h 360044"/>
                  <a:gd name="connsiteX159" fmla="*/ 36011 w 327137"/>
                  <a:gd name="connsiteY159" fmla="*/ 160634 h 360044"/>
                  <a:gd name="connsiteX160" fmla="*/ 36226 w 327137"/>
                  <a:gd name="connsiteY160" fmla="*/ 160296 h 360044"/>
                  <a:gd name="connsiteX161" fmla="*/ 44983 w 327137"/>
                  <a:gd name="connsiteY161" fmla="*/ 139188 h 360044"/>
                  <a:gd name="connsiteX162" fmla="*/ 45198 w 327137"/>
                  <a:gd name="connsiteY162" fmla="*/ 138573 h 360044"/>
                  <a:gd name="connsiteX163" fmla="*/ 45751 w 327137"/>
                  <a:gd name="connsiteY163" fmla="*/ 136945 h 360044"/>
                  <a:gd name="connsiteX164" fmla="*/ 46058 w 327137"/>
                  <a:gd name="connsiteY164" fmla="*/ 135408 h 360044"/>
                  <a:gd name="connsiteX165" fmla="*/ 45966 w 327137"/>
                  <a:gd name="connsiteY165" fmla="*/ 133811 h 360044"/>
                  <a:gd name="connsiteX166" fmla="*/ 45659 w 327137"/>
                  <a:gd name="connsiteY166" fmla="*/ 132244 h 360044"/>
                  <a:gd name="connsiteX167" fmla="*/ 44983 w 327137"/>
                  <a:gd name="connsiteY167" fmla="*/ 130830 h 360044"/>
                  <a:gd name="connsiteX168" fmla="*/ 44030 w 327137"/>
                  <a:gd name="connsiteY168" fmla="*/ 129386 h 360044"/>
                  <a:gd name="connsiteX169" fmla="*/ 43661 w 327137"/>
                  <a:gd name="connsiteY169" fmla="*/ 128864 h 360044"/>
                  <a:gd name="connsiteX170" fmla="*/ 35980 w 327137"/>
                  <a:gd name="connsiteY170" fmla="*/ 121182 h 360044"/>
                  <a:gd name="connsiteX171" fmla="*/ 54845 w 327137"/>
                  <a:gd name="connsiteY171" fmla="*/ 102317 h 360044"/>
                  <a:gd name="connsiteX172" fmla="*/ 62527 w 327137"/>
                  <a:gd name="connsiteY172" fmla="*/ 109998 h 360044"/>
                  <a:gd name="connsiteX173" fmla="*/ 63848 w 327137"/>
                  <a:gd name="connsiteY173" fmla="*/ 110859 h 360044"/>
                  <a:gd name="connsiteX174" fmla="*/ 64831 w 327137"/>
                  <a:gd name="connsiteY174" fmla="*/ 111504 h 360044"/>
                  <a:gd name="connsiteX175" fmla="*/ 68549 w 327137"/>
                  <a:gd name="connsiteY175" fmla="*/ 112456 h 360044"/>
                  <a:gd name="connsiteX176" fmla="*/ 68549 w 327137"/>
                  <a:gd name="connsiteY176" fmla="*/ 112456 h 360044"/>
                  <a:gd name="connsiteX177" fmla="*/ 68549 w 327137"/>
                  <a:gd name="connsiteY177" fmla="*/ 112456 h 360044"/>
                  <a:gd name="connsiteX178" fmla="*/ 72390 w 327137"/>
                  <a:gd name="connsiteY178" fmla="*/ 111412 h 360044"/>
                  <a:gd name="connsiteX179" fmla="*/ 72882 w 327137"/>
                  <a:gd name="connsiteY179" fmla="*/ 111289 h 360044"/>
                  <a:gd name="connsiteX180" fmla="*/ 93990 w 327137"/>
                  <a:gd name="connsiteY180" fmla="*/ 102532 h 360044"/>
                  <a:gd name="connsiteX181" fmla="*/ 94543 w 327137"/>
                  <a:gd name="connsiteY181" fmla="*/ 102255 h 360044"/>
                  <a:gd name="connsiteX182" fmla="*/ 96141 w 327137"/>
                  <a:gd name="connsiteY182" fmla="*/ 101487 h 360044"/>
                  <a:gd name="connsiteX183" fmla="*/ 97401 w 327137"/>
                  <a:gd name="connsiteY183" fmla="*/ 100627 h 360044"/>
                  <a:gd name="connsiteX184" fmla="*/ 98507 w 327137"/>
                  <a:gd name="connsiteY184" fmla="*/ 99398 h 360044"/>
                  <a:gd name="connsiteX185" fmla="*/ 99398 w 327137"/>
                  <a:gd name="connsiteY185" fmla="*/ 98077 h 360044"/>
                  <a:gd name="connsiteX186" fmla="*/ 99920 w 327137"/>
                  <a:gd name="connsiteY186" fmla="*/ 96571 h 360044"/>
                  <a:gd name="connsiteX187" fmla="*/ 100258 w 327137"/>
                  <a:gd name="connsiteY187" fmla="*/ 94881 h 360044"/>
                  <a:gd name="connsiteX188" fmla="*/ 100381 w 327137"/>
                  <a:gd name="connsiteY188" fmla="*/ 94236 h 360044"/>
                  <a:gd name="connsiteX189" fmla="*/ 100381 w 327137"/>
                  <a:gd name="connsiteY189" fmla="*/ 83359 h 360044"/>
                  <a:gd name="connsiteX190" fmla="*/ 127082 w 327137"/>
                  <a:gd name="connsiteY190" fmla="*/ 83359 h 360044"/>
                  <a:gd name="connsiteX191" fmla="*/ 127082 w 327137"/>
                  <a:gd name="connsiteY191" fmla="*/ 94236 h 360044"/>
                  <a:gd name="connsiteX192" fmla="*/ 127205 w 327137"/>
                  <a:gd name="connsiteY192" fmla="*/ 94881 h 360044"/>
                  <a:gd name="connsiteX193" fmla="*/ 127543 w 327137"/>
                  <a:gd name="connsiteY193" fmla="*/ 96571 h 360044"/>
                  <a:gd name="connsiteX194" fmla="*/ 128065 w 327137"/>
                  <a:gd name="connsiteY194" fmla="*/ 98077 h 360044"/>
                  <a:gd name="connsiteX195" fmla="*/ 128956 w 327137"/>
                  <a:gd name="connsiteY195" fmla="*/ 99398 h 360044"/>
                  <a:gd name="connsiteX196" fmla="*/ 130062 w 327137"/>
                  <a:gd name="connsiteY196" fmla="*/ 100627 h 360044"/>
                  <a:gd name="connsiteX197" fmla="*/ 131322 w 327137"/>
                  <a:gd name="connsiteY197" fmla="*/ 101487 h 360044"/>
                  <a:gd name="connsiteX198" fmla="*/ 132920 w 327137"/>
                  <a:gd name="connsiteY198" fmla="*/ 102255 h 360044"/>
                  <a:gd name="connsiteX199" fmla="*/ 133473 w 327137"/>
                  <a:gd name="connsiteY199" fmla="*/ 102532 h 360044"/>
                  <a:gd name="connsiteX200" fmla="*/ 154582 w 327137"/>
                  <a:gd name="connsiteY200" fmla="*/ 111289 h 360044"/>
                  <a:gd name="connsiteX201" fmla="*/ 155073 w 327137"/>
                  <a:gd name="connsiteY201" fmla="*/ 111412 h 360044"/>
                  <a:gd name="connsiteX202" fmla="*/ 158914 w 327137"/>
                  <a:gd name="connsiteY202" fmla="*/ 112456 h 360044"/>
                  <a:gd name="connsiteX203" fmla="*/ 158914 w 327137"/>
                  <a:gd name="connsiteY203" fmla="*/ 112456 h 360044"/>
                  <a:gd name="connsiteX204" fmla="*/ 158914 w 327137"/>
                  <a:gd name="connsiteY204" fmla="*/ 112456 h 360044"/>
                  <a:gd name="connsiteX205" fmla="*/ 162632 w 327137"/>
                  <a:gd name="connsiteY205" fmla="*/ 111504 h 360044"/>
                  <a:gd name="connsiteX206" fmla="*/ 163615 w 327137"/>
                  <a:gd name="connsiteY206" fmla="*/ 110859 h 360044"/>
                  <a:gd name="connsiteX207" fmla="*/ 164936 w 327137"/>
                  <a:gd name="connsiteY207" fmla="*/ 109998 h 360044"/>
                  <a:gd name="connsiteX208" fmla="*/ 172618 w 327137"/>
                  <a:gd name="connsiteY208" fmla="*/ 102317 h 360044"/>
                  <a:gd name="connsiteX209" fmla="*/ 191483 w 327137"/>
                  <a:gd name="connsiteY209" fmla="*/ 121182 h 360044"/>
                  <a:gd name="connsiteX210" fmla="*/ 183802 w 327137"/>
                  <a:gd name="connsiteY210" fmla="*/ 128864 h 360044"/>
                  <a:gd name="connsiteX211" fmla="*/ 183433 w 327137"/>
                  <a:gd name="connsiteY211" fmla="*/ 129386 h 360044"/>
                  <a:gd name="connsiteX212" fmla="*/ 182481 w 327137"/>
                  <a:gd name="connsiteY212" fmla="*/ 130830 h 360044"/>
                  <a:gd name="connsiteX213" fmla="*/ 181805 w 327137"/>
                  <a:gd name="connsiteY213" fmla="*/ 132244 h 360044"/>
                  <a:gd name="connsiteX214" fmla="*/ 181497 w 327137"/>
                  <a:gd name="connsiteY214" fmla="*/ 133811 h 360044"/>
                  <a:gd name="connsiteX215" fmla="*/ 181405 w 327137"/>
                  <a:gd name="connsiteY215" fmla="*/ 135408 h 360044"/>
                  <a:gd name="connsiteX216" fmla="*/ 181712 w 327137"/>
                  <a:gd name="connsiteY216" fmla="*/ 136945 h 360044"/>
                  <a:gd name="connsiteX217" fmla="*/ 182266 w 327137"/>
                  <a:gd name="connsiteY217" fmla="*/ 138573 h 360044"/>
                  <a:gd name="connsiteX218" fmla="*/ 182481 w 327137"/>
                  <a:gd name="connsiteY218" fmla="*/ 139188 h 360044"/>
                  <a:gd name="connsiteX219" fmla="*/ 191237 w 327137"/>
                  <a:gd name="connsiteY219" fmla="*/ 160296 h 360044"/>
                  <a:gd name="connsiteX220" fmla="*/ 191453 w 327137"/>
                  <a:gd name="connsiteY220" fmla="*/ 160634 h 360044"/>
                  <a:gd name="connsiteX221" fmla="*/ 194095 w 327137"/>
                  <a:gd name="connsiteY221" fmla="*/ 164629 h 360044"/>
                  <a:gd name="connsiteX222" fmla="*/ 194802 w 327137"/>
                  <a:gd name="connsiteY222" fmla="*/ 165090 h 360044"/>
                  <a:gd name="connsiteX223" fmla="*/ 199472 w 327137"/>
                  <a:gd name="connsiteY223" fmla="*/ 166688 h 360044"/>
                  <a:gd name="connsiteX224" fmla="*/ 199472 w 327137"/>
                  <a:gd name="connsiteY224" fmla="*/ 166688 h 360044"/>
                  <a:gd name="connsiteX225" fmla="*/ 199472 w 327137"/>
                  <a:gd name="connsiteY225" fmla="*/ 166688 h 360044"/>
                  <a:gd name="connsiteX226" fmla="*/ 199472 w 327137"/>
                  <a:gd name="connsiteY226" fmla="*/ 166688 h 360044"/>
                  <a:gd name="connsiteX227" fmla="*/ 210349 w 327137"/>
                  <a:gd name="connsiteY227" fmla="*/ 166688 h 360044"/>
                  <a:gd name="connsiteX228" fmla="*/ 210349 w 327137"/>
                  <a:gd name="connsiteY228" fmla="*/ 193357 h 360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</a:cxnLst>
                <a:rect l="l" t="t" r="r" b="b"/>
                <a:pathLst>
                  <a:path w="327137" h="360044">
                    <a:moveTo>
                      <a:pt x="318565" y="17022"/>
                    </a:moveTo>
                    <a:cubicBezTo>
                      <a:pt x="323266" y="17022"/>
                      <a:pt x="327076" y="13212"/>
                      <a:pt x="327076" y="8511"/>
                    </a:cubicBezTo>
                    <a:cubicBezTo>
                      <a:pt x="327076" y="3810"/>
                      <a:pt x="323266" y="0"/>
                      <a:pt x="318565" y="0"/>
                    </a:cubicBezTo>
                    <a:lnTo>
                      <a:pt x="261323" y="0"/>
                    </a:lnTo>
                    <a:cubicBezTo>
                      <a:pt x="256622" y="0"/>
                      <a:pt x="252812" y="3810"/>
                      <a:pt x="252812" y="8511"/>
                    </a:cubicBezTo>
                    <a:lnTo>
                      <a:pt x="252812" y="171511"/>
                    </a:lnTo>
                    <a:lnTo>
                      <a:pt x="227371" y="171511"/>
                    </a:lnTo>
                    <a:lnTo>
                      <a:pt x="227371" y="158176"/>
                    </a:lnTo>
                    <a:cubicBezTo>
                      <a:pt x="227371" y="153475"/>
                      <a:pt x="223561" y="149665"/>
                      <a:pt x="218860" y="149665"/>
                    </a:cubicBezTo>
                    <a:lnTo>
                      <a:pt x="205586" y="149665"/>
                    </a:lnTo>
                    <a:cubicBezTo>
                      <a:pt x="204081" y="145149"/>
                      <a:pt x="202268" y="140755"/>
                      <a:pt x="200117" y="136484"/>
                    </a:cubicBezTo>
                    <a:lnTo>
                      <a:pt x="209489" y="127113"/>
                    </a:lnTo>
                    <a:cubicBezTo>
                      <a:pt x="212807" y="123794"/>
                      <a:pt x="212807" y="118417"/>
                      <a:pt x="209489" y="115099"/>
                    </a:cubicBezTo>
                    <a:lnTo>
                      <a:pt x="178609" y="84219"/>
                    </a:lnTo>
                    <a:cubicBezTo>
                      <a:pt x="175291" y="80901"/>
                      <a:pt x="169914" y="80901"/>
                      <a:pt x="166595" y="84219"/>
                    </a:cubicBezTo>
                    <a:lnTo>
                      <a:pt x="157224" y="93591"/>
                    </a:lnTo>
                    <a:cubicBezTo>
                      <a:pt x="152953" y="91440"/>
                      <a:pt x="148590" y="89627"/>
                      <a:pt x="144043" y="88121"/>
                    </a:cubicBezTo>
                    <a:lnTo>
                      <a:pt x="144043" y="74848"/>
                    </a:lnTo>
                    <a:cubicBezTo>
                      <a:pt x="144043" y="70147"/>
                      <a:pt x="140233" y="66337"/>
                      <a:pt x="135531" y="66337"/>
                    </a:cubicBezTo>
                    <a:lnTo>
                      <a:pt x="91839" y="66337"/>
                    </a:lnTo>
                    <a:cubicBezTo>
                      <a:pt x="87138" y="66337"/>
                      <a:pt x="83328" y="70147"/>
                      <a:pt x="83328" y="74848"/>
                    </a:cubicBezTo>
                    <a:lnTo>
                      <a:pt x="83328" y="88121"/>
                    </a:lnTo>
                    <a:cubicBezTo>
                      <a:pt x="78781" y="89627"/>
                      <a:pt x="74418" y="91440"/>
                      <a:pt x="70147" y="93591"/>
                    </a:cubicBezTo>
                    <a:lnTo>
                      <a:pt x="60776" y="84219"/>
                    </a:lnTo>
                    <a:cubicBezTo>
                      <a:pt x="57457" y="80901"/>
                      <a:pt x="52080" y="80901"/>
                      <a:pt x="48762" y="84219"/>
                    </a:cubicBezTo>
                    <a:lnTo>
                      <a:pt x="17882" y="115099"/>
                    </a:lnTo>
                    <a:cubicBezTo>
                      <a:pt x="14564" y="118417"/>
                      <a:pt x="14564" y="123794"/>
                      <a:pt x="17882" y="127113"/>
                    </a:cubicBezTo>
                    <a:lnTo>
                      <a:pt x="27254" y="136484"/>
                    </a:lnTo>
                    <a:cubicBezTo>
                      <a:pt x="25103" y="140755"/>
                      <a:pt x="23290" y="145149"/>
                      <a:pt x="21785" y="149665"/>
                    </a:cubicBezTo>
                    <a:lnTo>
                      <a:pt x="8511" y="149665"/>
                    </a:lnTo>
                    <a:cubicBezTo>
                      <a:pt x="3810" y="149665"/>
                      <a:pt x="0" y="153475"/>
                      <a:pt x="0" y="158176"/>
                    </a:cubicBezTo>
                    <a:lnTo>
                      <a:pt x="0" y="201868"/>
                    </a:lnTo>
                    <a:cubicBezTo>
                      <a:pt x="0" y="206570"/>
                      <a:pt x="3810" y="210380"/>
                      <a:pt x="8511" y="210380"/>
                    </a:cubicBezTo>
                    <a:lnTo>
                      <a:pt x="21785" y="210380"/>
                    </a:lnTo>
                    <a:cubicBezTo>
                      <a:pt x="23290" y="214896"/>
                      <a:pt x="25103" y="219290"/>
                      <a:pt x="27254" y="223561"/>
                    </a:cubicBezTo>
                    <a:lnTo>
                      <a:pt x="17882" y="232932"/>
                    </a:lnTo>
                    <a:cubicBezTo>
                      <a:pt x="14564" y="236250"/>
                      <a:pt x="14564" y="241627"/>
                      <a:pt x="17882" y="244946"/>
                    </a:cubicBezTo>
                    <a:lnTo>
                      <a:pt x="48762" y="275825"/>
                    </a:lnTo>
                    <a:cubicBezTo>
                      <a:pt x="50421" y="277485"/>
                      <a:pt x="52603" y="278314"/>
                      <a:pt x="54784" y="278314"/>
                    </a:cubicBezTo>
                    <a:cubicBezTo>
                      <a:pt x="56966" y="278314"/>
                      <a:pt x="59147" y="277485"/>
                      <a:pt x="60806" y="275825"/>
                    </a:cubicBezTo>
                    <a:lnTo>
                      <a:pt x="70178" y="266454"/>
                    </a:lnTo>
                    <a:cubicBezTo>
                      <a:pt x="74449" y="268605"/>
                      <a:pt x="78842" y="270418"/>
                      <a:pt x="83359" y="271923"/>
                    </a:cubicBezTo>
                    <a:lnTo>
                      <a:pt x="83359" y="285166"/>
                    </a:lnTo>
                    <a:cubicBezTo>
                      <a:pt x="83359" y="289867"/>
                      <a:pt x="87169" y="293677"/>
                      <a:pt x="91870" y="293677"/>
                    </a:cubicBezTo>
                    <a:lnTo>
                      <a:pt x="135562" y="293677"/>
                    </a:lnTo>
                    <a:cubicBezTo>
                      <a:pt x="140263" y="293677"/>
                      <a:pt x="144073" y="289867"/>
                      <a:pt x="144073" y="285166"/>
                    </a:cubicBezTo>
                    <a:lnTo>
                      <a:pt x="144073" y="271923"/>
                    </a:lnTo>
                    <a:cubicBezTo>
                      <a:pt x="148590" y="270418"/>
                      <a:pt x="152984" y="268605"/>
                      <a:pt x="157255" y="266454"/>
                    </a:cubicBezTo>
                    <a:lnTo>
                      <a:pt x="166626" y="275825"/>
                    </a:lnTo>
                    <a:cubicBezTo>
                      <a:pt x="168285" y="277485"/>
                      <a:pt x="170467" y="278314"/>
                      <a:pt x="172648" y="278314"/>
                    </a:cubicBezTo>
                    <a:cubicBezTo>
                      <a:pt x="174830" y="278314"/>
                      <a:pt x="177011" y="277485"/>
                      <a:pt x="178670" y="275825"/>
                    </a:cubicBezTo>
                    <a:lnTo>
                      <a:pt x="209550" y="244946"/>
                    </a:lnTo>
                    <a:cubicBezTo>
                      <a:pt x="212868" y="241627"/>
                      <a:pt x="212868" y="236250"/>
                      <a:pt x="209550" y="232932"/>
                    </a:cubicBezTo>
                    <a:lnTo>
                      <a:pt x="200179" y="223561"/>
                    </a:lnTo>
                    <a:cubicBezTo>
                      <a:pt x="202329" y="219290"/>
                      <a:pt x="204142" y="214896"/>
                      <a:pt x="205648" y="210380"/>
                    </a:cubicBezTo>
                    <a:lnTo>
                      <a:pt x="218921" y="210380"/>
                    </a:lnTo>
                    <a:cubicBezTo>
                      <a:pt x="223622" y="210380"/>
                      <a:pt x="227432" y="206570"/>
                      <a:pt x="227432" y="201868"/>
                    </a:cubicBezTo>
                    <a:lnTo>
                      <a:pt x="227432" y="188534"/>
                    </a:lnTo>
                    <a:lnTo>
                      <a:pt x="252873" y="188534"/>
                    </a:lnTo>
                    <a:lnTo>
                      <a:pt x="252873" y="351534"/>
                    </a:lnTo>
                    <a:cubicBezTo>
                      <a:pt x="252873" y="356235"/>
                      <a:pt x="256683" y="360045"/>
                      <a:pt x="261384" y="360045"/>
                    </a:cubicBezTo>
                    <a:lnTo>
                      <a:pt x="318627" y="360045"/>
                    </a:lnTo>
                    <a:cubicBezTo>
                      <a:pt x="323328" y="360045"/>
                      <a:pt x="327138" y="356235"/>
                      <a:pt x="327138" y="351534"/>
                    </a:cubicBezTo>
                    <a:cubicBezTo>
                      <a:pt x="327138" y="346833"/>
                      <a:pt x="323328" y="343023"/>
                      <a:pt x="318627" y="343023"/>
                    </a:cubicBezTo>
                    <a:lnTo>
                      <a:pt x="269865" y="343023"/>
                    </a:lnTo>
                    <a:lnTo>
                      <a:pt x="269865" y="188534"/>
                    </a:lnTo>
                    <a:lnTo>
                      <a:pt x="318627" y="188534"/>
                    </a:lnTo>
                    <a:cubicBezTo>
                      <a:pt x="323328" y="188534"/>
                      <a:pt x="327138" y="184724"/>
                      <a:pt x="327138" y="180022"/>
                    </a:cubicBezTo>
                    <a:cubicBezTo>
                      <a:pt x="327138" y="175321"/>
                      <a:pt x="323328" y="171511"/>
                      <a:pt x="318627" y="171511"/>
                    </a:cubicBezTo>
                    <a:lnTo>
                      <a:pt x="269865" y="171511"/>
                    </a:lnTo>
                    <a:lnTo>
                      <a:pt x="269865" y="17022"/>
                    </a:lnTo>
                    <a:lnTo>
                      <a:pt x="318627" y="17022"/>
                    </a:lnTo>
                    <a:close/>
                    <a:moveTo>
                      <a:pt x="210380" y="193357"/>
                    </a:moveTo>
                    <a:lnTo>
                      <a:pt x="199503" y="193357"/>
                    </a:lnTo>
                    <a:cubicBezTo>
                      <a:pt x="199288" y="193357"/>
                      <a:pt x="199134" y="193450"/>
                      <a:pt x="198950" y="193480"/>
                    </a:cubicBezTo>
                    <a:cubicBezTo>
                      <a:pt x="198304" y="193511"/>
                      <a:pt x="197720" y="193664"/>
                      <a:pt x="197106" y="193849"/>
                    </a:cubicBezTo>
                    <a:cubicBezTo>
                      <a:pt x="196645" y="194002"/>
                      <a:pt x="196184" y="194125"/>
                      <a:pt x="195754" y="194341"/>
                    </a:cubicBezTo>
                    <a:cubicBezTo>
                      <a:pt x="195232" y="194586"/>
                      <a:pt x="194802" y="194924"/>
                      <a:pt x="194341" y="195293"/>
                    </a:cubicBezTo>
                    <a:cubicBezTo>
                      <a:pt x="193911" y="195631"/>
                      <a:pt x="193511" y="195938"/>
                      <a:pt x="193173" y="196338"/>
                    </a:cubicBezTo>
                    <a:cubicBezTo>
                      <a:pt x="192835" y="196737"/>
                      <a:pt x="192559" y="197167"/>
                      <a:pt x="192313" y="197628"/>
                    </a:cubicBezTo>
                    <a:cubicBezTo>
                      <a:pt x="192006" y="198151"/>
                      <a:pt x="191729" y="198642"/>
                      <a:pt x="191545" y="199226"/>
                    </a:cubicBezTo>
                    <a:cubicBezTo>
                      <a:pt x="191483" y="199441"/>
                      <a:pt x="191329" y="199564"/>
                      <a:pt x="191268" y="199779"/>
                    </a:cubicBezTo>
                    <a:cubicBezTo>
                      <a:pt x="189394" y="207184"/>
                      <a:pt x="186444" y="214282"/>
                      <a:pt x="182511" y="220888"/>
                    </a:cubicBezTo>
                    <a:cubicBezTo>
                      <a:pt x="182388" y="221072"/>
                      <a:pt x="182388" y="221287"/>
                      <a:pt x="182296" y="221502"/>
                    </a:cubicBezTo>
                    <a:cubicBezTo>
                      <a:pt x="182020" y="222025"/>
                      <a:pt x="181866" y="222547"/>
                      <a:pt x="181743" y="223131"/>
                    </a:cubicBezTo>
                    <a:cubicBezTo>
                      <a:pt x="181620" y="223653"/>
                      <a:pt x="181467" y="224145"/>
                      <a:pt x="181436" y="224667"/>
                    </a:cubicBezTo>
                    <a:cubicBezTo>
                      <a:pt x="181405" y="225220"/>
                      <a:pt x="181436" y="225742"/>
                      <a:pt x="181528" y="226265"/>
                    </a:cubicBezTo>
                    <a:cubicBezTo>
                      <a:pt x="181589" y="226818"/>
                      <a:pt x="181651" y="227340"/>
                      <a:pt x="181835" y="227862"/>
                    </a:cubicBezTo>
                    <a:cubicBezTo>
                      <a:pt x="181989" y="228354"/>
                      <a:pt x="182235" y="228815"/>
                      <a:pt x="182511" y="229276"/>
                    </a:cubicBezTo>
                    <a:cubicBezTo>
                      <a:pt x="182788" y="229798"/>
                      <a:pt x="183095" y="230259"/>
                      <a:pt x="183464" y="230720"/>
                    </a:cubicBezTo>
                    <a:cubicBezTo>
                      <a:pt x="183617" y="230873"/>
                      <a:pt x="183648" y="231089"/>
                      <a:pt x="183832" y="231242"/>
                    </a:cubicBezTo>
                    <a:lnTo>
                      <a:pt x="191514" y="238924"/>
                    </a:lnTo>
                    <a:lnTo>
                      <a:pt x="172648" y="257789"/>
                    </a:lnTo>
                    <a:lnTo>
                      <a:pt x="164967" y="250108"/>
                    </a:lnTo>
                    <a:cubicBezTo>
                      <a:pt x="164813" y="249954"/>
                      <a:pt x="164598" y="249893"/>
                      <a:pt x="164444" y="249739"/>
                    </a:cubicBezTo>
                    <a:cubicBezTo>
                      <a:pt x="163984" y="249370"/>
                      <a:pt x="163523" y="249063"/>
                      <a:pt x="163000" y="248787"/>
                    </a:cubicBezTo>
                    <a:cubicBezTo>
                      <a:pt x="162539" y="248510"/>
                      <a:pt x="162079" y="248264"/>
                      <a:pt x="161556" y="248111"/>
                    </a:cubicBezTo>
                    <a:cubicBezTo>
                      <a:pt x="161034" y="247957"/>
                      <a:pt x="160542" y="247865"/>
                      <a:pt x="160020" y="247803"/>
                    </a:cubicBezTo>
                    <a:cubicBezTo>
                      <a:pt x="159467" y="247742"/>
                      <a:pt x="158945" y="247681"/>
                      <a:pt x="158392" y="247711"/>
                    </a:cubicBezTo>
                    <a:cubicBezTo>
                      <a:pt x="157869" y="247742"/>
                      <a:pt x="157377" y="247865"/>
                      <a:pt x="156855" y="248019"/>
                    </a:cubicBezTo>
                    <a:cubicBezTo>
                      <a:pt x="156302" y="248172"/>
                      <a:pt x="155749" y="248326"/>
                      <a:pt x="155227" y="248602"/>
                    </a:cubicBezTo>
                    <a:cubicBezTo>
                      <a:pt x="155042" y="248695"/>
                      <a:pt x="154797" y="248695"/>
                      <a:pt x="154612" y="248818"/>
                    </a:cubicBezTo>
                    <a:cubicBezTo>
                      <a:pt x="148006" y="252751"/>
                      <a:pt x="140909" y="255700"/>
                      <a:pt x="133504" y="257574"/>
                    </a:cubicBezTo>
                    <a:cubicBezTo>
                      <a:pt x="133289" y="257636"/>
                      <a:pt x="133135" y="257789"/>
                      <a:pt x="132920" y="257851"/>
                    </a:cubicBezTo>
                    <a:cubicBezTo>
                      <a:pt x="132367" y="258035"/>
                      <a:pt x="131875" y="258312"/>
                      <a:pt x="131353" y="258588"/>
                    </a:cubicBezTo>
                    <a:cubicBezTo>
                      <a:pt x="130892" y="258865"/>
                      <a:pt x="130462" y="259111"/>
                      <a:pt x="130062" y="259449"/>
                    </a:cubicBezTo>
                    <a:cubicBezTo>
                      <a:pt x="129632" y="259817"/>
                      <a:pt x="129325" y="260217"/>
                      <a:pt x="128987" y="260647"/>
                    </a:cubicBezTo>
                    <a:cubicBezTo>
                      <a:pt x="128649" y="261077"/>
                      <a:pt x="128342" y="261477"/>
                      <a:pt x="128096" y="261968"/>
                    </a:cubicBezTo>
                    <a:cubicBezTo>
                      <a:pt x="127850" y="262429"/>
                      <a:pt x="127727" y="262921"/>
                      <a:pt x="127573" y="263443"/>
                    </a:cubicBezTo>
                    <a:cubicBezTo>
                      <a:pt x="127420" y="263996"/>
                      <a:pt x="127266" y="264549"/>
                      <a:pt x="127235" y="265133"/>
                    </a:cubicBezTo>
                    <a:cubicBezTo>
                      <a:pt x="127235" y="265348"/>
                      <a:pt x="127113" y="265532"/>
                      <a:pt x="127113" y="265747"/>
                    </a:cubicBezTo>
                    <a:lnTo>
                      <a:pt x="127113" y="276624"/>
                    </a:lnTo>
                    <a:lnTo>
                      <a:pt x="100412" y="276624"/>
                    </a:lnTo>
                    <a:lnTo>
                      <a:pt x="100412" y="265747"/>
                    </a:lnTo>
                    <a:cubicBezTo>
                      <a:pt x="100412" y="265532"/>
                      <a:pt x="100289" y="265348"/>
                      <a:pt x="100289" y="265133"/>
                    </a:cubicBezTo>
                    <a:cubicBezTo>
                      <a:pt x="100258" y="264549"/>
                      <a:pt x="100105" y="263996"/>
                      <a:pt x="99951" y="263443"/>
                    </a:cubicBezTo>
                    <a:cubicBezTo>
                      <a:pt x="99797" y="262921"/>
                      <a:pt x="99644" y="262429"/>
                      <a:pt x="99429" y="261968"/>
                    </a:cubicBezTo>
                    <a:cubicBezTo>
                      <a:pt x="99183" y="261477"/>
                      <a:pt x="98876" y="261077"/>
                      <a:pt x="98538" y="260647"/>
                    </a:cubicBezTo>
                    <a:cubicBezTo>
                      <a:pt x="98200" y="260217"/>
                      <a:pt x="97862" y="259786"/>
                      <a:pt x="97462" y="259449"/>
                    </a:cubicBezTo>
                    <a:cubicBezTo>
                      <a:pt x="97063" y="259111"/>
                      <a:pt x="96633" y="258834"/>
                      <a:pt x="96172" y="258588"/>
                    </a:cubicBezTo>
                    <a:cubicBezTo>
                      <a:pt x="95680" y="258281"/>
                      <a:pt x="95188" y="258035"/>
                      <a:pt x="94605" y="257851"/>
                    </a:cubicBezTo>
                    <a:cubicBezTo>
                      <a:pt x="94390" y="257789"/>
                      <a:pt x="94236" y="257636"/>
                      <a:pt x="94021" y="257574"/>
                    </a:cubicBezTo>
                    <a:cubicBezTo>
                      <a:pt x="86616" y="255700"/>
                      <a:pt x="79518" y="252751"/>
                      <a:pt x="72912" y="248818"/>
                    </a:cubicBezTo>
                    <a:cubicBezTo>
                      <a:pt x="72728" y="248695"/>
                      <a:pt x="72482" y="248695"/>
                      <a:pt x="72298" y="248602"/>
                    </a:cubicBezTo>
                    <a:cubicBezTo>
                      <a:pt x="71775" y="248357"/>
                      <a:pt x="71253" y="248203"/>
                      <a:pt x="70731" y="248049"/>
                    </a:cubicBezTo>
                    <a:cubicBezTo>
                      <a:pt x="70178" y="247896"/>
                      <a:pt x="69655" y="247773"/>
                      <a:pt x="69133" y="247742"/>
                    </a:cubicBezTo>
                    <a:cubicBezTo>
                      <a:pt x="68611" y="247711"/>
                      <a:pt x="68119" y="247742"/>
                      <a:pt x="67597" y="247834"/>
                    </a:cubicBezTo>
                    <a:cubicBezTo>
                      <a:pt x="67044" y="247896"/>
                      <a:pt x="66491" y="247988"/>
                      <a:pt x="65938" y="248142"/>
                    </a:cubicBezTo>
                    <a:cubicBezTo>
                      <a:pt x="65446" y="248295"/>
                      <a:pt x="65016" y="248541"/>
                      <a:pt x="64555" y="248787"/>
                    </a:cubicBezTo>
                    <a:cubicBezTo>
                      <a:pt x="64033" y="249063"/>
                      <a:pt x="63541" y="249370"/>
                      <a:pt x="63080" y="249770"/>
                    </a:cubicBezTo>
                    <a:cubicBezTo>
                      <a:pt x="62926" y="249924"/>
                      <a:pt x="62711" y="249954"/>
                      <a:pt x="62558" y="250139"/>
                    </a:cubicBezTo>
                    <a:lnTo>
                      <a:pt x="54876" y="257820"/>
                    </a:lnTo>
                    <a:lnTo>
                      <a:pt x="36011" y="238954"/>
                    </a:lnTo>
                    <a:lnTo>
                      <a:pt x="43692" y="231273"/>
                    </a:lnTo>
                    <a:cubicBezTo>
                      <a:pt x="43846" y="231119"/>
                      <a:pt x="43907" y="230904"/>
                      <a:pt x="44061" y="230751"/>
                    </a:cubicBezTo>
                    <a:cubicBezTo>
                      <a:pt x="44460" y="230290"/>
                      <a:pt x="44737" y="229829"/>
                      <a:pt x="45013" y="229307"/>
                    </a:cubicBezTo>
                    <a:cubicBezTo>
                      <a:pt x="45259" y="228846"/>
                      <a:pt x="45505" y="228385"/>
                      <a:pt x="45689" y="227893"/>
                    </a:cubicBezTo>
                    <a:cubicBezTo>
                      <a:pt x="45874" y="227371"/>
                      <a:pt x="45935" y="226849"/>
                      <a:pt x="45996" y="226295"/>
                    </a:cubicBezTo>
                    <a:cubicBezTo>
                      <a:pt x="46058" y="225742"/>
                      <a:pt x="46119" y="225251"/>
                      <a:pt x="46089" y="224698"/>
                    </a:cubicBezTo>
                    <a:cubicBezTo>
                      <a:pt x="46058" y="224175"/>
                      <a:pt x="45935" y="223684"/>
                      <a:pt x="45781" y="223162"/>
                    </a:cubicBezTo>
                    <a:cubicBezTo>
                      <a:pt x="45628" y="222608"/>
                      <a:pt x="45474" y="222086"/>
                      <a:pt x="45228" y="221533"/>
                    </a:cubicBezTo>
                    <a:cubicBezTo>
                      <a:pt x="45136" y="221348"/>
                      <a:pt x="45136" y="221103"/>
                      <a:pt x="45013" y="220918"/>
                    </a:cubicBezTo>
                    <a:cubicBezTo>
                      <a:pt x="41080" y="214313"/>
                      <a:pt x="38131" y="207215"/>
                      <a:pt x="36256" y="199810"/>
                    </a:cubicBezTo>
                    <a:cubicBezTo>
                      <a:pt x="36195" y="199595"/>
                      <a:pt x="36041" y="199441"/>
                      <a:pt x="35980" y="199257"/>
                    </a:cubicBezTo>
                    <a:cubicBezTo>
                      <a:pt x="35796" y="198673"/>
                      <a:pt x="35519" y="198151"/>
                      <a:pt x="35212" y="197628"/>
                    </a:cubicBezTo>
                    <a:cubicBezTo>
                      <a:pt x="34935" y="197198"/>
                      <a:pt x="34689" y="196768"/>
                      <a:pt x="34351" y="196368"/>
                    </a:cubicBezTo>
                    <a:cubicBezTo>
                      <a:pt x="33983" y="195938"/>
                      <a:pt x="33553" y="195600"/>
                      <a:pt x="33092" y="195262"/>
                    </a:cubicBezTo>
                    <a:cubicBezTo>
                      <a:pt x="32661" y="194924"/>
                      <a:pt x="32262" y="194617"/>
                      <a:pt x="31770" y="194371"/>
                    </a:cubicBezTo>
                    <a:cubicBezTo>
                      <a:pt x="31310" y="194125"/>
                      <a:pt x="30818" y="194002"/>
                      <a:pt x="30326" y="193849"/>
                    </a:cubicBezTo>
                    <a:cubicBezTo>
                      <a:pt x="29743" y="193664"/>
                      <a:pt x="29190" y="193542"/>
                      <a:pt x="28575" y="193480"/>
                    </a:cubicBezTo>
                    <a:cubicBezTo>
                      <a:pt x="28360" y="193480"/>
                      <a:pt x="28206" y="193357"/>
                      <a:pt x="27991" y="193357"/>
                    </a:cubicBezTo>
                    <a:lnTo>
                      <a:pt x="17114" y="193357"/>
                    </a:lnTo>
                    <a:lnTo>
                      <a:pt x="17114" y="166688"/>
                    </a:lnTo>
                    <a:lnTo>
                      <a:pt x="27991" y="166688"/>
                    </a:lnTo>
                    <a:cubicBezTo>
                      <a:pt x="27991" y="166688"/>
                      <a:pt x="27991" y="166688"/>
                      <a:pt x="27991" y="166688"/>
                    </a:cubicBezTo>
                    <a:cubicBezTo>
                      <a:pt x="27991" y="166688"/>
                      <a:pt x="27991" y="166688"/>
                      <a:pt x="27991" y="166688"/>
                    </a:cubicBezTo>
                    <a:cubicBezTo>
                      <a:pt x="27991" y="166688"/>
                      <a:pt x="27991" y="166688"/>
                      <a:pt x="27991" y="166688"/>
                    </a:cubicBezTo>
                    <a:cubicBezTo>
                      <a:pt x="29743" y="166688"/>
                      <a:pt x="31279" y="166011"/>
                      <a:pt x="32661" y="165090"/>
                    </a:cubicBezTo>
                    <a:cubicBezTo>
                      <a:pt x="32907" y="164936"/>
                      <a:pt x="33122" y="164813"/>
                      <a:pt x="33368" y="164629"/>
                    </a:cubicBezTo>
                    <a:cubicBezTo>
                      <a:pt x="34628" y="163584"/>
                      <a:pt x="35519" y="162232"/>
                      <a:pt x="36011" y="160634"/>
                    </a:cubicBezTo>
                    <a:cubicBezTo>
                      <a:pt x="36041" y="160512"/>
                      <a:pt x="36195" y="160419"/>
                      <a:pt x="36226" y="160296"/>
                    </a:cubicBezTo>
                    <a:cubicBezTo>
                      <a:pt x="38131" y="152892"/>
                      <a:pt x="41080" y="145763"/>
                      <a:pt x="44983" y="139188"/>
                    </a:cubicBezTo>
                    <a:cubicBezTo>
                      <a:pt x="45105" y="139004"/>
                      <a:pt x="45105" y="138788"/>
                      <a:pt x="45198" y="138573"/>
                    </a:cubicBezTo>
                    <a:cubicBezTo>
                      <a:pt x="45474" y="138051"/>
                      <a:pt x="45628" y="137529"/>
                      <a:pt x="45751" y="136945"/>
                    </a:cubicBezTo>
                    <a:cubicBezTo>
                      <a:pt x="45874" y="136422"/>
                      <a:pt x="46027" y="135931"/>
                      <a:pt x="46058" y="135408"/>
                    </a:cubicBezTo>
                    <a:cubicBezTo>
                      <a:pt x="46089" y="134855"/>
                      <a:pt x="46058" y="134333"/>
                      <a:pt x="45966" y="133811"/>
                    </a:cubicBezTo>
                    <a:cubicBezTo>
                      <a:pt x="45904" y="133258"/>
                      <a:pt x="45843" y="132735"/>
                      <a:pt x="45659" y="132244"/>
                    </a:cubicBezTo>
                    <a:cubicBezTo>
                      <a:pt x="45505" y="131752"/>
                      <a:pt x="45259" y="131291"/>
                      <a:pt x="44983" y="130830"/>
                    </a:cubicBezTo>
                    <a:cubicBezTo>
                      <a:pt x="44706" y="130308"/>
                      <a:pt x="44399" y="129847"/>
                      <a:pt x="44030" y="129386"/>
                    </a:cubicBezTo>
                    <a:cubicBezTo>
                      <a:pt x="43876" y="129233"/>
                      <a:pt x="43846" y="129018"/>
                      <a:pt x="43661" y="128864"/>
                    </a:cubicBezTo>
                    <a:lnTo>
                      <a:pt x="35980" y="121182"/>
                    </a:lnTo>
                    <a:lnTo>
                      <a:pt x="54845" y="102317"/>
                    </a:lnTo>
                    <a:lnTo>
                      <a:pt x="62527" y="109998"/>
                    </a:lnTo>
                    <a:cubicBezTo>
                      <a:pt x="62926" y="110398"/>
                      <a:pt x="63418" y="110582"/>
                      <a:pt x="63848" y="110859"/>
                    </a:cubicBezTo>
                    <a:cubicBezTo>
                      <a:pt x="64186" y="111073"/>
                      <a:pt x="64463" y="111350"/>
                      <a:pt x="64831" y="111504"/>
                    </a:cubicBezTo>
                    <a:cubicBezTo>
                      <a:pt x="65999" y="112088"/>
                      <a:pt x="67259" y="112456"/>
                      <a:pt x="68549" y="112456"/>
                    </a:cubicBezTo>
                    <a:cubicBezTo>
                      <a:pt x="68549" y="112456"/>
                      <a:pt x="68549" y="112456"/>
                      <a:pt x="68549" y="112456"/>
                    </a:cubicBezTo>
                    <a:cubicBezTo>
                      <a:pt x="68549" y="112456"/>
                      <a:pt x="68549" y="112456"/>
                      <a:pt x="68549" y="112456"/>
                    </a:cubicBezTo>
                    <a:cubicBezTo>
                      <a:pt x="69870" y="112456"/>
                      <a:pt x="71161" y="112026"/>
                      <a:pt x="72390" y="111412"/>
                    </a:cubicBezTo>
                    <a:cubicBezTo>
                      <a:pt x="72544" y="111320"/>
                      <a:pt x="72728" y="111381"/>
                      <a:pt x="72882" y="111289"/>
                    </a:cubicBezTo>
                    <a:cubicBezTo>
                      <a:pt x="79457" y="107356"/>
                      <a:pt x="86585" y="104406"/>
                      <a:pt x="93990" y="102532"/>
                    </a:cubicBezTo>
                    <a:cubicBezTo>
                      <a:pt x="94205" y="102470"/>
                      <a:pt x="94359" y="102317"/>
                      <a:pt x="94543" y="102255"/>
                    </a:cubicBezTo>
                    <a:cubicBezTo>
                      <a:pt x="95127" y="102071"/>
                      <a:pt x="95619" y="101795"/>
                      <a:pt x="96141" y="101487"/>
                    </a:cubicBezTo>
                    <a:cubicBezTo>
                      <a:pt x="96602" y="101211"/>
                      <a:pt x="97001" y="100965"/>
                      <a:pt x="97401" y="100627"/>
                    </a:cubicBezTo>
                    <a:cubicBezTo>
                      <a:pt x="97831" y="100258"/>
                      <a:pt x="98169" y="99828"/>
                      <a:pt x="98507" y="99398"/>
                    </a:cubicBezTo>
                    <a:cubicBezTo>
                      <a:pt x="98845" y="98968"/>
                      <a:pt x="99152" y="98568"/>
                      <a:pt x="99398" y="98077"/>
                    </a:cubicBezTo>
                    <a:cubicBezTo>
                      <a:pt x="99644" y="97585"/>
                      <a:pt x="99797" y="97093"/>
                      <a:pt x="99920" y="96571"/>
                    </a:cubicBezTo>
                    <a:cubicBezTo>
                      <a:pt x="100074" y="96018"/>
                      <a:pt x="100228" y="95496"/>
                      <a:pt x="100258" y="94881"/>
                    </a:cubicBezTo>
                    <a:cubicBezTo>
                      <a:pt x="100258" y="94666"/>
                      <a:pt x="100381" y="94482"/>
                      <a:pt x="100381" y="94236"/>
                    </a:cubicBezTo>
                    <a:lnTo>
                      <a:pt x="100381" y="83359"/>
                    </a:lnTo>
                    <a:lnTo>
                      <a:pt x="127082" y="83359"/>
                    </a:lnTo>
                    <a:lnTo>
                      <a:pt x="127082" y="94236"/>
                    </a:lnTo>
                    <a:cubicBezTo>
                      <a:pt x="127082" y="94451"/>
                      <a:pt x="127205" y="94635"/>
                      <a:pt x="127205" y="94881"/>
                    </a:cubicBezTo>
                    <a:cubicBezTo>
                      <a:pt x="127235" y="95465"/>
                      <a:pt x="127389" y="95987"/>
                      <a:pt x="127543" y="96571"/>
                    </a:cubicBezTo>
                    <a:cubicBezTo>
                      <a:pt x="127696" y="97093"/>
                      <a:pt x="127850" y="97585"/>
                      <a:pt x="128065" y="98077"/>
                    </a:cubicBezTo>
                    <a:cubicBezTo>
                      <a:pt x="128311" y="98568"/>
                      <a:pt x="128618" y="98968"/>
                      <a:pt x="128956" y="99398"/>
                    </a:cubicBezTo>
                    <a:cubicBezTo>
                      <a:pt x="129294" y="99828"/>
                      <a:pt x="129632" y="100258"/>
                      <a:pt x="130062" y="100627"/>
                    </a:cubicBezTo>
                    <a:cubicBezTo>
                      <a:pt x="130431" y="100965"/>
                      <a:pt x="130861" y="101211"/>
                      <a:pt x="131322" y="101487"/>
                    </a:cubicBezTo>
                    <a:cubicBezTo>
                      <a:pt x="131844" y="101795"/>
                      <a:pt x="132336" y="102071"/>
                      <a:pt x="132920" y="102255"/>
                    </a:cubicBezTo>
                    <a:cubicBezTo>
                      <a:pt x="133135" y="102317"/>
                      <a:pt x="133258" y="102470"/>
                      <a:pt x="133473" y="102532"/>
                    </a:cubicBezTo>
                    <a:cubicBezTo>
                      <a:pt x="140909" y="104437"/>
                      <a:pt x="148006" y="107387"/>
                      <a:pt x="154582" y="111289"/>
                    </a:cubicBezTo>
                    <a:cubicBezTo>
                      <a:pt x="154735" y="111381"/>
                      <a:pt x="154919" y="111350"/>
                      <a:pt x="155073" y="111412"/>
                    </a:cubicBezTo>
                    <a:cubicBezTo>
                      <a:pt x="156271" y="112026"/>
                      <a:pt x="157562" y="112456"/>
                      <a:pt x="158914" y="112456"/>
                    </a:cubicBezTo>
                    <a:cubicBezTo>
                      <a:pt x="158914" y="112456"/>
                      <a:pt x="158914" y="112456"/>
                      <a:pt x="158914" y="112456"/>
                    </a:cubicBezTo>
                    <a:cubicBezTo>
                      <a:pt x="158914" y="112456"/>
                      <a:pt x="158914" y="112456"/>
                      <a:pt x="158914" y="112456"/>
                    </a:cubicBezTo>
                    <a:cubicBezTo>
                      <a:pt x="160204" y="112456"/>
                      <a:pt x="161433" y="112088"/>
                      <a:pt x="162632" y="111504"/>
                    </a:cubicBezTo>
                    <a:cubicBezTo>
                      <a:pt x="163000" y="111320"/>
                      <a:pt x="163277" y="111073"/>
                      <a:pt x="163615" y="110859"/>
                    </a:cubicBezTo>
                    <a:cubicBezTo>
                      <a:pt x="164045" y="110551"/>
                      <a:pt x="164537" y="110367"/>
                      <a:pt x="164936" y="109998"/>
                    </a:cubicBezTo>
                    <a:lnTo>
                      <a:pt x="172618" y="102317"/>
                    </a:lnTo>
                    <a:lnTo>
                      <a:pt x="191483" y="121182"/>
                    </a:lnTo>
                    <a:lnTo>
                      <a:pt x="183802" y="128864"/>
                    </a:lnTo>
                    <a:cubicBezTo>
                      <a:pt x="183648" y="129018"/>
                      <a:pt x="183587" y="129233"/>
                      <a:pt x="183433" y="129386"/>
                    </a:cubicBezTo>
                    <a:cubicBezTo>
                      <a:pt x="183034" y="129847"/>
                      <a:pt x="182757" y="130308"/>
                      <a:pt x="182481" y="130830"/>
                    </a:cubicBezTo>
                    <a:cubicBezTo>
                      <a:pt x="182235" y="131291"/>
                      <a:pt x="181989" y="131752"/>
                      <a:pt x="181805" y="132244"/>
                    </a:cubicBezTo>
                    <a:cubicBezTo>
                      <a:pt x="181620" y="132766"/>
                      <a:pt x="181559" y="133289"/>
                      <a:pt x="181497" y="133811"/>
                    </a:cubicBezTo>
                    <a:cubicBezTo>
                      <a:pt x="181436" y="134364"/>
                      <a:pt x="181374" y="134855"/>
                      <a:pt x="181405" y="135408"/>
                    </a:cubicBezTo>
                    <a:cubicBezTo>
                      <a:pt x="181436" y="135931"/>
                      <a:pt x="181559" y="136422"/>
                      <a:pt x="181712" y="136945"/>
                    </a:cubicBezTo>
                    <a:cubicBezTo>
                      <a:pt x="181866" y="137498"/>
                      <a:pt x="182020" y="138051"/>
                      <a:pt x="182266" y="138573"/>
                    </a:cubicBezTo>
                    <a:cubicBezTo>
                      <a:pt x="182358" y="138757"/>
                      <a:pt x="182358" y="139004"/>
                      <a:pt x="182481" y="139188"/>
                    </a:cubicBezTo>
                    <a:cubicBezTo>
                      <a:pt x="186413" y="145794"/>
                      <a:pt x="189363" y="152892"/>
                      <a:pt x="191237" y="160296"/>
                    </a:cubicBezTo>
                    <a:cubicBezTo>
                      <a:pt x="191268" y="160450"/>
                      <a:pt x="191422" y="160512"/>
                      <a:pt x="191453" y="160634"/>
                    </a:cubicBezTo>
                    <a:cubicBezTo>
                      <a:pt x="191944" y="162232"/>
                      <a:pt x="192835" y="163584"/>
                      <a:pt x="194095" y="164629"/>
                    </a:cubicBezTo>
                    <a:cubicBezTo>
                      <a:pt x="194310" y="164813"/>
                      <a:pt x="194556" y="164936"/>
                      <a:pt x="194802" y="165090"/>
                    </a:cubicBezTo>
                    <a:cubicBezTo>
                      <a:pt x="196153" y="166011"/>
                      <a:pt x="197690" y="166657"/>
                      <a:pt x="199472" y="166688"/>
                    </a:cubicBezTo>
                    <a:cubicBezTo>
                      <a:pt x="199472" y="166688"/>
                      <a:pt x="199472" y="166688"/>
                      <a:pt x="199472" y="166688"/>
                    </a:cubicBezTo>
                    <a:cubicBezTo>
                      <a:pt x="199472" y="166688"/>
                      <a:pt x="199472" y="166688"/>
                      <a:pt x="199472" y="166688"/>
                    </a:cubicBezTo>
                    <a:cubicBezTo>
                      <a:pt x="199472" y="166688"/>
                      <a:pt x="199472" y="166688"/>
                      <a:pt x="199472" y="166688"/>
                    </a:cubicBezTo>
                    <a:lnTo>
                      <a:pt x="210349" y="166688"/>
                    </a:lnTo>
                    <a:lnTo>
                      <a:pt x="210349" y="193357"/>
                    </a:ln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2EFDBE9-5B7E-4754-B082-25A73EC58AB8}"/>
                  </a:ext>
                </a:extLst>
              </p:cNvPr>
              <p:cNvSpPr/>
              <p:nvPr/>
            </p:nvSpPr>
            <p:spPr>
              <a:xfrm>
                <a:off x="5723849" y="4813802"/>
                <a:ext cx="91870" cy="91839"/>
              </a:xfrm>
              <a:custGeom>
                <a:avLst/>
                <a:gdLst>
                  <a:gd name="connsiteX0" fmla="*/ 45935 w 91870"/>
                  <a:gd name="connsiteY0" fmla="*/ 91839 h 91839"/>
                  <a:gd name="connsiteX1" fmla="*/ 91870 w 91870"/>
                  <a:gd name="connsiteY1" fmla="*/ 45904 h 91839"/>
                  <a:gd name="connsiteX2" fmla="*/ 45935 w 91870"/>
                  <a:gd name="connsiteY2" fmla="*/ 0 h 91839"/>
                  <a:gd name="connsiteX3" fmla="*/ 0 w 91870"/>
                  <a:gd name="connsiteY3" fmla="*/ 45904 h 91839"/>
                  <a:gd name="connsiteX4" fmla="*/ 45935 w 91870"/>
                  <a:gd name="connsiteY4" fmla="*/ 91839 h 91839"/>
                  <a:gd name="connsiteX5" fmla="*/ 45935 w 91870"/>
                  <a:gd name="connsiteY5" fmla="*/ 16991 h 91839"/>
                  <a:gd name="connsiteX6" fmla="*/ 74848 w 91870"/>
                  <a:gd name="connsiteY6" fmla="*/ 45904 h 91839"/>
                  <a:gd name="connsiteX7" fmla="*/ 45935 w 91870"/>
                  <a:gd name="connsiteY7" fmla="*/ 74817 h 91839"/>
                  <a:gd name="connsiteX8" fmla="*/ 17022 w 91870"/>
                  <a:gd name="connsiteY8" fmla="*/ 45904 h 91839"/>
                  <a:gd name="connsiteX9" fmla="*/ 45935 w 91870"/>
                  <a:gd name="connsiteY9" fmla="*/ 16991 h 9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1870" h="91839">
                    <a:moveTo>
                      <a:pt x="45935" y="91839"/>
                    </a:moveTo>
                    <a:cubicBezTo>
                      <a:pt x="71253" y="91839"/>
                      <a:pt x="91870" y="71223"/>
                      <a:pt x="91870" y="45904"/>
                    </a:cubicBezTo>
                    <a:cubicBezTo>
                      <a:pt x="91870" y="20586"/>
                      <a:pt x="71253" y="0"/>
                      <a:pt x="45935" y="0"/>
                    </a:cubicBezTo>
                    <a:cubicBezTo>
                      <a:pt x="20617" y="0"/>
                      <a:pt x="0" y="20586"/>
                      <a:pt x="0" y="45904"/>
                    </a:cubicBezTo>
                    <a:cubicBezTo>
                      <a:pt x="0" y="71223"/>
                      <a:pt x="20617" y="91839"/>
                      <a:pt x="45935" y="91839"/>
                    </a:cubicBezTo>
                    <a:close/>
                    <a:moveTo>
                      <a:pt x="45935" y="16991"/>
                    </a:moveTo>
                    <a:cubicBezTo>
                      <a:pt x="61882" y="16991"/>
                      <a:pt x="74848" y="29958"/>
                      <a:pt x="74848" y="45904"/>
                    </a:cubicBezTo>
                    <a:cubicBezTo>
                      <a:pt x="74848" y="61851"/>
                      <a:pt x="61882" y="74817"/>
                      <a:pt x="45935" y="74817"/>
                    </a:cubicBezTo>
                    <a:cubicBezTo>
                      <a:pt x="29988" y="74817"/>
                      <a:pt x="17022" y="61851"/>
                      <a:pt x="17022" y="45904"/>
                    </a:cubicBezTo>
                    <a:cubicBezTo>
                      <a:pt x="17022" y="29958"/>
                      <a:pt x="29988" y="16991"/>
                      <a:pt x="45935" y="16991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F1AECE93-E4F5-4BF0-A2FC-0D671D16C15D}"/>
                  </a:ext>
                </a:extLst>
              </p:cNvPr>
              <p:cNvSpPr/>
              <p:nvPr/>
            </p:nvSpPr>
            <p:spPr>
              <a:xfrm>
                <a:off x="5723849" y="4985282"/>
                <a:ext cx="91870" cy="91870"/>
              </a:xfrm>
              <a:custGeom>
                <a:avLst/>
                <a:gdLst>
                  <a:gd name="connsiteX0" fmla="*/ 8511 w 91870"/>
                  <a:gd name="connsiteY0" fmla="*/ 91870 h 91870"/>
                  <a:gd name="connsiteX1" fmla="*/ 83359 w 91870"/>
                  <a:gd name="connsiteY1" fmla="*/ 91870 h 91870"/>
                  <a:gd name="connsiteX2" fmla="*/ 91870 w 91870"/>
                  <a:gd name="connsiteY2" fmla="*/ 83359 h 91870"/>
                  <a:gd name="connsiteX3" fmla="*/ 91870 w 91870"/>
                  <a:gd name="connsiteY3" fmla="*/ 8511 h 91870"/>
                  <a:gd name="connsiteX4" fmla="*/ 83359 w 91870"/>
                  <a:gd name="connsiteY4" fmla="*/ 0 h 91870"/>
                  <a:gd name="connsiteX5" fmla="*/ 8511 w 91870"/>
                  <a:gd name="connsiteY5" fmla="*/ 0 h 91870"/>
                  <a:gd name="connsiteX6" fmla="*/ 0 w 91870"/>
                  <a:gd name="connsiteY6" fmla="*/ 8511 h 91870"/>
                  <a:gd name="connsiteX7" fmla="*/ 0 w 91870"/>
                  <a:gd name="connsiteY7" fmla="*/ 83359 h 91870"/>
                  <a:gd name="connsiteX8" fmla="*/ 8511 w 91870"/>
                  <a:gd name="connsiteY8" fmla="*/ 91870 h 91870"/>
                  <a:gd name="connsiteX9" fmla="*/ 17022 w 91870"/>
                  <a:gd name="connsiteY9" fmla="*/ 17022 h 91870"/>
                  <a:gd name="connsiteX10" fmla="*/ 74879 w 91870"/>
                  <a:gd name="connsiteY10" fmla="*/ 17022 h 91870"/>
                  <a:gd name="connsiteX11" fmla="*/ 74879 w 91870"/>
                  <a:gd name="connsiteY11" fmla="*/ 74848 h 91870"/>
                  <a:gd name="connsiteX12" fmla="*/ 17022 w 91870"/>
                  <a:gd name="connsiteY12" fmla="*/ 74848 h 91870"/>
                  <a:gd name="connsiteX13" fmla="*/ 17022 w 91870"/>
                  <a:gd name="connsiteY13" fmla="*/ 17022 h 91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91870" h="91870">
                    <a:moveTo>
                      <a:pt x="8511" y="91870"/>
                    </a:moveTo>
                    <a:lnTo>
                      <a:pt x="83359" y="91870"/>
                    </a:lnTo>
                    <a:cubicBezTo>
                      <a:pt x="88060" y="91870"/>
                      <a:pt x="91870" y="88060"/>
                      <a:pt x="91870" y="83359"/>
                    </a:cubicBezTo>
                    <a:lnTo>
                      <a:pt x="91870" y="8511"/>
                    </a:lnTo>
                    <a:cubicBezTo>
                      <a:pt x="91870" y="3810"/>
                      <a:pt x="88060" y="0"/>
                      <a:pt x="83359" y="0"/>
                    </a:cubicBezTo>
                    <a:lnTo>
                      <a:pt x="8511" y="0"/>
                    </a:lnTo>
                    <a:cubicBezTo>
                      <a:pt x="3810" y="0"/>
                      <a:pt x="0" y="3810"/>
                      <a:pt x="0" y="8511"/>
                    </a:cubicBezTo>
                    <a:lnTo>
                      <a:pt x="0" y="83359"/>
                    </a:lnTo>
                    <a:cubicBezTo>
                      <a:pt x="0" y="88060"/>
                      <a:pt x="3810" y="91870"/>
                      <a:pt x="8511" y="91870"/>
                    </a:cubicBezTo>
                    <a:close/>
                    <a:moveTo>
                      <a:pt x="17022" y="17022"/>
                    </a:moveTo>
                    <a:lnTo>
                      <a:pt x="74879" y="17022"/>
                    </a:lnTo>
                    <a:lnTo>
                      <a:pt x="74879" y="74848"/>
                    </a:lnTo>
                    <a:lnTo>
                      <a:pt x="17022" y="74848"/>
                    </a:lnTo>
                    <a:lnTo>
                      <a:pt x="17022" y="17022"/>
                    </a:ln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0CEF5B0F-9B26-4867-A12F-F5F749DB55D7}"/>
                  </a:ext>
                </a:extLst>
              </p:cNvPr>
              <p:cNvSpPr/>
              <p:nvPr/>
            </p:nvSpPr>
            <p:spPr>
              <a:xfrm>
                <a:off x="5713817" y="5152300"/>
                <a:ext cx="111964" cy="98914"/>
              </a:xfrm>
              <a:custGeom>
                <a:avLst/>
                <a:gdLst>
                  <a:gd name="connsiteX0" fmla="*/ 63341 w 111964"/>
                  <a:gd name="connsiteY0" fmla="*/ 3940 h 98914"/>
                  <a:gd name="connsiteX1" fmla="*/ 48624 w 111964"/>
                  <a:gd name="connsiteY1" fmla="*/ 3940 h 98914"/>
                  <a:gd name="connsiteX2" fmla="*/ 1152 w 111964"/>
                  <a:gd name="connsiteY2" fmla="*/ 86163 h 98914"/>
                  <a:gd name="connsiteX3" fmla="*/ 1152 w 111964"/>
                  <a:gd name="connsiteY3" fmla="*/ 94674 h 98914"/>
                  <a:gd name="connsiteX4" fmla="*/ 8496 w 111964"/>
                  <a:gd name="connsiteY4" fmla="*/ 98914 h 98914"/>
                  <a:gd name="connsiteX5" fmla="*/ 103469 w 111964"/>
                  <a:gd name="connsiteY5" fmla="*/ 98914 h 98914"/>
                  <a:gd name="connsiteX6" fmla="*/ 110813 w 111964"/>
                  <a:gd name="connsiteY6" fmla="*/ 94674 h 98914"/>
                  <a:gd name="connsiteX7" fmla="*/ 110813 w 111964"/>
                  <a:gd name="connsiteY7" fmla="*/ 86163 h 98914"/>
                  <a:gd name="connsiteX8" fmla="*/ 63341 w 111964"/>
                  <a:gd name="connsiteY8" fmla="*/ 3940 h 98914"/>
                  <a:gd name="connsiteX9" fmla="*/ 23213 w 111964"/>
                  <a:gd name="connsiteY9" fmla="*/ 81923 h 98914"/>
                  <a:gd name="connsiteX10" fmla="*/ 55967 w 111964"/>
                  <a:gd name="connsiteY10" fmla="*/ 25203 h 98914"/>
                  <a:gd name="connsiteX11" fmla="*/ 88721 w 111964"/>
                  <a:gd name="connsiteY11" fmla="*/ 81923 h 98914"/>
                  <a:gd name="connsiteX12" fmla="*/ 23213 w 111964"/>
                  <a:gd name="connsiteY12" fmla="*/ 81923 h 98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11964" h="98914">
                    <a:moveTo>
                      <a:pt x="63341" y="3940"/>
                    </a:moveTo>
                    <a:cubicBezTo>
                      <a:pt x="60330" y="-1313"/>
                      <a:pt x="51665" y="-1313"/>
                      <a:pt x="48624" y="3940"/>
                    </a:cubicBezTo>
                    <a:lnTo>
                      <a:pt x="1152" y="86163"/>
                    </a:lnTo>
                    <a:cubicBezTo>
                      <a:pt x="-384" y="88805"/>
                      <a:pt x="-384" y="92032"/>
                      <a:pt x="1152" y="94674"/>
                    </a:cubicBezTo>
                    <a:cubicBezTo>
                      <a:pt x="2658" y="97316"/>
                      <a:pt x="5454" y="98914"/>
                      <a:pt x="8496" y="98914"/>
                    </a:cubicBezTo>
                    <a:lnTo>
                      <a:pt x="103469" y="98914"/>
                    </a:lnTo>
                    <a:cubicBezTo>
                      <a:pt x="106511" y="98914"/>
                      <a:pt x="109307" y="97286"/>
                      <a:pt x="110813" y="94674"/>
                    </a:cubicBezTo>
                    <a:cubicBezTo>
                      <a:pt x="112349" y="92032"/>
                      <a:pt x="112349" y="88805"/>
                      <a:pt x="110813" y="86163"/>
                    </a:cubicBezTo>
                    <a:lnTo>
                      <a:pt x="63341" y="3940"/>
                    </a:lnTo>
                    <a:close/>
                    <a:moveTo>
                      <a:pt x="23213" y="81923"/>
                    </a:moveTo>
                    <a:lnTo>
                      <a:pt x="55967" y="25203"/>
                    </a:lnTo>
                    <a:lnTo>
                      <a:pt x="88721" y="81923"/>
                    </a:lnTo>
                    <a:lnTo>
                      <a:pt x="23213" y="81923"/>
                    </a:ln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983E30B-2FE6-45E1-8D35-6CE49B8B4D58}"/>
                </a:ext>
              </a:extLst>
            </p:cNvPr>
            <p:cNvSpPr/>
            <p:nvPr/>
          </p:nvSpPr>
          <p:spPr>
            <a:xfrm>
              <a:off x="5620229" y="2334177"/>
              <a:ext cx="297270" cy="297741"/>
            </a:xfrm>
            <a:custGeom>
              <a:avLst/>
              <a:gdLst>
                <a:gd name="connsiteX0" fmla="*/ 417963 w 426446"/>
                <a:gd name="connsiteY0" fmla="*/ 49656 h 427122"/>
                <a:gd name="connsiteX1" fmla="*/ 376821 w 426446"/>
                <a:gd name="connsiteY1" fmla="*/ 49656 h 427122"/>
                <a:gd name="connsiteX2" fmla="*/ 376821 w 426446"/>
                <a:gd name="connsiteY2" fmla="*/ 8515 h 427122"/>
                <a:gd name="connsiteX3" fmla="*/ 371567 w 426446"/>
                <a:gd name="connsiteY3" fmla="*/ 649 h 427122"/>
                <a:gd name="connsiteX4" fmla="*/ 362288 w 426446"/>
                <a:gd name="connsiteY4" fmla="*/ 2492 h 427122"/>
                <a:gd name="connsiteX5" fmla="*/ 316476 w 426446"/>
                <a:gd name="connsiteY5" fmla="*/ 48304 h 427122"/>
                <a:gd name="connsiteX6" fmla="*/ 205740 w 426446"/>
                <a:gd name="connsiteY6" fmla="*/ 15827 h 427122"/>
                <a:gd name="connsiteX7" fmla="*/ 0 w 426446"/>
                <a:gd name="connsiteY7" fmla="*/ 221383 h 427122"/>
                <a:gd name="connsiteX8" fmla="*/ 205740 w 426446"/>
                <a:gd name="connsiteY8" fmla="*/ 427123 h 427122"/>
                <a:gd name="connsiteX9" fmla="*/ 411296 w 426446"/>
                <a:gd name="connsiteY9" fmla="*/ 221383 h 427122"/>
                <a:gd name="connsiteX10" fmla="*/ 378265 w 426446"/>
                <a:gd name="connsiteY10" fmla="*/ 109848 h 427122"/>
                <a:gd name="connsiteX11" fmla="*/ 423955 w 426446"/>
                <a:gd name="connsiteY11" fmla="*/ 64159 h 427122"/>
                <a:gd name="connsiteX12" fmla="*/ 425798 w 426446"/>
                <a:gd name="connsiteY12" fmla="*/ 54880 h 427122"/>
                <a:gd name="connsiteX13" fmla="*/ 417932 w 426446"/>
                <a:gd name="connsiteY13" fmla="*/ 49626 h 427122"/>
                <a:gd name="connsiteX14" fmla="*/ 359830 w 426446"/>
                <a:gd name="connsiteY14" fmla="*/ 29039 h 427122"/>
                <a:gd name="connsiteX15" fmla="*/ 359830 w 426446"/>
                <a:gd name="connsiteY15" fmla="*/ 54634 h 427122"/>
                <a:gd name="connsiteX16" fmla="*/ 326708 w 426446"/>
                <a:gd name="connsiteY16" fmla="*/ 87756 h 427122"/>
                <a:gd name="connsiteX17" fmla="*/ 326523 w 426446"/>
                <a:gd name="connsiteY17" fmla="*/ 62315 h 427122"/>
                <a:gd name="connsiteX18" fmla="*/ 359830 w 426446"/>
                <a:gd name="connsiteY18" fmla="*/ 29009 h 427122"/>
                <a:gd name="connsiteX19" fmla="*/ 205801 w 426446"/>
                <a:gd name="connsiteY19" fmla="*/ 410101 h 427122"/>
                <a:gd name="connsiteX20" fmla="*/ 17084 w 426446"/>
                <a:gd name="connsiteY20" fmla="*/ 221383 h 427122"/>
                <a:gd name="connsiteX21" fmla="*/ 205801 w 426446"/>
                <a:gd name="connsiteY21" fmla="*/ 32849 h 427122"/>
                <a:gd name="connsiteX22" fmla="*/ 309532 w 426446"/>
                <a:gd name="connsiteY22" fmla="*/ 64036 h 427122"/>
                <a:gd name="connsiteX23" fmla="*/ 309808 w 426446"/>
                <a:gd name="connsiteY23" fmla="*/ 105332 h 427122"/>
                <a:gd name="connsiteX24" fmla="*/ 296811 w 426446"/>
                <a:gd name="connsiteY24" fmla="*/ 118329 h 427122"/>
                <a:gd name="connsiteX25" fmla="*/ 205679 w 426446"/>
                <a:gd name="connsiteY25" fmla="*/ 83639 h 427122"/>
                <a:gd name="connsiteX26" fmla="*/ 67843 w 426446"/>
                <a:gd name="connsiteY26" fmla="*/ 221475 h 427122"/>
                <a:gd name="connsiteX27" fmla="*/ 205679 w 426446"/>
                <a:gd name="connsiteY27" fmla="*/ 359311 h 427122"/>
                <a:gd name="connsiteX28" fmla="*/ 343514 w 426446"/>
                <a:gd name="connsiteY28" fmla="*/ 221475 h 427122"/>
                <a:gd name="connsiteX29" fmla="*/ 308825 w 426446"/>
                <a:gd name="connsiteY29" fmla="*/ 130342 h 427122"/>
                <a:gd name="connsiteX30" fmla="*/ 322467 w 426446"/>
                <a:gd name="connsiteY30" fmla="*/ 116700 h 427122"/>
                <a:gd name="connsiteX31" fmla="*/ 362780 w 426446"/>
                <a:gd name="connsiteY31" fmla="*/ 116977 h 427122"/>
                <a:gd name="connsiteX32" fmla="*/ 394304 w 426446"/>
                <a:gd name="connsiteY32" fmla="*/ 221414 h 427122"/>
                <a:gd name="connsiteX33" fmla="*/ 205771 w 426446"/>
                <a:gd name="connsiteY33" fmla="*/ 410132 h 427122"/>
                <a:gd name="connsiteX34" fmla="*/ 256161 w 426446"/>
                <a:gd name="connsiteY34" fmla="*/ 221444 h 427122"/>
                <a:gd name="connsiteX35" fmla="*/ 205740 w 426446"/>
                <a:gd name="connsiteY35" fmla="*/ 271865 h 427122"/>
                <a:gd name="connsiteX36" fmla="*/ 155319 w 426446"/>
                <a:gd name="connsiteY36" fmla="*/ 221444 h 427122"/>
                <a:gd name="connsiteX37" fmla="*/ 205740 w 426446"/>
                <a:gd name="connsiteY37" fmla="*/ 171023 h 427122"/>
                <a:gd name="connsiteX38" fmla="*/ 234807 w 426446"/>
                <a:gd name="connsiteY38" fmla="*/ 180364 h 427122"/>
                <a:gd name="connsiteX39" fmla="*/ 214067 w 426446"/>
                <a:gd name="connsiteY39" fmla="*/ 201104 h 427122"/>
                <a:gd name="connsiteX40" fmla="*/ 205740 w 426446"/>
                <a:gd name="connsiteY40" fmla="*/ 199414 h 427122"/>
                <a:gd name="connsiteX41" fmla="*/ 183710 w 426446"/>
                <a:gd name="connsiteY41" fmla="*/ 221444 h 427122"/>
                <a:gd name="connsiteX42" fmla="*/ 205740 w 426446"/>
                <a:gd name="connsiteY42" fmla="*/ 243475 h 427122"/>
                <a:gd name="connsiteX43" fmla="*/ 227770 w 426446"/>
                <a:gd name="connsiteY43" fmla="*/ 221444 h 427122"/>
                <a:gd name="connsiteX44" fmla="*/ 226081 w 426446"/>
                <a:gd name="connsiteY44" fmla="*/ 213118 h 427122"/>
                <a:gd name="connsiteX45" fmla="*/ 246820 w 426446"/>
                <a:gd name="connsiteY45" fmla="*/ 192378 h 427122"/>
                <a:gd name="connsiteX46" fmla="*/ 256161 w 426446"/>
                <a:gd name="connsiteY46" fmla="*/ 221444 h 427122"/>
                <a:gd name="connsiteX47" fmla="*/ 246790 w 426446"/>
                <a:gd name="connsiteY47" fmla="*/ 168350 h 427122"/>
                <a:gd name="connsiteX48" fmla="*/ 205709 w 426446"/>
                <a:gd name="connsiteY48" fmla="*/ 154001 h 427122"/>
                <a:gd name="connsiteX49" fmla="*/ 138297 w 426446"/>
                <a:gd name="connsiteY49" fmla="*/ 221444 h 427122"/>
                <a:gd name="connsiteX50" fmla="*/ 205709 w 426446"/>
                <a:gd name="connsiteY50" fmla="*/ 288857 h 427122"/>
                <a:gd name="connsiteX51" fmla="*/ 273153 w 426446"/>
                <a:gd name="connsiteY51" fmla="*/ 221444 h 427122"/>
                <a:gd name="connsiteX52" fmla="*/ 258803 w 426446"/>
                <a:gd name="connsiteY52" fmla="*/ 180364 h 427122"/>
                <a:gd name="connsiteX53" fmla="*/ 296842 w 426446"/>
                <a:gd name="connsiteY53" fmla="*/ 142325 h 427122"/>
                <a:gd name="connsiteX54" fmla="*/ 326554 w 426446"/>
                <a:gd name="connsiteY54" fmla="*/ 221444 h 427122"/>
                <a:gd name="connsiteX55" fmla="*/ 205709 w 426446"/>
                <a:gd name="connsiteY55" fmla="*/ 342289 h 427122"/>
                <a:gd name="connsiteX56" fmla="*/ 84865 w 426446"/>
                <a:gd name="connsiteY56" fmla="*/ 221444 h 427122"/>
                <a:gd name="connsiteX57" fmla="*/ 205709 w 426446"/>
                <a:gd name="connsiteY57" fmla="*/ 100600 h 427122"/>
                <a:gd name="connsiteX58" fmla="*/ 284828 w 426446"/>
                <a:gd name="connsiteY58" fmla="*/ 130312 h 427122"/>
                <a:gd name="connsiteX59" fmla="*/ 246790 w 426446"/>
                <a:gd name="connsiteY59" fmla="*/ 168350 h 427122"/>
                <a:gd name="connsiteX60" fmla="*/ 364162 w 426446"/>
                <a:gd name="connsiteY60" fmla="*/ 99955 h 427122"/>
                <a:gd name="connsiteX61" fmla="*/ 338752 w 426446"/>
                <a:gd name="connsiteY61" fmla="*/ 99770 h 427122"/>
                <a:gd name="connsiteX62" fmla="*/ 350889 w 426446"/>
                <a:gd name="connsiteY62" fmla="*/ 87633 h 427122"/>
                <a:gd name="connsiteX63" fmla="*/ 371875 w 426446"/>
                <a:gd name="connsiteY63" fmla="*/ 66648 h 427122"/>
                <a:gd name="connsiteX64" fmla="*/ 397469 w 426446"/>
                <a:gd name="connsiteY64" fmla="*/ 66648 h 427122"/>
                <a:gd name="connsiteX65" fmla="*/ 364162 w 426446"/>
                <a:gd name="connsiteY65" fmla="*/ 99955 h 42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26446" h="427122">
                  <a:moveTo>
                    <a:pt x="417963" y="49656"/>
                  </a:moveTo>
                  <a:lnTo>
                    <a:pt x="376821" y="49656"/>
                  </a:lnTo>
                  <a:lnTo>
                    <a:pt x="376821" y="8515"/>
                  </a:lnTo>
                  <a:cubicBezTo>
                    <a:pt x="376821" y="5073"/>
                    <a:pt x="374763" y="1970"/>
                    <a:pt x="371567" y="649"/>
                  </a:cubicBezTo>
                  <a:cubicBezTo>
                    <a:pt x="368403" y="-673"/>
                    <a:pt x="364746" y="65"/>
                    <a:pt x="362288" y="2492"/>
                  </a:cubicBezTo>
                  <a:lnTo>
                    <a:pt x="316476" y="48304"/>
                  </a:lnTo>
                  <a:cubicBezTo>
                    <a:pt x="283476" y="27104"/>
                    <a:pt x="245407" y="15827"/>
                    <a:pt x="205740" y="15827"/>
                  </a:cubicBezTo>
                  <a:cubicBezTo>
                    <a:pt x="92300" y="15827"/>
                    <a:pt x="0" y="108035"/>
                    <a:pt x="0" y="221383"/>
                  </a:cubicBezTo>
                  <a:cubicBezTo>
                    <a:pt x="0" y="334730"/>
                    <a:pt x="92300" y="427123"/>
                    <a:pt x="205740" y="427123"/>
                  </a:cubicBezTo>
                  <a:cubicBezTo>
                    <a:pt x="319180" y="427123"/>
                    <a:pt x="411296" y="334823"/>
                    <a:pt x="411296" y="221383"/>
                  </a:cubicBezTo>
                  <a:cubicBezTo>
                    <a:pt x="411296" y="181409"/>
                    <a:pt x="399804" y="143032"/>
                    <a:pt x="378265" y="109848"/>
                  </a:cubicBezTo>
                  <a:lnTo>
                    <a:pt x="423955" y="64159"/>
                  </a:lnTo>
                  <a:cubicBezTo>
                    <a:pt x="426382" y="61732"/>
                    <a:pt x="427119" y="58075"/>
                    <a:pt x="425798" y="54880"/>
                  </a:cubicBezTo>
                  <a:cubicBezTo>
                    <a:pt x="424477" y="51715"/>
                    <a:pt x="421374" y="49626"/>
                    <a:pt x="417932" y="49626"/>
                  </a:cubicBezTo>
                  <a:close/>
                  <a:moveTo>
                    <a:pt x="359830" y="29039"/>
                  </a:moveTo>
                  <a:lnTo>
                    <a:pt x="359830" y="54634"/>
                  </a:lnTo>
                  <a:lnTo>
                    <a:pt x="326708" y="87756"/>
                  </a:lnTo>
                  <a:lnTo>
                    <a:pt x="326523" y="62315"/>
                  </a:lnTo>
                  <a:lnTo>
                    <a:pt x="359830" y="29009"/>
                  </a:lnTo>
                  <a:close/>
                  <a:moveTo>
                    <a:pt x="205801" y="410101"/>
                  </a:moveTo>
                  <a:cubicBezTo>
                    <a:pt x="101733" y="410101"/>
                    <a:pt x="17084" y="325451"/>
                    <a:pt x="17084" y="221383"/>
                  </a:cubicBezTo>
                  <a:cubicBezTo>
                    <a:pt x="17084" y="117315"/>
                    <a:pt x="101733" y="32849"/>
                    <a:pt x="205801" y="32849"/>
                  </a:cubicBezTo>
                  <a:cubicBezTo>
                    <a:pt x="243072" y="32849"/>
                    <a:pt x="278806" y="43696"/>
                    <a:pt x="309532" y="64036"/>
                  </a:cubicBezTo>
                  <a:lnTo>
                    <a:pt x="309808" y="105332"/>
                  </a:lnTo>
                  <a:lnTo>
                    <a:pt x="296811" y="118329"/>
                  </a:lnTo>
                  <a:cubicBezTo>
                    <a:pt x="272476" y="96820"/>
                    <a:pt x="240645" y="83639"/>
                    <a:pt x="205679" y="83639"/>
                  </a:cubicBezTo>
                  <a:cubicBezTo>
                    <a:pt x="129663" y="83639"/>
                    <a:pt x="67843" y="145490"/>
                    <a:pt x="67843" y="221475"/>
                  </a:cubicBezTo>
                  <a:cubicBezTo>
                    <a:pt x="67843" y="297460"/>
                    <a:pt x="129694" y="359311"/>
                    <a:pt x="205679" y="359311"/>
                  </a:cubicBezTo>
                  <a:cubicBezTo>
                    <a:pt x="281663" y="359311"/>
                    <a:pt x="343514" y="297460"/>
                    <a:pt x="343514" y="221475"/>
                  </a:cubicBezTo>
                  <a:cubicBezTo>
                    <a:pt x="343514" y="186509"/>
                    <a:pt x="330333" y="154677"/>
                    <a:pt x="308825" y="130342"/>
                  </a:cubicBezTo>
                  <a:lnTo>
                    <a:pt x="322467" y="116700"/>
                  </a:lnTo>
                  <a:lnTo>
                    <a:pt x="362780" y="116977"/>
                  </a:lnTo>
                  <a:cubicBezTo>
                    <a:pt x="383427" y="147887"/>
                    <a:pt x="394304" y="183867"/>
                    <a:pt x="394304" y="221414"/>
                  </a:cubicBezTo>
                  <a:cubicBezTo>
                    <a:pt x="394304" y="325482"/>
                    <a:pt x="309716" y="410132"/>
                    <a:pt x="205771" y="410132"/>
                  </a:cubicBezTo>
                  <a:close/>
                  <a:moveTo>
                    <a:pt x="256161" y="221444"/>
                  </a:moveTo>
                  <a:cubicBezTo>
                    <a:pt x="256161" y="249251"/>
                    <a:pt x="233547" y="271865"/>
                    <a:pt x="205740" y="271865"/>
                  </a:cubicBezTo>
                  <a:cubicBezTo>
                    <a:pt x="177933" y="271865"/>
                    <a:pt x="155319" y="249251"/>
                    <a:pt x="155319" y="221444"/>
                  </a:cubicBezTo>
                  <a:cubicBezTo>
                    <a:pt x="155319" y="193637"/>
                    <a:pt x="177933" y="171023"/>
                    <a:pt x="205740" y="171023"/>
                  </a:cubicBezTo>
                  <a:cubicBezTo>
                    <a:pt x="216586" y="171023"/>
                    <a:pt x="226572" y="174526"/>
                    <a:pt x="234807" y="180364"/>
                  </a:cubicBezTo>
                  <a:lnTo>
                    <a:pt x="214067" y="201104"/>
                  </a:lnTo>
                  <a:cubicBezTo>
                    <a:pt x="211486" y="200059"/>
                    <a:pt x="208690" y="199414"/>
                    <a:pt x="205740" y="199414"/>
                  </a:cubicBezTo>
                  <a:cubicBezTo>
                    <a:pt x="193573" y="199414"/>
                    <a:pt x="183710" y="209277"/>
                    <a:pt x="183710" y="221444"/>
                  </a:cubicBezTo>
                  <a:cubicBezTo>
                    <a:pt x="183710" y="233612"/>
                    <a:pt x="193573" y="243475"/>
                    <a:pt x="205740" y="243475"/>
                  </a:cubicBezTo>
                  <a:cubicBezTo>
                    <a:pt x="217907" y="243475"/>
                    <a:pt x="227770" y="233612"/>
                    <a:pt x="227770" y="221444"/>
                  </a:cubicBezTo>
                  <a:cubicBezTo>
                    <a:pt x="227770" y="218495"/>
                    <a:pt x="227156" y="215699"/>
                    <a:pt x="226081" y="213118"/>
                  </a:cubicBezTo>
                  <a:lnTo>
                    <a:pt x="246820" y="192378"/>
                  </a:lnTo>
                  <a:cubicBezTo>
                    <a:pt x="252658" y="200612"/>
                    <a:pt x="256161" y="210598"/>
                    <a:pt x="256161" y="221444"/>
                  </a:cubicBezTo>
                  <a:close/>
                  <a:moveTo>
                    <a:pt x="246790" y="168350"/>
                  </a:moveTo>
                  <a:cubicBezTo>
                    <a:pt x="235390" y="159501"/>
                    <a:pt x="221226" y="154001"/>
                    <a:pt x="205709" y="154001"/>
                  </a:cubicBezTo>
                  <a:cubicBezTo>
                    <a:pt x="168531" y="154001"/>
                    <a:pt x="138297" y="184266"/>
                    <a:pt x="138297" y="221444"/>
                  </a:cubicBezTo>
                  <a:cubicBezTo>
                    <a:pt x="138297" y="258623"/>
                    <a:pt x="168562" y="288857"/>
                    <a:pt x="205709" y="288857"/>
                  </a:cubicBezTo>
                  <a:cubicBezTo>
                    <a:pt x="242857" y="288857"/>
                    <a:pt x="273153" y="258592"/>
                    <a:pt x="273153" y="221444"/>
                  </a:cubicBezTo>
                  <a:cubicBezTo>
                    <a:pt x="273153" y="205928"/>
                    <a:pt x="267652" y="191794"/>
                    <a:pt x="258803" y="180364"/>
                  </a:cubicBezTo>
                  <a:lnTo>
                    <a:pt x="296842" y="142325"/>
                  </a:lnTo>
                  <a:cubicBezTo>
                    <a:pt x="315277" y="163557"/>
                    <a:pt x="326554" y="191179"/>
                    <a:pt x="326554" y="221444"/>
                  </a:cubicBezTo>
                  <a:cubicBezTo>
                    <a:pt x="326554" y="288089"/>
                    <a:pt x="272354" y="342289"/>
                    <a:pt x="205709" y="342289"/>
                  </a:cubicBezTo>
                  <a:cubicBezTo>
                    <a:pt x="139065" y="342289"/>
                    <a:pt x="84865" y="288089"/>
                    <a:pt x="84865" y="221444"/>
                  </a:cubicBezTo>
                  <a:cubicBezTo>
                    <a:pt x="84865" y="154800"/>
                    <a:pt x="139065" y="100600"/>
                    <a:pt x="205709" y="100600"/>
                  </a:cubicBezTo>
                  <a:cubicBezTo>
                    <a:pt x="235974" y="100600"/>
                    <a:pt x="263597" y="111876"/>
                    <a:pt x="284828" y="130312"/>
                  </a:cubicBezTo>
                  <a:lnTo>
                    <a:pt x="246790" y="168350"/>
                  </a:lnTo>
                  <a:close/>
                  <a:moveTo>
                    <a:pt x="364162" y="99955"/>
                  </a:moveTo>
                  <a:lnTo>
                    <a:pt x="338752" y="99770"/>
                  </a:lnTo>
                  <a:lnTo>
                    <a:pt x="350889" y="87633"/>
                  </a:lnTo>
                  <a:lnTo>
                    <a:pt x="371875" y="66648"/>
                  </a:lnTo>
                  <a:lnTo>
                    <a:pt x="397469" y="66648"/>
                  </a:lnTo>
                  <a:lnTo>
                    <a:pt x="364162" y="99955"/>
                  </a:lnTo>
                  <a:close/>
                </a:path>
              </a:pathLst>
            </a:custGeom>
            <a:solidFill>
              <a:srgbClr val="FFFFFF"/>
            </a:solidFill>
            <a:ln w="30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9" name="Graphic 4">
              <a:extLst>
                <a:ext uri="{FF2B5EF4-FFF2-40B4-BE49-F238E27FC236}">
                  <a16:creationId xmlns:a16="http://schemas.microsoft.com/office/drawing/2014/main" id="{9A0D93D0-C3F8-4D99-BAE9-2E1D2AD9FFEC}"/>
                </a:ext>
              </a:extLst>
            </p:cNvPr>
            <p:cNvGrpSpPr/>
            <p:nvPr/>
          </p:nvGrpSpPr>
          <p:grpSpPr>
            <a:xfrm>
              <a:off x="6299856" y="2342321"/>
              <a:ext cx="285322" cy="285271"/>
              <a:chOff x="6388840" y="2138786"/>
              <a:chExt cx="409306" cy="409233"/>
            </a:xfrm>
            <a:solidFill>
              <a:srgbClr val="FFFFFF"/>
            </a:solidFill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E46E2663-79B3-4278-AB48-091A139F5CD7}"/>
                  </a:ext>
                </a:extLst>
              </p:cNvPr>
              <p:cNvSpPr/>
              <p:nvPr/>
            </p:nvSpPr>
            <p:spPr>
              <a:xfrm>
                <a:off x="6388840" y="2138786"/>
                <a:ext cx="409306" cy="409233"/>
              </a:xfrm>
              <a:custGeom>
                <a:avLst/>
                <a:gdLst>
                  <a:gd name="connsiteX0" fmla="*/ 272085 w 409306"/>
                  <a:gd name="connsiteY0" fmla="*/ 223957 h 409233"/>
                  <a:gd name="connsiteX1" fmla="*/ 260071 w 409306"/>
                  <a:gd name="connsiteY1" fmla="*/ 223957 h 409233"/>
                  <a:gd name="connsiteX2" fmla="*/ 248026 w 409306"/>
                  <a:gd name="connsiteY2" fmla="*/ 236001 h 409233"/>
                  <a:gd name="connsiteX3" fmla="*/ 219636 w 409306"/>
                  <a:gd name="connsiteY3" fmla="*/ 207610 h 409233"/>
                  <a:gd name="connsiteX4" fmla="*/ 250638 w 409306"/>
                  <a:gd name="connsiteY4" fmla="*/ 125296 h 409233"/>
                  <a:gd name="connsiteX5" fmla="*/ 213921 w 409306"/>
                  <a:gd name="connsiteY5" fmla="*/ 36652 h 409233"/>
                  <a:gd name="connsiteX6" fmla="*/ 36664 w 409306"/>
                  <a:gd name="connsiteY6" fmla="*/ 36652 h 409233"/>
                  <a:gd name="connsiteX7" fmla="*/ 36664 w 409306"/>
                  <a:gd name="connsiteY7" fmla="*/ 213909 h 409233"/>
                  <a:gd name="connsiteX8" fmla="*/ 125308 w 409306"/>
                  <a:gd name="connsiteY8" fmla="*/ 250627 h 409233"/>
                  <a:gd name="connsiteX9" fmla="*/ 207622 w 409306"/>
                  <a:gd name="connsiteY9" fmla="*/ 219624 h 409233"/>
                  <a:gd name="connsiteX10" fmla="*/ 236013 w 409306"/>
                  <a:gd name="connsiteY10" fmla="*/ 248015 h 409233"/>
                  <a:gd name="connsiteX11" fmla="*/ 223968 w 409306"/>
                  <a:gd name="connsiteY11" fmla="*/ 260059 h 409233"/>
                  <a:gd name="connsiteX12" fmla="*/ 223968 w 409306"/>
                  <a:gd name="connsiteY12" fmla="*/ 272073 h 409233"/>
                  <a:gd name="connsiteX13" fmla="*/ 358639 w 409306"/>
                  <a:gd name="connsiteY13" fmla="*/ 406744 h 409233"/>
                  <a:gd name="connsiteX14" fmla="*/ 364662 w 409306"/>
                  <a:gd name="connsiteY14" fmla="*/ 409233 h 409233"/>
                  <a:gd name="connsiteX15" fmla="*/ 370684 w 409306"/>
                  <a:gd name="connsiteY15" fmla="*/ 406744 h 409233"/>
                  <a:gd name="connsiteX16" fmla="*/ 406817 w 409306"/>
                  <a:gd name="connsiteY16" fmla="*/ 370611 h 409233"/>
                  <a:gd name="connsiteX17" fmla="*/ 406817 w 409306"/>
                  <a:gd name="connsiteY17" fmla="*/ 358597 h 409233"/>
                  <a:gd name="connsiteX18" fmla="*/ 272146 w 409306"/>
                  <a:gd name="connsiteY18" fmla="*/ 223926 h 409233"/>
                  <a:gd name="connsiteX19" fmla="*/ 48647 w 409306"/>
                  <a:gd name="connsiteY19" fmla="*/ 201895 h 409233"/>
                  <a:gd name="connsiteX20" fmla="*/ 48647 w 409306"/>
                  <a:gd name="connsiteY20" fmla="*/ 48666 h 409233"/>
                  <a:gd name="connsiteX21" fmla="*/ 125277 w 409306"/>
                  <a:gd name="connsiteY21" fmla="*/ 16988 h 409233"/>
                  <a:gd name="connsiteX22" fmla="*/ 201876 w 409306"/>
                  <a:gd name="connsiteY22" fmla="*/ 48666 h 409233"/>
                  <a:gd name="connsiteX23" fmla="*/ 233616 w 409306"/>
                  <a:gd name="connsiteY23" fmla="*/ 125296 h 409233"/>
                  <a:gd name="connsiteX24" fmla="*/ 201876 w 409306"/>
                  <a:gd name="connsiteY24" fmla="*/ 201895 h 409233"/>
                  <a:gd name="connsiteX25" fmla="*/ 125277 w 409306"/>
                  <a:gd name="connsiteY25" fmla="*/ 233635 h 409233"/>
                  <a:gd name="connsiteX26" fmla="*/ 48647 w 409306"/>
                  <a:gd name="connsiteY26" fmla="*/ 201895 h 409233"/>
                  <a:gd name="connsiteX27" fmla="*/ 364631 w 409306"/>
                  <a:gd name="connsiteY27" fmla="*/ 388770 h 409233"/>
                  <a:gd name="connsiteX28" fmla="*/ 241973 w 409306"/>
                  <a:gd name="connsiteY28" fmla="*/ 266112 h 409233"/>
                  <a:gd name="connsiteX29" fmla="*/ 266093 w 409306"/>
                  <a:gd name="connsiteY29" fmla="*/ 241993 h 409233"/>
                  <a:gd name="connsiteX30" fmla="*/ 388751 w 409306"/>
                  <a:gd name="connsiteY30" fmla="*/ 364650 h 409233"/>
                  <a:gd name="connsiteX31" fmla="*/ 364631 w 409306"/>
                  <a:gd name="connsiteY31" fmla="*/ 388770 h 4092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409306" h="409233">
                    <a:moveTo>
                      <a:pt x="272085" y="223957"/>
                    </a:moveTo>
                    <a:cubicBezTo>
                      <a:pt x="268766" y="220638"/>
                      <a:pt x="263389" y="220638"/>
                      <a:pt x="260071" y="223957"/>
                    </a:cubicBezTo>
                    <a:lnTo>
                      <a:pt x="248026" y="236001"/>
                    </a:lnTo>
                    <a:lnTo>
                      <a:pt x="219636" y="207610"/>
                    </a:lnTo>
                    <a:cubicBezTo>
                      <a:pt x="239607" y="184781"/>
                      <a:pt x="250638" y="155899"/>
                      <a:pt x="250638" y="125296"/>
                    </a:cubicBezTo>
                    <a:cubicBezTo>
                      <a:pt x="250638" y="91805"/>
                      <a:pt x="237610" y="60342"/>
                      <a:pt x="213921" y="36652"/>
                    </a:cubicBezTo>
                    <a:cubicBezTo>
                      <a:pt x="165036" y="-12233"/>
                      <a:pt x="85518" y="-12202"/>
                      <a:pt x="36664" y="36652"/>
                    </a:cubicBezTo>
                    <a:cubicBezTo>
                      <a:pt x="-12221" y="85537"/>
                      <a:pt x="-12221" y="165055"/>
                      <a:pt x="36664" y="213909"/>
                    </a:cubicBezTo>
                    <a:cubicBezTo>
                      <a:pt x="60353" y="237599"/>
                      <a:pt x="91816" y="250627"/>
                      <a:pt x="125308" y="250627"/>
                    </a:cubicBezTo>
                    <a:cubicBezTo>
                      <a:pt x="155941" y="250627"/>
                      <a:pt x="184793" y="239596"/>
                      <a:pt x="207622" y="219624"/>
                    </a:cubicBezTo>
                    <a:lnTo>
                      <a:pt x="236013" y="248015"/>
                    </a:lnTo>
                    <a:lnTo>
                      <a:pt x="223968" y="260059"/>
                    </a:lnTo>
                    <a:cubicBezTo>
                      <a:pt x="220650" y="263378"/>
                      <a:pt x="220650" y="268755"/>
                      <a:pt x="223968" y="272073"/>
                    </a:cubicBezTo>
                    <a:lnTo>
                      <a:pt x="358639" y="406744"/>
                    </a:lnTo>
                    <a:cubicBezTo>
                      <a:pt x="360298" y="408404"/>
                      <a:pt x="362480" y="409233"/>
                      <a:pt x="364662" y="409233"/>
                    </a:cubicBezTo>
                    <a:cubicBezTo>
                      <a:pt x="366843" y="409233"/>
                      <a:pt x="369025" y="408404"/>
                      <a:pt x="370684" y="406744"/>
                    </a:cubicBezTo>
                    <a:lnTo>
                      <a:pt x="406817" y="370611"/>
                    </a:lnTo>
                    <a:cubicBezTo>
                      <a:pt x="410136" y="367292"/>
                      <a:pt x="410136" y="361915"/>
                      <a:pt x="406817" y="358597"/>
                    </a:cubicBezTo>
                    <a:lnTo>
                      <a:pt x="272146" y="223926"/>
                    </a:lnTo>
                    <a:close/>
                    <a:moveTo>
                      <a:pt x="48647" y="201895"/>
                    </a:moveTo>
                    <a:cubicBezTo>
                      <a:pt x="6399" y="159647"/>
                      <a:pt x="6399" y="90914"/>
                      <a:pt x="48647" y="48666"/>
                    </a:cubicBezTo>
                    <a:cubicBezTo>
                      <a:pt x="69786" y="27557"/>
                      <a:pt x="97501" y="16988"/>
                      <a:pt x="125277" y="16988"/>
                    </a:cubicBezTo>
                    <a:cubicBezTo>
                      <a:pt x="153053" y="16988"/>
                      <a:pt x="180768" y="27557"/>
                      <a:pt x="201876" y="48666"/>
                    </a:cubicBezTo>
                    <a:cubicBezTo>
                      <a:pt x="222340" y="69129"/>
                      <a:pt x="233616" y="96352"/>
                      <a:pt x="233616" y="125296"/>
                    </a:cubicBezTo>
                    <a:cubicBezTo>
                      <a:pt x="233616" y="154240"/>
                      <a:pt x="222340" y="181432"/>
                      <a:pt x="201876" y="201895"/>
                    </a:cubicBezTo>
                    <a:cubicBezTo>
                      <a:pt x="181413" y="222359"/>
                      <a:pt x="154220" y="233635"/>
                      <a:pt x="125277" y="233635"/>
                    </a:cubicBezTo>
                    <a:cubicBezTo>
                      <a:pt x="96333" y="233635"/>
                      <a:pt x="69110" y="222359"/>
                      <a:pt x="48647" y="201895"/>
                    </a:cubicBezTo>
                    <a:close/>
                    <a:moveTo>
                      <a:pt x="364631" y="388770"/>
                    </a:moveTo>
                    <a:lnTo>
                      <a:pt x="241973" y="266112"/>
                    </a:lnTo>
                    <a:lnTo>
                      <a:pt x="266093" y="241993"/>
                    </a:lnTo>
                    <a:lnTo>
                      <a:pt x="388751" y="364650"/>
                    </a:lnTo>
                    <a:lnTo>
                      <a:pt x="364631" y="388770"/>
                    </a:ln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00791A75-6448-4D42-895B-6B6A76823DF6}"/>
                  </a:ext>
                </a:extLst>
              </p:cNvPr>
              <p:cNvSpPr/>
              <p:nvPr/>
            </p:nvSpPr>
            <p:spPr>
              <a:xfrm>
                <a:off x="6495435" y="2295883"/>
                <a:ext cx="36502" cy="37116"/>
              </a:xfrm>
              <a:custGeom>
                <a:avLst/>
                <a:gdLst>
                  <a:gd name="connsiteX0" fmla="*/ 18159 w 36502"/>
                  <a:gd name="connsiteY0" fmla="*/ 0 h 37116"/>
                  <a:gd name="connsiteX1" fmla="*/ 0 w 36502"/>
                  <a:gd name="connsiteY1" fmla="*/ 18558 h 37116"/>
                  <a:gd name="connsiteX2" fmla="*/ 18159 w 36502"/>
                  <a:gd name="connsiteY2" fmla="*/ 37117 h 37116"/>
                  <a:gd name="connsiteX3" fmla="*/ 36502 w 36502"/>
                  <a:gd name="connsiteY3" fmla="*/ 18558 h 37116"/>
                  <a:gd name="connsiteX4" fmla="*/ 18159 w 36502"/>
                  <a:gd name="connsiteY4" fmla="*/ 0 h 371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02" h="37116">
                    <a:moveTo>
                      <a:pt x="18159" y="0"/>
                    </a:moveTo>
                    <a:cubicBezTo>
                      <a:pt x="7559" y="0"/>
                      <a:pt x="0" y="7743"/>
                      <a:pt x="0" y="18558"/>
                    </a:cubicBezTo>
                    <a:cubicBezTo>
                      <a:pt x="0" y="29374"/>
                      <a:pt x="7344" y="37117"/>
                      <a:pt x="18159" y="37117"/>
                    </a:cubicBezTo>
                    <a:cubicBezTo>
                      <a:pt x="28974" y="37117"/>
                      <a:pt x="36502" y="29159"/>
                      <a:pt x="36502" y="18558"/>
                    </a:cubicBezTo>
                    <a:cubicBezTo>
                      <a:pt x="36287" y="7743"/>
                      <a:pt x="29159" y="0"/>
                      <a:pt x="1815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CB8F5DFB-4A2C-48BA-8CF9-849F43127264}"/>
                  </a:ext>
                </a:extLst>
              </p:cNvPr>
              <p:cNvSpPr/>
              <p:nvPr/>
            </p:nvSpPr>
            <p:spPr>
              <a:xfrm>
                <a:off x="6482407" y="2191078"/>
                <a:ext cx="73219" cy="95188"/>
              </a:xfrm>
              <a:custGeom>
                <a:avLst/>
                <a:gdLst>
                  <a:gd name="connsiteX0" fmla="*/ 34044 w 73219"/>
                  <a:gd name="connsiteY0" fmla="*/ 0 h 95188"/>
                  <a:gd name="connsiteX1" fmla="*/ 0 w 73219"/>
                  <a:gd name="connsiteY1" fmla="*/ 8357 h 95188"/>
                  <a:gd name="connsiteX2" fmla="*/ 6944 w 73219"/>
                  <a:gd name="connsiteY2" fmla="*/ 30572 h 95188"/>
                  <a:gd name="connsiteX3" fmla="*/ 27131 w 73219"/>
                  <a:gd name="connsiteY3" fmla="*/ 24458 h 95188"/>
                  <a:gd name="connsiteX4" fmla="*/ 42002 w 73219"/>
                  <a:gd name="connsiteY4" fmla="*/ 36687 h 95188"/>
                  <a:gd name="connsiteX5" fmla="*/ 30173 w 73219"/>
                  <a:gd name="connsiteY5" fmla="*/ 57887 h 95188"/>
                  <a:gd name="connsiteX6" fmla="*/ 18159 w 73219"/>
                  <a:gd name="connsiteY6" fmla="*/ 89904 h 95188"/>
                  <a:gd name="connsiteX7" fmla="*/ 18374 w 73219"/>
                  <a:gd name="connsiteY7" fmla="*/ 95189 h 95188"/>
                  <a:gd name="connsiteX8" fmla="*/ 45474 w 73219"/>
                  <a:gd name="connsiteY8" fmla="*/ 95189 h 95188"/>
                  <a:gd name="connsiteX9" fmla="*/ 45474 w 73219"/>
                  <a:gd name="connsiteY9" fmla="*/ 91532 h 95188"/>
                  <a:gd name="connsiteX10" fmla="*/ 55890 w 73219"/>
                  <a:gd name="connsiteY10" fmla="*/ 66060 h 95188"/>
                  <a:gd name="connsiteX11" fmla="*/ 73220 w 73219"/>
                  <a:gd name="connsiteY11" fmla="*/ 31801 h 95188"/>
                  <a:gd name="connsiteX12" fmla="*/ 34075 w 73219"/>
                  <a:gd name="connsiteY12" fmla="*/ 0 h 95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219" h="95188">
                    <a:moveTo>
                      <a:pt x="34044" y="0"/>
                    </a:moveTo>
                    <a:cubicBezTo>
                      <a:pt x="19572" y="0"/>
                      <a:pt x="7344" y="4087"/>
                      <a:pt x="0" y="8357"/>
                    </a:cubicBezTo>
                    <a:lnTo>
                      <a:pt x="6944" y="30572"/>
                    </a:lnTo>
                    <a:cubicBezTo>
                      <a:pt x="12260" y="26916"/>
                      <a:pt x="20402" y="24458"/>
                      <a:pt x="27131" y="24458"/>
                    </a:cubicBezTo>
                    <a:cubicBezTo>
                      <a:pt x="37332" y="24857"/>
                      <a:pt x="42002" y="29558"/>
                      <a:pt x="42002" y="36687"/>
                    </a:cubicBezTo>
                    <a:cubicBezTo>
                      <a:pt x="42002" y="43815"/>
                      <a:pt x="36687" y="50145"/>
                      <a:pt x="30173" y="57887"/>
                    </a:cubicBezTo>
                    <a:cubicBezTo>
                      <a:pt x="20986" y="68918"/>
                      <a:pt x="17544" y="79518"/>
                      <a:pt x="18159" y="89904"/>
                    </a:cubicBezTo>
                    <a:lnTo>
                      <a:pt x="18374" y="95189"/>
                    </a:lnTo>
                    <a:lnTo>
                      <a:pt x="45474" y="95189"/>
                    </a:lnTo>
                    <a:lnTo>
                      <a:pt x="45474" y="91532"/>
                    </a:lnTo>
                    <a:cubicBezTo>
                      <a:pt x="45290" y="82345"/>
                      <a:pt x="48332" y="74418"/>
                      <a:pt x="55890" y="66060"/>
                    </a:cubicBezTo>
                    <a:cubicBezTo>
                      <a:pt x="63633" y="57488"/>
                      <a:pt x="73220" y="47287"/>
                      <a:pt x="73220" y="31801"/>
                    </a:cubicBezTo>
                    <a:cubicBezTo>
                      <a:pt x="73220" y="14871"/>
                      <a:pt x="60991" y="0"/>
                      <a:pt x="3407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3" name="Graphic 4">
              <a:extLst>
                <a:ext uri="{FF2B5EF4-FFF2-40B4-BE49-F238E27FC236}">
                  <a16:creationId xmlns:a16="http://schemas.microsoft.com/office/drawing/2014/main" id="{1A13B817-FB44-4BE8-A49B-F01E40265FA6}"/>
                </a:ext>
              </a:extLst>
            </p:cNvPr>
            <p:cNvGrpSpPr/>
            <p:nvPr/>
          </p:nvGrpSpPr>
          <p:grpSpPr>
            <a:xfrm>
              <a:off x="6330683" y="4261097"/>
              <a:ext cx="282403" cy="192855"/>
              <a:chOff x="6433062" y="4891350"/>
              <a:chExt cx="405119" cy="276658"/>
            </a:xfrm>
            <a:solidFill>
              <a:srgbClr val="FFFFFF"/>
            </a:solidFill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BB88D348-0C5F-42F7-8CF2-59E679815D1C}"/>
                  </a:ext>
                </a:extLst>
              </p:cNvPr>
              <p:cNvSpPr/>
              <p:nvPr/>
            </p:nvSpPr>
            <p:spPr>
              <a:xfrm>
                <a:off x="6556456" y="4891350"/>
                <a:ext cx="281724" cy="276658"/>
              </a:xfrm>
              <a:custGeom>
                <a:avLst/>
                <a:gdLst>
                  <a:gd name="connsiteX0" fmla="*/ 278499 w 281724"/>
                  <a:gd name="connsiteY0" fmla="*/ 131694 h 276658"/>
                  <a:gd name="connsiteX1" fmla="*/ 112549 w 281724"/>
                  <a:gd name="connsiteY1" fmla="*/ 1816 h 276658"/>
                  <a:gd name="connsiteX2" fmla="*/ 103577 w 281724"/>
                  <a:gd name="connsiteY2" fmla="*/ 864 h 276658"/>
                  <a:gd name="connsiteX3" fmla="*/ 98784 w 281724"/>
                  <a:gd name="connsiteY3" fmla="*/ 8514 h 276658"/>
                  <a:gd name="connsiteX4" fmla="*/ 98784 w 281724"/>
                  <a:gd name="connsiteY4" fmla="*/ 44894 h 276658"/>
                  <a:gd name="connsiteX5" fmla="*/ 8511 w 281724"/>
                  <a:gd name="connsiteY5" fmla="*/ 44894 h 276658"/>
                  <a:gd name="connsiteX6" fmla="*/ 0 w 281724"/>
                  <a:gd name="connsiteY6" fmla="*/ 53405 h 276658"/>
                  <a:gd name="connsiteX7" fmla="*/ 0 w 281724"/>
                  <a:gd name="connsiteY7" fmla="*/ 223257 h 276658"/>
                  <a:gd name="connsiteX8" fmla="*/ 8511 w 281724"/>
                  <a:gd name="connsiteY8" fmla="*/ 231768 h 276658"/>
                  <a:gd name="connsiteX9" fmla="*/ 98784 w 281724"/>
                  <a:gd name="connsiteY9" fmla="*/ 231768 h 276658"/>
                  <a:gd name="connsiteX10" fmla="*/ 98784 w 281724"/>
                  <a:gd name="connsiteY10" fmla="*/ 268148 h 276658"/>
                  <a:gd name="connsiteX11" fmla="*/ 103577 w 281724"/>
                  <a:gd name="connsiteY11" fmla="*/ 275798 h 276658"/>
                  <a:gd name="connsiteX12" fmla="*/ 107295 w 281724"/>
                  <a:gd name="connsiteY12" fmla="*/ 276659 h 276658"/>
                  <a:gd name="connsiteX13" fmla="*/ 112518 w 281724"/>
                  <a:gd name="connsiteY13" fmla="*/ 274846 h 276658"/>
                  <a:gd name="connsiteX14" fmla="*/ 278468 w 281724"/>
                  <a:gd name="connsiteY14" fmla="*/ 145121 h 276658"/>
                  <a:gd name="connsiteX15" fmla="*/ 281725 w 281724"/>
                  <a:gd name="connsiteY15" fmla="*/ 138423 h 276658"/>
                  <a:gd name="connsiteX16" fmla="*/ 278468 w 281724"/>
                  <a:gd name="connsiteY16" fmla="*/ 131725 h 276658"/>
                  <a:gd name="connsiteX17" fmla="*/ 115806 w 281724"/>
                  <a:gd name="connsiteY17" fmla="*/ 250664 h 276658"/>
                  <a:gd name="connsiteX18" fmla="*/ 115806 w 281724"/>
                  <a:gd name="connsiteY18" fmla="*/ 223226 h 276658"/>
                  <a:gd name="connsiteX19" fmla="*/ 107295 w 281724"/>
                  <a:gd name="connsiteY19" fmla="*/ 214715 h 276658"/>
                  <a:gd name="connsiteX20" fmla="*/ 17022 w 281724"/>
                  <a:gd name="connsiteY20" fmla="*/ 214715 h 276658"/>
                  <a:gd name="connsiteX21" fmla="*/ 17022 w 281724"/>
                  <a:gd name="connsiteY21" fmla="*/ 61854 h 276658"/>
                  <a:gd name="connsiteX22" fmla="*/ 107295 w 281724"/>
                  <a:gd name="connsiteY22" fmla="*/ 61854 h 276658"/>
                  <a:gd name="connsiteX23" fmla="*/ 115806 w 281724"/>
                  <a:gd name="connsiteY23" fmla="*/ 53343 h 276658"/>
                  <a:gd name="connsiteX24" fmla="*/ 115806 w 281724"/>
                  <a:gd name="connsiteY24" fmla="*/ 25905 h 276658"/>
                  <a:gd name="connsiteX25" fmla="*/ 259449 w 281724"/>
                  <a:gd name="connsiteY25" fmla="*/ 138331 h 276658"/>
                  <a:gd name="connsiteX26" fmla="*/ 115806 w 281724"/>
                  <a:gd name="connsiteY26" fmla="*/ 250634 h 2766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281724" h="276658">
                    <a:moveTo>
                      <a:pt x="278499" y="131694"/>
                    </a:moveTo>
                    <a:lnTo>
                      <a:pt x="112549" y="1816"/>
                    </a:lnTo>
                    <a:cubicBezTo>
                      <a:pt x="109998" y="-181"/>
                      <a:pt x="106496" y="-580"/>
                      <a:pt x="103577" y="864"/>
                    </a:cubicBezTo>
                    <a:cubicBezTo>
                      <a:pt x="100658" y="2277"/>
                      <a:pt x="98784" y="5257"/>
                      <a:pt x="98784" y="8514"/>
                    </a:cubicBezTo>
                    <a:lnTo>
                      <a:pt x="98784" y="44894"/>
                    </a:lnTo>
                    <a:lnTo>
                      <a:pt x="8511" y="44894"/>
                    </a:lnTo>
                    <a:cubicBezTo>
                      <a:pt x="3810" y="44894"/>
                      <a:pt x="0" y="48704"/>
                      <a:pt x="0" y="53405"/>
                    </a:cubicBezTo>
                    <a:lnTo>
                      <a:pt x="0" y="223257"/>
                    </a:lnTo>
                    <a:cubicBezTo>
                      <a:pt x="0" y="227958"/>
                      <a:pt x="3810" y="231768"/>
                      <a:pt x="8511" y="231768"/>
                    </a:cubicBezTo>
                    <a:lnTo>
                      <a:pt x="98784" y="231768"/>
                    </a:lnTo>
                    <a:lnTo>
                      <a:pt x="98784" y="268148"/>
                    </a:lnTo>
                    <a:cubicBezTo>
                      <a:pt x="98784" y="271404"/>
                      <a:pt x="100658" y="274354"/>
                      <a:pt x="103577" y="275798"/>
                    </a:cubicBezTo>
                    <a:cubicBezTo>
                      <a:pt x="104744" y="276382"/>
                      <a:pt x="106035" y="276659"/>
                      <a:pt x="107295" y="276659"/>
                    </a:cubicBezTo>
                    <a:cubicBezTo>
                      <a:pt x="109169" y="276659"/>
                      <a:pt x="111012" y="276044"/>
                      <a:pt x="112518" y="274846"/>
                    </a:cubicBezTo>
                    <a:lnTo>
                      <a:pt x="278468" y="145121"/>
                    </a:lnTo>
                    <a:cubicBezTo>
                      <a:pt x="280527" y="143523"/>
                      <a:pt x="281725" y="141035"/>
                      <a:pt x="281725" y="138423"/>
                    </a:cubicBezTo>
                    <a:cubicBezTo>
                      <a:pt x="281725" y="135811"/>
                      <a:pt x="280527" y="133353"/>
                      <a:pt x="278468" y="131725"/>
                    </a:cubicBezTo>
                    <a:close/>
                    <a:moveTo>
                      <a:pt x="115806" y="250664"/>
                    </a:moveTo>
                    <a:lnTo>
                      <a:pt x="115806" y="223226"/>
                    </a:lnTo>
                    <a:cubicBezTo>
                      <a:pt x="115806" y="218525"/>
                      <a:pt x="111996" y="214715"/>
                      <a:pt x="107295" y="214715"/>
                    </a:cubicBezTo>
                    <a:lnTo>
                      <a:pt x="17022" y="214715"/>
                    </a:lnTo>
                    <a:lnTo>
                      <a:pt x="17022" y="61854"/>
                    </a:lnTo>
                    <a:lnTo>
                      <a:pt x="107295" y="61854"/>
                    </a:lnTo>
                    <a:cubicBezTo>
                      <a:pt x="111996" y="61854"/>
                      <a:pt x="115806" y="58044"/>
                      <a:pt x="115806" y="53343"/>
                    </a:cubicBezTo>
                    <a:lnTo>
                      <a:pt x="115806" y="25905"/>
                    </a:lnTo>
                    <a:lnTo>
                      <a:pt x="259449" y="138331"/>
                    </a:lnTo>
                    <a:lnTo>
                      <a:pt x="115806" y="250634"/>
                    </a:ln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E22D040-F81F-4B4B-9DCF-F783284335F7}"/>
                  </a:ext>
                </a:extLst>
              </p:cNvPr>
              <p:cNvSpPr/>
              <p:nvPr/>
            </p:nvSpPr>
            <p:spPr>
              <a:xfrm>
                <a:off x="6514208" y="4936244"/>
                <a:ext cx="17022" cy="186874"/>
              </a:xfrm>
              <a:custGeom>
                <a:avLst/>
                <a:gdLst>
                  <a:gd name="connsiteX0" fmla="*/ 8511 w 17022"/>
                  <a:gd name="connsiteY0" fmla="*/ 0 h 186874"/>
                  <a:gd name="connsiteX1" fmla="*/ 0 w 17022"/>
                  <a:gd name="connsiteY1" fmla="*/ 8511 h 186874"/>
                  <a:gd name="connsiteX2" fmla="*/ 0 w 17022"/>
                  <a:gd name="connsiteY2" fmla="*/ 178363 h 186874"/>
                  <a:gd name="connsiteX3" fmla="*/ 8511 w 17022"/>
                  <a:gd name="connsiteY3" fmla="*/ 186875 h 186874"/>
                  <a:gd name="connsiteX4" fmla="*/ 17022 w 17022"/>
                  <a:gd name="connsiteY4" fmla="*/ 178363 h 186874"/>
                  <a:gd name="connsiteX5" fmla="*/ 17022 w 17022"/>
                  <a:gd name="connsiteY5" fmla="*/ 8511 h 186874"/>
                  <a:gd name="connsiteX6" fmla="*/ 8511 w 17022"/>
                  <a:gd name="connsiteY6" fmla="*/ 0 h 186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022" h="186874">
                    <a:moveTo>
                      <a:pt x="8511" y="0"/>
                    </a:moveTo>
                    <a:cubicBezTo>
                      <a:pt x="3810" y="0"/>
                      <a:pt x="0" y="3810"/>
                      <a:pt x="0" y="8511"/>
                    </a:cubicBezTo>
                    <a:lnTo>
                      <a:pt x="0" y="178363"/>
                    </a:lnTo>
                    <a:cubicBezTo>
                      <a:pt x="0" y="183065"/>
                      <a:pt x="3810" y="186875"/>
                      <a:pt x="8511" y="186875"/>
                    </a:cubicBezTo>
                    <a:cubicBezTo>
                      <a:pt x="13212" y="186875"/>
                      <a:pt x="17022" y="183065"/>
                      <a:pt x="17022" y="178363"/>
                    </a:cubicBezTo>
                    <a:lnTo>
                      <a:pt x="17022" y="8511"/>
                    </a:lnTo>
                    <a:cubicBezTo>
                      <a:pt x="17022" y="3810"/>
                      <a:pt x="13212" y="0"/>
                      <a:pt x="85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25D91F7-9299-49CD-BC4E-BB17DFEAD5D7}"/>
                  </a:ext>
                </a:extLst>
              </p:cNvPr>
              <p:cNvSpPr/>
              <p:nvPr/>
            </p:nvSpPr>
            <p:spPr>
              <a:xfrm>
                <a:off x="6473650" y="4936244"/>
                <a:ext cx="17022" cy="186874"/>
              </a:xfrm>
              <a:custGeom>
                <a:avLst/>
                <a:gdLst>
                  <a:gd name="connsiteX0" fmla="*/ 8511 w 17022"/>
                  <a:gd name="connsiteY0" fmla="*/ 0 h 186874"/>
                  <a:gd name="connsiteX1" fmla="*/ 0 w 17022"/>
                  <a:gd name="connsiteY1" fmla="*/ 8511 h 186874"/>
                  <a:gd name="connsiteX2" fmla="*/ 0 w 17022"/>
                  <a:gd name="connsiteY2" fmla="*/ 178363 h 186874"/>
                  <a:gd name="connsiteX3" fmla="*/ 8511 w 17022"/>
                  <a:gd name="connsiteY3" fmla="*/ 186875 h 186874"/>
                  <a:gd name="connsiteX4" fmla="*/ 17022 w 17022"/>
                  <a:gd name="connsiteY4" fmla="*/ 178363 h 186874"/>
                  <a:gd name="connsiteX5" fmla="*/ 17022 w 17022"/>
                  <a:gd name="connsiteY5" fmla="*/ 8511 h 186874"/>
                  <a:gd name="connsiteX6" fmla="*/ 8511 w 17022"/>
                  <a:gd name="connsiteY6" fmla="*/ 0 h 186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022" h="186874">
                    <a:moveTo>
                      <a:pt x="8511" y="0"/>
                    </a:moveTo>
                    <a:cubicBezTo>
                      <a:pt x="3810" y="0"/>
                      <a:pt x="0" y="3810"/>
                      <a:pt x="0" y="8511"/>
                    </a:cubicBezTo>
                    <a:lnTo>
                      <a:pt x="0" y="178363"/>
                    </a:lnTo>
                    <a:cubicBezTo>
                      <a:pt x="0" y="183065"/>
                      <a:pt x="3810" y="186875"/>
                      <a:pt x="8511" y="186875"/>
                    </a:cubicBezTo>
                    <a:cubicBezTo>
                      <a:pt x="13212" y="186875"/>
                      <a:pt x="17022" y="183065"/>
                      <a:pt x="17022" y="178363"/>
                    </a:cubicBezTo>
                    <a:lnTo>
                      <a:pt x="17022" y="8511"/>
                    </a:lnTo>
                    <a:cubicBezTo>
                      <a:pt x="17022" y="3810"/>
                      <a:pt x="13212" y="0"/>
                      <a:pt x="85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D8D5F20-AA33-4C7E-9B21-ADBA2F4DD249}"/>
                  </a:ext>
                </a:extLst>
              </p:cNvPr>
              <p:cNvSpPr/>
              <p:nvPr/>
            </p:nvSpPr>
            <p:spPr>
              <a:xfrm>
                <a:off x="6433062" y="4936244"/>
                <a:ext cx="17022" cy="186874"/>
              </a:xfrm>
              <a:custGeom>
                <a:avLst/>
                <a:gdLst>
                  <a:gd name="connsiteX0" fmla="*/ 8511 w 17022"/>
                  <a:gd name="connsiteY0" fmla="*/ 0 h 186874"/>
                  <a:gd name="connsiteX1" fmla="*/ 0 w 17022"/>
                  <a:gd name="connsiteY1" fmla="*/ 8511 h 186874"/>
                  <a:gd name="connsiteX2" fmla="*/ 0 w 17022"/>
                  <a:gd name="connsiteY2" fmla="*/ 178363 h 186874"/>
                  <a:gd name="connsiteX3" fmla="*/ 8511 w 17022"/>
                  <a:gd name="connsiteY3" fmla="*/ 186875 h 186874"/>
                  <a:gd name="connsiteX4" fmla="*/ 17022 w 17022"/>
                  <a:gd name="connsiteY4" fmla="*/ 178363 h 186874"/>
                  <a:gd name="connsiteX5" fmla="*/ 17022 w 17022"/>
                  <a:gd name="connsiteY5" fmla="*/ 8511 h 186874"/>
                  <a:gd name="connsiteX6" fmla="*/ 8511 w 17022"/>
                  <a:gd name="connsiteY6" fmla="*/ 0 h 186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022" h="186874">
                    <a:moveTo>
                      <a:pt x="8511" y="0"/>
                    </a:moveTo>
                    <a:cubicBezTo>
                      <a:pt x="3810" y="0"/>
                      <a:pt x="0" y="3810"/>
                      <a:pt x="0" y="8511"/>
                    </a:cubicBezTo>
                    <a:lnTo>
                      <a:pt x="0" y="178363"/>
                    </a:lnTo>
                    <a:cubicBezTo>
                      <a:pt x="0" y="183065"/>
                      <a:pt x="3810" y="186875"/>
                      <a:pt x="8511" y="186875"/>
                    </a:cubicBezTo>
                    <a:cubicBezTo>
                      <a:pt x="13212" y="186875"/>
                      <a:pt x="17022" y="183065"/>
                      <a:pt x="17022" y="178363"/>
                    </a:cubicBezTo>
                    <a:lnTo>
                      <a:pt x="17022" y="8511"/>
                    </a:lnTo>
                    <a:cubicBezTo>
                      <a:pt x="17022" y="3810"/>
                      <a:pt x="13212" y="0"/>
                      <a:pt x="85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0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F64AB26C-A679-452B-9E19-3679383BC804}"/>
              </a:ext>
            </a:extLst>
          </p:cNvPr>
          <p:cNvGrpSpPr/>
          <p:nvPr/>
        </p:nvGrpSpPr>
        <p:grpSpPr>
          <a:xfrm>
            <a:off x="7720140" y="1924708"/>
            <a:ext cx="2773821" cy="1107996"/>
            <a:chOff x="7408372" y="1901392"/>
            <a:chExt cx="2773821" cy="110799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2B067AA-2F8F-4194-8E73-38DD9260ED74}"/>
                </a:ext>
              </a:extLst>
            </p:cNvPr>
            <p:cNvSpPr txBox="1"/>
            <p:nvPr/>
          </p:nvSpPr>
          <p:spPr>
            <a:xfrm>
              <a:off x="7408372" y="1901392"/>
              <a:ext cx="27738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50">
                  <a:solidFill>
                    <a:schemeClr val="accent3"/>
                  </a:solidFill>
                  <a:latin typeface="Fz Poppins ExtBd" pitchFamily="2" charset="0"/>
                  <a:cs typeface="Fz Poppins ExtBd" pitchFamily="2" charset="0"/>
                </a:rPr>
                <a:t>YOUR TEXT HERE</a:t>
              </a:r>
              <a:endParaRPr lang="ko-KR" altLang="en-US" sz="1200" b="1" spc="50" dirty="0">
                <a:solidFill>
                  <a:schemeClr val="accent3"/>
                </a:solidFill>
                <a:latin typeface="Fz Poppins ExtBd" pitchFamily="2" charset="0"/>
                <a:cs typeface="Fz Poppins ExtBd" pitchFamily="2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DE5BBD9-6A00-4469-8245-4B64B398C949}"/>
                </a:ext>
              </a:extLst>
            </p:cNvPr>
            <p:cNvSpPr txBox="1"/>
            <p:nvPr/>
          </p:nvSpPr>
          <p:spPr>
            <a:xfrm>
              <a:off x="7408372" y="2178391"/>
              <a:ext cx="27738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200" spc="50">
                  <a:solidFill>
                    <a:schemeClr val="tx2"/>
                  </a:solidFill>
                  <a:latin typeface="Fz Poppins" pitchFamily="2" charset="0"/>
                  <a:cs typeface="Fz Poppins" pitchFamily="2" charset="0"/>
                </a:rPr>
                <a:t>Lorem ipsum dolor sit amet, consectetuer dfgadipiscing elit. Maecenas gdfgdfgf dgporttitor congue massa.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3778735-68A7-410E-9563-DFFC16ADC5AF}"/>
              </a:ext>
            </a:extLst>
          </p:cNvPr>
          <p:cNvGrpSpPr/>
          <p:nvPr/>
        </p:nvGrpSpPr>
        <p:grpSpPr>
          <a:xfrm>
            <a:off x="1698038" y="1924708"/>
            <a:ext cx="2818669" cy="1107996"/>
            <a:chOff x="1675604" y="1901392"/>
            <a:chExt cx="2818669" cy="110799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11FDA75-C20B-4361-AD16-C4CD8B1FD7AF}"/>
                </a:ext>
              </a:extLst>
            </p:cNvPr>
            <p:cNvSpPr txBox="1"/>
            <p:nvPr/>
          </p:nvSpPr>
          <p:spPr>
            <a:xfrm>
              <a:off x="1675605" y="1901392"/>
              <a:ext cx="28186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spc="50">
                  <a:solidFill>
                    <a:schemeClr val="accent2"/>
                  </a:solidFill>
                  <a:latin typeface="Fz Poppins ExtBd" pitchFamily="2" charset="0"/>
                  <a:cs typeface="Fz Poppins ExtBd" pitchFamily="2" charset="0"/>
                </a:rPr>
                <a:t>YOUR TEXT HERE</a:t>
              </a:r>
              <a:endParaRPr lang="ko-KR" altLang="en-US" sz="1200" b="1" spc="50" dirty="0">
                <a:solidFill>
                  <a:schemeClr val="accent2"/>
                </a:solidFill>
                <a:latin typeface="Fz Poppins ExtBd" pitchFamily="2" charset="0"/>
                <a:cs typeface="Fz Poppins ExtBd" pitchFamily="2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87CC943-FC56-443C-8DBD-F8284F24263F}"/>
                </a:ext>
              </a:extLst>
            </p:cNvPr>
            <p:cNvSpPr txBox="1"/>
            <p:nvPr/>
          </p:nvSpPr>
          <p:spPr>
            <a:xfrm>
              <a:off x="1675604" y="2178391"/>
              <a:ext cx="27738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200" spc="50">
                  <a:solidFill>
                    <a:schemeClr val="tx2"/>
                  </a:solidFill>
                  <a:latin typeface="Fz Poppins" pitchFamily="2" charset="0"/>
                  <a:cs typeface="Fz Poppins" pitchFamily="2" charset="0"/>
                </a:rPr>
                <a:t>Lorem ipsum dolor sit amet, consectetuer dfgadipiscing elit. Maecenas gdfgdfgf dgporttitor congue massa.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623FB16-D75A-4E95-A089-013774C527C1}"/>
              </a:ext>
            </a:extLst>
          </p:cNvPr>
          <p:cNvGrpSpPr/>
          <p:nvPr/>
        </p:nvGrpSpPr>
        <p:grpSpPr>
          <a:xfrm>
            <a:off x="7720140" y="3967338"/>
            <a:ext cx="2773821" cy="1107996"/>
            <a:chOff x="7408372" y="3944022"/>
            <a:chExt cx="2773821" cy="110799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300ED85-7A67-4062-B766-3E6057390394}"/>
                </a:ext>
              </a:extLst>
            </p:cNvPr>
            <p:cNvSpPr txBox="1"/>
            <p:nvPr/>
          </p:nvSpPr>
          <p:spPr>
            <a:xfrm>
              <a:off x="7408372" y="3944022"/>
              <a:ext cx="27738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spc="50">
                  <a:solidFill>
                    <a:schemeClr val="tx2"/>
                  </a:solidFill>
                  <a:latin typeface="Fz Poppins ExtBd" pitchFamily="2" charset="0"/>
                  <a:cs typeface="Fz Poppins ExtBd" pitchFamily="2" charset="0"/>
                </a:rPr>
                <a:t>YOUR TEXT HERE</a:t>
              </a:r>
              <a:endParaRPr lang="ko-KR" altLang="en-US" sz="1200" b="1" spc="50" dirty="0">
                <a:solidFill>
                  <a:schemeClr val="tx2"/>
                </a:solidFill>
                <a:latin typeface="Fz Poppins ExtBd" pitchFamily="2" charset="0"/>
                <a:cs typeface="Fz Poppins ExtBd" pitchFamily="2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03F005D-B014-46C6-A9F5-CBE24A518223}"/>
                </a:ext>
              </a:extLst>
            </p:cNvPr>
            <p:cNvSpPr txBox="1"/>
            <p:nvPr/>
          </p:nvSpPr>
          <p:spPr>
            <a:xfrm>
              <a:off x="7408372" y="4221021"/>
              <a:ext cx="27738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200" spc="50">
                  <a:solidFill>
                    <a:schemeClr val="tx2"/>
                  </a:solidFill>
                  <a:latin typeface="Fz Poppins" pitchFamily="2" charset="0"/>
                  <a:cs typeface="Fz Poppins" pitchFamily="2" charset="0"/>
                </a:rPr>
                <a:t>Lorem ipsum dolor sit amet, consectetuer dfgadipiscing elit. Maecenas gdfgdfgf dgporttitor congue massa.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617727C-755C-416C-8667-2AE431C81FC2}"/>
              </a:ext>
            </a:extLst>
          </p:cNvPr>
          <p:cNvGrpSpPr/>
          <p:nvPr/>
        </p:nvGrpSpPr>
        <p:grpSpPr>
          <a:xfrm>
            <a:off x="1698038" y="3967338"/>
            <a:ext cx="2818669" cy="1107996"/>
            <a:chOff x="1675604" y="1901392"/>
            <a:chExt cx="2818669" cy="1107996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4BF7055-6476-4106-9B72-5832EABA48D5}"/>
                </a:ext>
              </a:extLst>
            </p:cNvPr>
            <p:cNvSpPr txBox="1"/>
            <p:nvPr/>
          </p:nvSpPr>
          <p:spPr>
            <a:xfrm>
              <a:off x="1675605" y="1901392"/>
              <a:ext cx="281866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spc="50">
                  <a:solidFill>
                    <a:schemeClr val="accent6">
                      <a:lumMod val="75000"/>
                    </a:schemeClr>
                  </a:solidFill>
                  <a:latin typeface="Fz Poppins ExtBd" pitchFamily="2" charset="0"/>
                  <a:cs typeface="Fz Poppins ExtBd" pitchFamily="2" charset="0"/>
                </a:rPr>
                <a:t>YOUR TEXT HERE</a:t>
              </a:r>
              <a:endParaRPr lang="ko-KR" altLang="en-US" sz="1200" b="1" spc="50" dirty="0">
                <a:solidFill>
                  <a:schemeClr val="accent6">
                    <a:lumMod val="75000"/>
                  </a:schemeClr>
                </a:solidFill>
                <a:latin typeface="Fz Poppins ExtBd" pitchFamily="2" charset="0"/>
                <a:cs typeface="Fz Poppins ExtBd" pitchFamily="2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01DE479-5D2E-4419-9E1B-32C85F4B0DC4}"/>
                </a:ext>
              </a:extLst>
            </p:cNvPr>
            <p:cNvSpPr txBox="1"/>
            <p:nvPr/>
          </p:nvSpPr>
          <p:spPr>
            <a:xfrm>
              <a:off x="1675604" y="2178391"/>
              <a:ext cx="27738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200" spc="50">
                  <a:solidFill>
                    <a:schemeClr val="tx2"/>
                  </a:solidFill>
                  <a:latin typeface="Fz Poppins" pitchFamily="2" charset="0"/>
                  <a:cs typeface="Fz Poppins" pitchFamily="2" charset="0"/>
                </a:rPr>
                <a:t>Lorem ipsum dolor sit amet, consectetuer dfgadipiscing elit. Maecenas gdfgdfgf dgporttitor congue massa.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4921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2C927-510E-4AAF-80EA-E7E91ED17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PROCESS BAR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AAA510-2641-4E29-B410-21ED20CCC0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44EAA31-2411-42E0-A69F-917C9504238F}"/>
              </a:ext>
            </a:extLst>
          </p:cNvPr>
          <p:cNvGrpSpPr/>
          <p:nvPr/>
        </p:nvGrpSpPr>
        <p:grpSpPr>
          <a:xfrm>
            <a:off x="2377130" y="2861794"/>
            <a:ext cx="7437740" cy="1134413"/>
            <a:chOff x="2377130" y="2861794"/>
            <a:chExt cx="7437740" cy="113441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03281B6A-1A68-4C16-A8F1-39D91833C59E}"/>
                </a:ext>
              </a:extLst>
            </p:cNvPr>
            <p:cNvGrpSpPr/>
            <p:nvPr/>
          </p:nvGrpSpPr>
          <p:grpSpPr>
            <a:xfrm>
              <a:off x="2377130" y="3771333"/>
              <a:ext cx="7437740" cy="224874"/>
              <a:chOff x="2377130" y="3771333"/>
              <a:chExt cx="7437740" cy="224874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C083852D-377F-45D6-A342-98C0D720FB4B}"/>
                  </a:ext>
                </a:extLst>
              </p:cNvPr>
              <p:cNvSpPr/>
              <p:nvPr/>
            </p:nvSpPr>
            <p:spPr>
              <a:xfrm>
                <a:off x="2377130" y="3771333"/>
                <a:ext cx="7437740" cy="224873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38E06639-5B1D-4C63-8C36-559858B07602}"/>
                  </a:ext>
                </a:extLst>
              </p:cNvPr>
              <p:cNvSpPr/>
              <p:nvPr/>
            </p:nvSpPr>
            <p:spPr>
              <a:xfrm>
                <a:off x="2377130" y="3771334"/>
                <a:ext cx="5957774" cy="224873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49201F53-C8CD-48EA-8061-351AC90CC1EA}"/>
                  </a:ext>
                </a:extLst>
              </p:cNvPr>
              <p:cNvSpPr/>
              <p:nvPr/>
            </p:nvSpPr>
            <p:spPr>
              <a:xfrm>
                <a:off x="2377130" y="3771334"/>
                <a:ext cx="5012103" cy="224873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C57E74-A6C0-4D0B-820D-AEA5D11D14A3}"/>
                </a:ext>
              </a:extLst>
            </p:cNvPr>
            <p:cNvGrpSpPr/>
            <p:nvPr/>
          </p:nvGrpSpPr>
          <p:grpSpPr>
            <a:xfrm>
              <a:off x="2377130" y="2861794"/>
              <a:ext cx="4380934" cy="802577"/>
              <a:chOff x="2377130" y="2861794"/>
              <a:chExt cx="4380934" cy="802577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823E201-5540-4E2A-B936-582593A425E6}"/>
                  </a:ext>
                </a:extLst>
              </p:cNvPr>
              <p:cNvSpPr txBox="1"/>
              <p:nvPr/>
            </p:nvSpPr>
            <p:spPr>
              <a:xfrm>
                <a:off x="2377130" y="2861794"/>
                <a:ext cx="305680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solidFill>
                      <a:schemeClr val="accent1"/>
                    </a:solidFill>
                    <a:latin typeface="Fz Poppins" pitchFamily="2" charset="0"/>
                    <a:cs typeface="Fz Poppins" pitchFamily="2" charset="0"/>
                  </a:rPr>
                  <a:t>Add Your Text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9306C37-CAED-4BC6-A6E2-3276EBB31531}"/>
                  </a:ext>
                </a:extLst>
              </p:cNvPr>
              <p:cNvSpPr txBox="1"/>
              <p:nvPr/>
            </p:nvSpPr>
            <p:spPr>
              <a:xfrm>
                <a:off x="2377130" y="3295039"/>
                <a:ext cx="438093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>
                    <a:solidFill>
                      <a:schemeClr val="accent1"/>
                    </a:solidFill>
                    <a:latin typeface="Fz Poppins" pitchFamily="2" charset="0"/>
                    <a:cs typeface="Fz Poppins" pitchFamily="2" charset="0"/>
                  </a:rPr>
                  <a:t>Lorem Ipsum is simply dummy text</a:t>
                </a:r>
                <a:endParaRPr lang="en-US" dirty="0">
                  <a:solidFill>
                    <a:schemeClr val="accent1"/>
                  </a:solidFill>
                  <a:latin typeface="Fz Poppins" pitchFamily="2" charset="0"/>
                  <a:cs typeface="Fz Poppins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9486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95968-DC42-4F3C-BC79-0477B9C7B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WORLD 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8E74DE-69BF-4624-861D-66C690A73C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1111" name="Group 1110">
            <a:extLst>
              <a:ext uri="{FF2B5EF4-FFF2-40B4-BE49-F238E27FC236}">
                <a16:creationId xmlns:a16="http://schemas.microsoft.com/office/drawing/2014/main" id="{D926AAA5-6E1B-422F-BEF8-EEDCA81E46BE}"/>
              </a:ext>
            </a:extLst>
          </p:cNvPr>
          <p:cNvGrpSpPr/>
          <p:nvPr/>
        </p:nvGrpSpPr>
        <p:grpSpPr>
          <a:xfrm>
            <a:off x="2243158" y="1512794"/>
            <a:ext cx="7705683" cy="4316507"/>
            <a:chOff x="2243158" y="1512794"/>
            <a:chExt cx="7705683" cy="4316507"/>
          </a:xfrm>
        </p:grpSpPr>
        <p:grpSp>
          <p:nvGrpSpPr>
            <p:cNvPr id="5" name="Group 1107">
              <a:extLst>
                <a:ext uri="{FF2B5EF4-FFF2-40B4-BE49-F238E27FC236}">
                  <a16:creationId xmlns:a16="http://schemas.microsoft.com/office/drawing/2014/main" id="{026A1E2E-999E-40E6-A656-07804352EC0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8286791" y="4765347"/>
              <a:ext cx="1405361" cy="1063954"/>
              <a:chOff x="4133" y="2396"/>
              <a:chExt cx="709" cy="482"/>
            </a:xfrm>
            <a:solidFill>
              <a:schemeClr val="tx2"/>
            </a:solidFill>
          </p:grpSpPr>
          <p:sp>
            <p:nvSpPr>
              <p:cNvPr id="1105" name="Freeform 1108">
                <a:extLst>
                  <a:ext uri="{FF2B5EF4-FFF2-40B4-BE49-F238E27FC236}">
                    <a16:creationId xmlns:a16="http://schemas.microsoft.com/office/drawing/2014/main" id="{7F0BF8D6-6A19-45CD-BF53-4DA8EF5BBC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8" y="2396"/>
                <a:ext cx="98" cy="82"/>
              </a:xfrm>
              <a:custGeom>
                <a:avLst/>
                <a:gdLst>
                  <a:gd name="T0" fmla="*/ 20 w 103"/>
                  <a:gd name="T1" fmla="*/ 66 h 86"/>
                  <a:gd name="T2" fmla="*/ 23 w 103"/>
                  <a:gd name="T3" fmla="*/ 63 h 86"/>
                  <a:gd name="T4" fmla="*/ 26 w 103"/>
                  <a:gd name="T5" fmla="*/ 60 h 86"/>
                  <a:gd name="T6" fmla="*/ 29 w 103"/>
                  <a:gd name="T7" fmla="*/ 55 h 86"/>
                  <a:gd name="T8" fmla="*/ 35 w 103"/>
                  <a:gd name="T9" fmla="*/ 53 h 86"/>
                  <a:gd name="T10" fmla="*/ 55 w 103"/>
                  <a:gd name="T11" fmla="*/ 60 h 86"/>
                  <a:gd name="T12" fmla="*/ 64 w 103"/>
                  <a:gd name="T13" fmla="*/ 70 h 86"/>
                  <a:gd name="T14" fmla="*/ 78 w 103"/>
                  <a:gd name="T15" fmla="*/ 82 h 86"/>
                  <a:gd name="T16" fmla="*/ 81 w 103"/>
                  <a:gd name="T17" fmla="*/ 82 h 86"/>
                  <a:gd name="T18" fmla="*/ 92 w 103"/>
                  <a:gd name="T19" fmla="*/ 84 h 86"/>
                  <a:gd name="T20" fmla="*/ 102 w 103"/>
                  <a:gd name="T21" fmla="*/ 86 h 86"/>
                  <a:gd name="T22" fmla="*/ 102 w 103"/>
                  <a:gd name="T23" fmla="*/ 86 h 86"/>
                  <a:gd name="T24" fmla="*/ 103 w 103"/>
                  <a:gd name="T25" fmla="*/ 86 h 86"/>
                  <a:gd name="T26" fmla="*/ 100 w 103"/>
                  <a:gd name="T27" fmla="*/ 83 h 86"/>
                  <a:gd name="T28" fmla="*/ 90 w 103"/>
                  <a:gd name="T29" fmla="*/ 74 h 86"/>
                  <a:gd name="T30" fmla="*/ 87 w 103"/>
                  <a:gd name="T31" fmla="*/ 73 h 86"/>
                  <a:gd name="T32" fmla="*/ 80 w 103"/>
                  <a:gd name="T33" fmla="*/ 70 h 86"/>
                  <a:gd name="T34" fmla="*/ 75 w 103"/>
                  <a:gd name="T35" fmla="*/ 61 h 86"/>
                  <a:gd name="T36" fmla="*/ 72 w 103"/>
                  <a:gd name="T37" fmla="*/ 55 h 86"/>
                  <a:gd name="T38" fmla="*/ 65 w 103"/>
                  <a:gd name="T39" fmla="*/ 45 h 86"/>
                  <a:gd name="T40" fmla="*/ 70 w 103"/>
                  <a:gd name="T41" fmla="*/ 42 h 86"/>
                  <a:gd name="T42" fmla="*/ 71 w 103"/>
                  <a:gd name="T43" fmla="*/ 42 h 86"/>
                  <a:gd name="T44" fmla="*/ 74 w 103"/>
                  <a:gd name="T45" fmla="*/ 41 h 86"/>
                  <a:gd name="T46" fmla="*/ 71 w 103"/>
                  <a:gd name="T47" fmla="*/ 38 h 86"/>
                  <a:gd name="T48" fmla="*/ 62 w 103"/>
                  <a:gd name="T49" fmla="*/ 34 h 86"/>
                  <a:gd name="T50" fmla="*/ 48 w 103"/>
                  <a:gd name="T51" fmla="*/ 24 h 86"/>
                  <a:gd name="T52" fmla="*/ 6 w 103"/>
                  <a:gd name="T53" fmla="*/ 2 h 86"/>
                  <a:gd name="T54" fmla="*/ 0 w 103"/>
                  <a:gd name="T55" fmla="*/ 0 h 86"/>
                  <a:gd name="T56" fmla="*/ 0 w 103"/>
                  <a:gd name="T57" fmla="*/ 68 h 86"/>
                  <a:gd name="T58" fmla="*/ 10 w 103"/>
                  <a:gd name="T59" fmla="*/ 71 h 86"/>
                  <a:gd name="T60" fmla="*/ 20 w 103"/>
                  <a:gd name="T61" fmla="*/ 66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03" h="86">
                    <a:moveTo>
                      <a:pt x="20" y="66"/>
                    </a:moveTo>
                    <a:cubicBezTo>
                      <a:pt x="20" y="65"/>
                      <a:pt x="21" y="63"/>
                      <a:pt x="23" y="63"/>
                    </a:cubicBezTo>
                    <a:cubicBezTo>
                      <a:pt x="24" y="63"/>
                      <a:pt x="25" y="61"/>
                      <a:pt x="26" y="60"/>
                    </a:cubicBezTo>
                    <a:cubicBezTo>
                      <a:pt x="26" y="58"/>
                      <a:pt x="27" y="57"/>
                      <a:pt x="29" y="55"/>
                    </a:cubicBezTo>
                    <a:cubicBezTo>
                      <a:pt x="30" y="54"/>
                      <a:pt x="32" y="53"/>
                      <a:pt x="35" y="53"/>
                    </a:cubicBezTo>
                    <a:cubicBezTo>
                      <a:pt x="41" y="53"/>
                      <a:pt x="50" y="56"/>
                      <a:pt x="55" y="60"/>
                    </a:cubicBezTo>
                    <a:cubicBezTo>
                      <a:pt x="58" y="63"/>
                      <a:pt x="61" y="66"/>
                      <a:pt x="64" y="70"/>
                    </a:cubicBezTo>
                    <a:cubicBezTo>
                      <a:pt x="69" y="76"/>
                      <a:pt x="74" y="83"/>
                      <a:pt x="78" y="82"/>
                    </a:cubicBezTo>
                    <a:cubicBezTo>
                      <a:pt x="79" y="82"/>
                      <a:pt x="80" y="82"/>
                      <a:pt x="81" y="82"/>
                    </a:cubicBezTo>
                    <a:cubicBezTo>
                      <a:pt x="85" y="82"/>
                      <a:pt x="89" y="83"/>
                      <a:pt x="92" y="84"/>
                    </a:cubicBezTo>
                    <a:cubicBezTo>
                      <a:pt x="96" y="85"/>
                      <a:pt x="99" y="86"/>
                      <a:pt x="102" y="86"/>
                    </a:cubicBezTo>
                    <a:cubicBezTo>
                      <a:pt x="102" y="86"/>
                      <a:pt x="102" y="86"/>
                      <a:pt x="102" y="86"/>
                    </a:cubicBezTo>
                    <a:cubicBezTo>
                      <a:pt x="103" y="86"/>
                      <a:pt x="103" y="86"/>
                      <a:pt x="103" y="86"/>
                    </a:cubicBezTo>
                    <a:cubicBezTo>
                      <a:pt x="103" y="85"/>
                      <a:pt x="101" y="84"/>
                      <a:pt x="100" y="83"/>
                    </a:cubicBezTo>
                    <a:cubicBezTo>
                      <a:pt x="100" y="83"/>
                      <a:pt x="90" y="79"/>
                      <a:pt x="90" y="74"/>
                    </a:cubicBezTo>
                    <a:cubicBezTo>
                      <a:pt x="90" y="73"/>
                      <a:pt x="88" y="73"/>
                      <a:pt x="87" y="73"/>
                    </a:cubicBezTo>
                    <a:cubicBezTo>
                      <a:pt x="85" y="72"/>
                      <a:pt x="82" y="71"/>
                      <a:pt x="80" y="70"/>
                    </a:cubicBezTo>
                    <a:cubicBezTo>
                      <a:pt x="77" y="68"/>
                      <a:pt x="76" y="64"/>
                      <a:pt x="75" y="61"/>
                    </a:cubicBezTo>
                    <a:cubicBezTo>
                      <a:pt x="75" y="58"/>
                      <a:pt x="74" y="56"/>
                      <a:pt x="72" y="55"/>
                    </a:cubicBezTo>
                    <a:cubicBezTo>
                      <a:pt x="68" y="53"/>
                      <a:pt x="65" y="49"/>
                      <a:pt x="65" y="45"/>
                    </a:cubicBezTo>
                    <a:cubicBezTo>
                      <a:pt x="66" y="44"/>
                      <a:pt x="66" y="42"/>
                      <a:pt x="70" y="42"/>
                    </a:cubicBezTo>
                    <a:cubicBezTo>
                      <a:pt x="71" y="42"/>
                      <a:pt x="71" y="42"/>
                      <a:pt x="71" y="42"/>
                    </a:cubicBezTo>
                    <a:cubicBezTo>
                      <a:pt x="73" y="42"/>
                      <a:pt x="74" y="42"/>
                      <a:pt x="74" y="41"/>
                    </a:cubicBezTo>
                    <a:cubicBezTo>
                      <a:pt x="74" y="41"/>
                      <a:pt x="74" y="40"/>
                      <a:pt x="71" y="38"/>
                    </a:cubicBezTo>
                    <a:cubicBezTo>
                      <a:pt x="70" y="37"/>
                      <a:pt x="66" y="35"/>
                      <a:pt x="62" y="34"/>
                    </a:cubicBezTo>
                    <a:cubicBezTo>
                      <a:pt x="56" y="32"/>
                      <a:pt x="49" y="30"/>
                      <a:pt x="48" y="24"/>
                    </a:cubicBezTo>
                    <a:cubicBezTo>
                      <a:pt x="48" y="20"/>
                      <a:pt x="21" y="5"/>
                      <a:pt x="6" y="2"/>
                    </a:cubicBezTo>
                    <a:cubicBezTo>
                      <a:pt x="4" y="1"/>
                      <a:pt x="2" y="1"/>
                      <a:pt x="0" y="0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3" y="69"/>
                      <a:pt x="6" y="70"/>
                      <a:pt x="10" y="71"/>
                    </a:cubicBezTo>
                    <a:cubicBezTo>
                      <a:pt x="18" y="71"/>
                      <a:pt x="19" y="68"/>
                      <a:pt x="20" y="6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6" name="Freeform 1109">
                <a:extLst>
                  <a:ext uri="{FF2B5EF4-FFF2-40B4-BE49-F238E27FC236}">
                    <a16:creationId xmlns:a16="http://schemas.microsoft.com/office/drawing/2014/main" id="{0FDCC1A8-EDD4-46E9-B2DC-F771CAD06B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3" y="2483"/>
                <a:ext cx="437" cy="328"/>
              </a:xfrm>
              <a:custGeom>
                <a:avLst/>
                <a:gdLst>
                  <a:gd name="T0" fmla="*/ 452 w 456"/>
                  <a:gd name="T1" fmla="*/ 176 h 342"/>
                  <a:gd name="T2" fmla="*/ 430 w 456"/>
                  <a:gd name="T3" fmla="*/ 154 h 342"/>
                  <a:gd name="T4" fmla="*/ 423 w 456"/>
                  <a:gd name="T5" fmla="*/ 138 h 342"/>
                  <a:gd name="T6" fmla="*/ 415 w 456"/>
                  <a:gd name="T7" fmla="*/ 138 h 342"/>
                  <a:gd name="T8" fmla="*/ 377 w 456"/>
                  <a:gd name="T9" fmla="*/ 99 h 342"/>
                  <a:gd name="T10" fmla="*/ 363 w 456"/>
                  <a:gd name="T11" fmla="*/ 63 h 342"/>
                  <a:gd name="T12" fmla="*/ 352 w 456"/>
                  <a:gd name="T13" fmla="*/ 42 h 342"/>
                  <a:gd name="T14" fmla="*/ 333 w 456"/>
                  <a:gd name="T15" fmla="*/ 3 h 342"/>
                  <a:gd name="T16" fmla="*/ 323 w 456"/>
                  <a:gd name="T17" fmla="*/ 29 h 342"/>
                  <a:gd name="T18" fmla="*/ 317 w 456"/>
                  <a:gd name="T19" fmla="*/ 70 h 342"/>
                  <a:gd name="T20" fmla="*/ 284 w 456"/>
                  <a:gd name="T21" fmla="*/ 70 h 342"/>
                  <a:gd name="T22" fmla="*/ 254 w 456"/>
                  <a:gd name="T23" fmla="*/ 49 h 342"/>
                  <a:gd name="T24" fmla="*/ 254 w 456"/>
                  <a:gd name="T25" fmla="*/ 32 h 342"/>
                  <a:gd name="T26" fmla="*/ 266 w 456"/>
                  <a:gd name="T27" fmla="*/ 17 h 342"/>
                  <a:gd name="T28" fmla="*/ 261 w 456"/>
                  <a:gd name="T29" fmla="*/ 20 h 342"/>
                  <a:gd name="T30" fmla="*/ 249 w 456"/>
                  <a:gd name="T31" fmla="*/ 18 h 342"/>
                  <a:gd name="T32" fmla="*/ 206 w 456"/>
                  <a:gd name="T33" fmla="*/ 17 h 342"/>
                  <a:gd name="T34" fmla="*/ 196 w 456"/>
                  <a:gd name="T35" fmla="*/ 24 h 342"/>
                  <a:gd name="T36" fmla="*/ 188 w 456"/>
                  <a:gd name="T37" fmla="*/ 45 h 342"/>
                  <a:gd name="T38" fmla="*/ 175 w 456"/>
                  <a:gd name="T39" fmla="*/ 51 h 342"/>
                  <a:gd name="T40" fmla="*/ 162 w 456"/>
                  <a:gd name="T41" fmla="*/ 41 h 342"/>
                  <a:gd name="T42" fmla="*/ 146 w 456"/>
                  <a:gd name="T43" fmla="*/ 42 h 342"/>
                  <a:gd name="T44" fmla="*/ 136 w 456"/>
                  <a:gd name="T45" fmla="*/ 45 h 342"/>
                  <a:gd name="T46" fmla="*/ 128 w 456"/>
                  <a:gd name="T47" fmla="*/ 62 h 342"/>
                  <a:gd name="T48" fmla="*/ 122 w 456"/>
                  <a:gd name="T49" fmla="*/ 69 h 342"/>
                  <a:gd name="T50" fmla="*/ 110 w 456"/>
                  <a:gd name="T51" fmla="*/ 68 h 342"/>
                  <a:gd name="T52" fmla="*/ 73 w 456"/>
                  <a:gd name="T53" fmla="*/ 107 h 342"/>
                  <a:gd name="T54" fmla="*/ 46 w 456"/>
                  <a:gd name="T55" fmla="*/ 117 h 342"/>
                  <a:gd name="T56" fmla="*/ 15 w 456"/>
                  <a:gd name="T57" fmla="*/ 131 h 342"/>
                  <a:gd name="T58" fmla="*/ 8 w 456"/>
                  <a:gd name="T59" fmla="*/ 132 h 342"/>
                  <a:gd name="T60" fmla="*/ 11 w 456"/>
                  <a:gd name="T61" fmla="*/ 182 h 342"/>
                  <a:gd name="T62" fmla="*/ 4 w 456"/>
                  <a:gd name="T63" fmla="*/ 186 h 342"/>
                  <a:gd name="T64" fmla="*/ 30 w 456"/>
                  <a:gd name="T65" fmla="*/ 255 h 342"/>
                  <a:gd name="T66" fmla="*/ 23 w 456"/>
                  <a:gd name="T67" fmla="*/ 279 h 342"/>
                  <a:gd name="T68" fmla="*/ 53 w 456"/>
                  <a:gd name="T69" fmla="*/ 289 h 342"/>
                  <a:gd name="T70" fmla="*/ 84 w 456"/>
                  <a:gd name="T71" fmla="*/ 274 h 342"/>
                  <a:gd name="T72" fmla="*/ 136 w 456"/>
                  <a:gd name="T73" fmla="*/ 258 h 342"/>
                  <a:gd name="T74" fmla="*/ 202 w 456"/>
                  <a:gd name="T75" fmla="*/ 244 h 342"/>
                  <a:gd name="T76" fmla="*/ 229 w 456"/>
                  <a:gd name="T77" fmla="*/ 252 h 342"/>
                  <a:gd name="T78" fmla="*/ 239 w 456"/>
                  <a:gd name="T79" fmla="*/ 266 h 342"/>
                  <a:gd name="T80" fmla="*/ 253 w 456"/>
                  <a:gd name="T81" fmla="*/ 288 h 342"/>
                  <a:gd name="T82" fmla="*/ 281 w 456"/>
                  <a:gd name="T83" fmla="*/ 263 h 342"/>
                  <a:gd name="T84" fmla="*/ 276 w 456"/>
                  <a:gd name="T85" fmla="*/ 289 h 342"/>
                  <a:gd name="T86" fmla="*/ 287 w 456"/>
                  <a:gd name="T87" fmla="*/ 296 h 342"/>
                  <a:gd name="T88" fmla="*/ 303 w 456"/>
                  <a:gd name="T89" fmla="*/ 314 h 342"/>
                  <a:gd name="T90" fmla="*/ 344 w 456"/>
                  <a:gd name="T91" fmla="*/ 339 h 342"/>
                  <a:gd name="T92" fmla="*/ 364 w 456"/>
                  <a:gd name="T93" fmla="*/ 331 h 342"/>
                  <a:gd name="T94" fmla="*/ 381 w 456"/>
                  <a:gd name="T95" fmla="*/ 337 h 342"/>
                  <a:gd name="T96" fmla="*/ 417 w 456"/>
                  <a:gd name="T97" fmla="*/ 303 h 342"/>
                  <a:gd name="T98" fmla="*/ 448 w 456"/>
                  <a:gd name="T99" fmla="*/ 246 h 342"/>
                  <a:gd name="T100" fmla="*/ 455 w 456"/>
                  <a:gd name="T101" fmla="*/ 207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56" h="342">
                    <a:moveTo>
                      <a:pt x="456" y="201"/>
                    </a:moveTo>
                    <a:cubicBezTo>
                      <a:pt x="456" y="201"/>
                      <a:pt x="455" y="198"/>
                      <a:pt x="455" y="197"/>
                    </a:cubicBezTo>
                    <a:cubicBezTo>
                      <a:pt x="454" y="197"/>
                      <a:pt x="454" y="197"/>
                      <a:pt x="454" y="197"/>
                    </a:cubicBezTo>
                    <a:cubicBezTo>
                      <a:pt x="453" y="197"/>
                      <a:pt x="453" y="196"/>
                      <a:pt x="452" y="196"/>
                    </a:cubicBezTo>
                    <a:cubicBezTo>
                      <a:pt x="450" y="193"/>
                      <a:pt x="451" y="180"/>
                      <a:pt x="452" y="176"/>
                    </a:cubicBezTo>
                    <a:cubicBezTo>
                      <a:pt x="451" y="176"/>
                      <a:pt x="450" y="176"/>
                      <a:pt x="450" y="176"/>
                    </a:cubicBezTo>
                    <a:cubicBezTo>
                      <a:pt x="445" y="176"/>
                      <a:pt x="443" y="168"/>
                      <a:pt x="442" y="165"/>
                    </a:cubicBezTo>
                    <a:cubicBezTo>
                      <a:pt x="441" y="163"/>
                      <a:pt x="438" y="158"/>
                      <a:pt x="436" y="158"/>
                    </a:cubicBezTo>
                    <a:cubicBezTo>
                      <a:pt x="435" y="158"/>
                      <a:pt x="435" y="159"/>
                      <a:pt x="434" y="159"/>
                    </a:cubicBezTo>
                    <a:cubicBezTo>
                      <a:pt x="431" y="159"/>
                      <a:pt x="430" y="156"/>
                      <a:pt x="430" y="154"/>
                    </a:cubicBezTo>
                    <a:cubicBezTo>
                      <a:pt x="430" y="154"/>
                      <a:pt x="430" y="153"/>
                      <a:pt x="430" y="153"/>
                    </a:cubicBezTo>
                    <a:cubicBezTo>
                      <a:pt x="429" y="153"/>
                      <a:pt x="429" y="153"/>
                      <a:pt x="429" y="153"/>
                    </a:cubicBezTo>
                    <a:cubicBezTo>
                      <a:pt x="427" y="153"/>
                      <a:pt x="426" y="153"/>
                      <a:pt x="425" y="152"/>
                    </a:cubicBezTo>
                    <a:cubicBezTo>
                      <a:pt x="423" y="149"/>
                      <a:pt x="423" y="142"/>
                      <a:pt x="423" y="139"/>
                    </a:cubicBezTo>
                    <a:cubicBezTo>
                      <a:pt x="423" y="139"/>
                      <a:pt x="423" y="139"/>
                      <a:pt x="423" y="138"/>
                    </a:cubicBezTo>
                    <a:cubicBezTo>
                      <a:pt x="423" y="138"/>
                      <a:pt x="423" y="138"/>
                      <a:pt x="422" y="138"/>
                    </a:cubicBezTo>
                    <a:cubicBezTo>
                      <a:pt x="421" y="138"/>
                      <a:pt x="420" y="138"/>
                      <a:pt x="419" y="137"/>
                    </a:cubicBezTo>
                    <a:cubicBezTo>
                      <a:pt x="419" y="137"/>
                      <a:pt x="419" y="136"/>
                      <a:pt x="419" y="136"/>
                    </a:cubicBezTo>
                    <a:cubicBezTo>
                      <a:pt x="419" y="136"/>
                      <a:pt x="418" y="137"/>
                      <a:pt x="417" y="137"/>
                    </a:cubicBezTo>
                    <a:cubicBezTo>
                      <a:pt x="416" y="137"/>
                      <a:pt x="416" y="138"/>
                      <a:pt x="415" y="138"/>
                    </a:cubicBezTo>
                    <a:cubicBezTo>
                      <a:pt x="414" y="139"/>
                      <a:pt x="412" y="138"/>
                      <a:pt x="411" y="137"/>
                    </a:cubicBezTo>
                    <a:cubicBezTo>
                      <a:pt x="409" y="134"/>
                      <a:pt x="409" y="130"/>
                      <a:pt x="410" y="128"/>
                    </a:cubicBezTo>
                    <a:cubicBezTo>
                      <a:pt x="410" y="126"/>
                      <a:pt x="409" y="124"/>
                      <a:pt x="406" y="122"/>
                    </a:cubicBezTo>
                    <a:cubicBezTo>
                      <a:pt x="402" y="118"/>
                      <a:pt x="401" y="115"/>
                      <a:pt x="402" y="112"/>
                    </a:cubicBezTo>
                    <a:cubicBezTo>
                      <a:pt x="400" y="109"/>
                      <a:pt x="382" y="100"/>
                      <a:pt x="377" y="99"/>
                    </a:cubicBezTo>
                    <a:cubicBezTo>
                      <a:pt x="373" y="98"/>
                      <a:pt x="373" y="94"/>
                      <a:pt x="373" y="92"/>
                    </a:cubicBezTo>
                    <a:cubicBezTo>
                      <a:pt x="373" y="91"/>
                      <a:pt x="374" y="91"/>
                      <a:pt x="373" y="90"/>
                    </a:cubicBezTo>
                    <a:cubicBezTo>
                      <a:pt x="371" y="88"/>
                      <a:pt x="370" y="80"/>
                      <a:pt x="370" y="75"/>
                    </a:cubicBezTo>
                    <a:cubicBezTo>
                      <a:pt x="370" y="73"/>
                      <a:pt x="369" y="72"/>
                      <a:pt x="367" y="70"/>
                    </a:cubicBezTo>
                    <a:cubicBezTo>
                      <a:pt x="365" y="68"/>
                      <a:pt x="363" y="66"/>
                      <a:pt x="363" y="63"/>
                    </a:cubicBezTo>
                    <a:cubicBezTo>
                      <a:pt x="364" y="61"/>
                      <a:pt x="363" y="60"/>
                      <a:pt x="363" y="58"/>
                    </a:cubicBezTo>
                    <a:cubicBezTo>
                      <a:pt x="362" y="55"/>
                      <a:pt x="362" y="52"/>
                      <a:pt x="362" y="49"/>
                    </a:cubicBezTo>
                    <a:cubicBezTo>
                      <a:pt x="362" y="48"/>
                      <a:pt x="361" y="47"/>
                      <a:pt x="358" y="45"/>
                    </a:cubicBezTo>
                    <a:cubicBezTo>
                      <a:pt x="357" y="44"/>
                      <a:pt x="355" y="43"/>
                      <a:pt x="355" y="41"/>
                    </a:cubicBezTo>
                    <a:cubicBezTo>
                      <a:pt x="354" y="42"/>
                      <a:pt x="353" y="42"/>
                      <a:pt x="352" y="42"/>
                    </a:cubicBezTo>
                    <a:cubicBezTo>
                      <a:pt x="351" y="42"/>
                      <a:pt x="349" y="43"/>
                      <a:pt x="348" y="43"/>
                    </a:cubicBezTo>
                    <a:cubicBezTo>
                      <a:pt x="346" y="43"/>
                      <a:pt x="345" y="43"/>
                      <a:pt x="344" y="41"/>
                    </a:cubicBezTo>
                    <a:cubicBezTo>
                      <a:pt x="342" y="39"/>
                      <a:pt x="342" y="34"/>
                      <a:pt x="342" y="29"/>
                    </a:cubicBezTo>
                    <a:cubicBezTo>
                      <a:pt x="343" y="24"/>
                      <a:pt x="340" y="15"/>
                      <a:pt x="338" y="13"/>
                    </a:cubicBezTo>
                    <a:cubicBezTo>
                      <a:pt x="335" y="11"/>
                      <a:pt x="334" y="7"/>
                      <a:pt x="333" y="3"/>
                    </a:cubicBezTo>
                    <a:cubicBezTo>
                      <a:pt x="333" y="2"/>
                      <a:pt x="333" y="1"/>
                      <a:pt x="332" y="0"/>
                    </a:cubicBezTo>
                    <a:cubicBezTo>
                      <a:pt x="331" y="1"/>
                      <a:pt x="328" y="4"/>
                      <a:pt x="328" y="6"/>
                    </a:cubicBezTo>
                    <a:cubicBezTo>
                      <a:pt x="328" y="10"/>
                      <a:pt x="327" y="14"/>
                      <a:pt x="325" y="17"/>
                    </a:cubicBezTo>
                    <a:cubicBezTo>
                      <a:pt x="324" y="17"/>
                      <a:pt x="325" y="19"/>
                      <a:pt x="325" y="20"/>
                    </a:cubicBezTo>
                    <a:cubicBezTo>
                      <a:pt x="325" y="23"/>
                      <a:pt x="326" y="27"/>
                      <a:pt x="323" y="29"/>
                    </a:cubicBezTo>
                    <a:cubicBezTo>
                      <a:pt x="322" y="30"/>
                      <a:pt x="322" y="36"/>
                      <a:pt x="323" y="39"/>
                    </a:cubicBezTo>
                    <a:cubicBezTo>
                      <a:pt x="323" y="42"/>
                      <a:pt x="323" y="45"/>
                      <a:pt x="323" y="48"/>
                    </a:cubicBezTo>
                    <a:cubicBezTo>
                      <a:pt x="323" y="49"/>
                      <a:pt x="323" y="51"/>
                      <a:pt x="322" y="52"/>
                    </a:cubicBezTo>
                    <a:cubicBezTo>
                      <a:pt x="322" y="57"/>
                      <a:pt x="322" y="62"/>
                      <a:pt x="319" y="66"/>
                    </a:cubicBezTo>
                    <a:cubicBezTo>
                      <a:pt x="318" y="67"/>
                      <a:pt x="318" y="69"/>
                      <a:pt x="317" y="70"/>
                    </a:cubicBezTo>
                    <a:cubicBezTo>
                      <a:pt x="315" y="74"/>
                      <a:pt x="313" y="78"/>
                      <a:pt x="309" y="80"/>
                    </a:cubicBezTo>
                    <a:cubicBezTo>
                      <a:pt x="304" y="82"/>
                      <a:pt x="297" y="80"/>
                      <a:pt x="294" y="76"/>
                    </a:cubicBezTo>
                    <a:cubicBezTo>
                      <a:pt x="293" y="75"/>
                      <a:pt x="292" y="74"/>
                      <a:pt x="292" y="72"/>
                    </a:cubicBezTo>
                    <a:cubicBezTo>
                      <a:pt x="292" y="72"/>
                      <a:pt x="292" y="72"/>
                      <a:pt x="292" y="72"/>
                    </a:cubicBezTo>
                    <a:cubicBezTo>
                      <a:pt x="291" y="70"/>
                      <a:pt x="287" y="69"/>
                      <a:pt x="284" y="70"/>
                    </a:cubicBezTo>
                    <a:cubicBezTo>
                      <a:pt x="281" y="70"/>
                      <a:pt x="279" y="68"/>
                      <a:pt x="277" y="65"/>
                    </a:cubicBezTo>
                    <a:cubicBezTo>
                      <a:pt x="275" y="64"/>
                      <a:pt x="274" y="62"/>
                      <a:pt x="272" y="60"/>
                    </a:cubicBezTo>
                    <a:cubicBezTo>
                      <a:pt x="270" y="59"/>
                      <a:pt x="268" y="59"/>
                      <a:pt x="266" y="59"/>
                    </a:cubicBezTo>
                    <a:cubicBezTo>
                      <a:pt x="263" y="59"/>
                      <a:pt x="261" y="59"/>
                      <a:pt x="260" y="56"/>
                    </a:cubicBezTo>
                    <a:cubicBezTo>
                      <a:pt x="258" y="52"/>
                      <a:pt x="257" y="51"/>
                      <a:pt x="254" y="49"/>
                    </a:cubicBezTo>
                    <a:cubicBezTo>
                      <a:pt x="253" y="48"/>
                      <a:pt x="253" y="48"/>
                      <a:pt x="253" y="48"/>
                    </a:cubicBezTo>
                    <a:cubicBezTo>
                      <a:pt x="251" y="47"/>
                      <a:pt x="250" y="46"/>
                      <a:pt x="250" y="44"/>
                    </a:cubicBezTo>
                    <a:cubicBezTo>
                      <a:pt x="250" y="42"/>
                      <a:pt x="251" y="41"/>
                      <a:pt x="253" y="40"/>
                    </a:cubicBezTo>
                    <a:cubicBezTo>
                      <a:pt x="254" y="39"/>
                      <a:pt x="254" y="39"/>
                      <a:pt x="254" y="39"/>
                    </a:cubicBezTo>
                    <a:cubicBezTo>
                      <a:pt x="256" y="38"/>
                      <a:pt x="257" y="36"/>
                      <a:pt x="254" y="32"/>
                    </a:cubicBezTo>
                    <a:cubicBezTo>
                      <a:pt x="254" y="32"/>
                      <a:pt x="253" y="31"/>
                      <a:pt x="254" y="29"/>
                    </a:cubicBezTo>
                    <a:cubicBezTo>
                      <a:pt x="254" y="27"/>
                      <a:pt x="256" y="27"/>
                      <a:pt x="258" y="26"/>
                    </a:cubicBezTo>
                    <a:cubicBezTo>
                      <a:pt x="259" y="26"/>
                      <a:pt x="261" y="25"/>
                      <a:pt x="262" y="24"/>
                    </a:cubicBezTo>
                    <a:cubicBezTo>
                      <a:pt x="264" y="24"/>
                      <a:pt x="264" y="23"/>
                      <a:pt x="264" y="22"/>
                    </a:cubicBezTo>
                    <a:cubicBezTo>
                      <a:pt x="264" y="21"/>
                      <a:pt x="263" y="18"/>
                      <a:pt x="266" y="17"/>
                    </a:cubicBezTo>
                    <a:cubicBezTo>
                      <a:pt x="267" y="17"/>
                      <a:pt x="267" y="16"/>
                      <a:pt x="267" y="16"/>
                    </a:cubicBezTo>
                    <a:cubicBezTo>
                      <a:pt x="267" y="16"/>
                      <a:pt x="266" y="15"/>
                      <a:pt x="264" y="15"/>
                    </a:cubicBezTo>
                    <a:cubicBezTo>
                      <a:pt x="264" y="15"/>
                      <a:pt x="264" y="15"/>
                      <a:pt x="264" y="15"/>
                    </a:cubicBezTo>
                    <a:cubicBezTo>
                      <a:pt x="264" y="15"/>
                      <a:pt x="263" y="16"/>
                      <a:pt x="263" y="16"/>
                    </a:cubicBezTo>
                    <a:cubicBezTo>
                      <a:pt x="263" y="17"/>
                      <a:pt x="263" y="19"/>
                      <a:pt x="261" y="20"/>
                    </a:cubicBezTo>
                    <a:cubicBezTo>
                      <a:pt x="260" y="20"/>
                      <a:pt x="260" y="20"/>
                      <a:pt x="260" y="20"/>
                    </a:cubicBezTo>
                    <a:cubicBezTo>
                      <a:pt x="258" y="20"/>
                      <a:pt x="257" y="18"/>
                      <a:pt x="256" y="15"/>
                    </a:cubicBezTo>
                    <a:cubicBezTo>
                      <a:pt x="256" y="15"/>
                      <a:pt x="256" y="15"/>
                      <a:pt x="256" y="14"/>
                    </a:cubicBezTo>
                    <a:cubicBezTo>
                      <a:pt x="256" y="14"/>
                      <a:pt x="256" y="14"/>
                      <a:pt x="256" y="15"/>
                    </a:cubicBezTo>
                    <a:cubicBezTo>
                      <a:pt x="254" y="16"/>
                      <a:pt x="252" y="18"/>
                      <a:pt x="249" y="18"/>
                    </a:cubicBezTo>
                    <a:cubicBezTo>
                      <a:pt x="248" y="18"/>
                      <a:pt x="247" y="17"/>
                      <a:pt x="246" y="16"/>
                    </a:cubicBezTo>
                    <a:cubicBezTo>
                      <a:pt x="245" y="14"/>
                      <a:pt x="234" y="12"/>
                      <a:pt x="225" y="10"/>
                    </a:cubicBezTo>
                    <a:cubicBezTo>
                      <a:pt x="224" y="10"/>
                      <a:pt x="223" y="10"/>
                      <a:pt x="221" y="9"/>
                    </a:cubicBezTo>
                    <a:cubicBezTo>
                      <a:pt x="222" y="10"/>
                      <a:pt x="222" y="11"/>
                      <a:pt x="222" y="12"/>
                    </a:cubicBezTo>
                    <a:cubicBezTo>
                      <a:pt x="220" y="16"/>
                      <a:pt x="209" y="17"/>
                      <a:pt x="206" y="17"/>
                    </a:cubicBezTo>
                    <a:cubicBezTo>
                      <a:pt x="205" y="17"/>
                      <a:pt x="203" y="17"/>
                      <a:pt x="202" y="17"/>
                    </a:cubicBezTo>
                    <a:cubicBezTo>
                      <a:pt x="202" y="17"/>
                      <a:pt x="202" y="18"/>
                      <a:pt x="202" y="19"/>
                    </a:cubicBezTo>
                    <a:cubicBezTo>
                      <a:pt x="201" y="20"/>
                      <a:pt x="200" y="20"/>
                      <a:pt x="199" y="20"/>
                    </a:cubicBezTo>
                    <a:cubicBezTo>
                      <a:pt x="199" y="20"/>
                      <a:pt x="199" y="20"/>
                      <a:pt x="199" y="20"/>
                    </a:cubicBezTo>
                    <a:cubicBezTo>
                      <a:pt x="198" y="20"/>
                      <a:pt x="197" y="22"/>
                      <a:pt x="196" y="24"/>
                    </a:cubicBezTo>
                    <a:cubicBezTo>
                      <a:pt x="195" y="26"/>
                      <a:pt x="194" y="28"/>
                      <a:pt x="192" y="30"/>
                    </a:cubicBezTo>
                    <a:cubicBezTo>
                      <a:pt x="191" y="31"/>
                      <a:pt x="191" y="32"/>
                      <a:pt x="191" y="33"/>
                    </a:cubicBezTo>
                    <a:cubicBezTo>
                      <a:pt x="190" y="35"/>
                      <a:pt x="190" y="36"/>
                      <a:pt x="187" y="38"/>
                    </a:cubicBezTo>
                    <a:cubicBezTo>
                      <a:pt x="186" y="39"/>
                      <a:pt x="186" y="39"/>
                      <a:pt x="186" y="40"/>
                    </a:cubicBezTo>
                    <a:cubicBezTo>
                      <a:pt x="186" y="41"/>
                      <a:pt x="186" y="42"/>
                      <a:pt x="188" y="45"/>
                    </a:cubicBezTo>
                    <a:cubicBezTo>
                      <a:pt x="190" y="47"/>
                      <a:pt x="191" y="48"/>
                      <a:pt x="190" y="50"/>
                    </a:cubicBezTo>
                    <a:cubicBezTo>
                      <a:pt x="189" y="53"/>
                      <a:pt x="183" y="52"/>
                      <a:pt x="180" y="49"/>
                    </a:cubicBezTo>
                    <a:cubicBezTo>
                      <a:pt x="178" y="47"/>
                      <a:pt x="177" y="46"/>
                      <a:pt x="176" y="46"/>
                    </a:cubicBezTo>
                    <a:cubicBezTo>
                      <a:pt x="176" y="46"/>
                      <a:pt x="176" y="47"/>
                      <a:pt x="176" y="48"/>
                    </a:cubicBezTo>
                    <a:cubicBezTo>
                      <a:pt x="176" y="49"/>
                      <a:pt x="175" y="50"/>
                      <a:pt x="175" y="51"/>
                    </a:cubicBezTo>
                    <a:cubicBezTo>
                      <a:pt x="174" y="52"/>
                      <a:pt x="171" y="52"/>
                      <a:pt x="170" y="50"/>
                    </a:cubicBezTo>
                    <a:cubicBezTo>
                      <a:pt x="168" y="49"/>
                      <a:pt x="168" y="47"/>
                      <a:pt x="168" y="45"/>
                    </a:cubicBezTo>
                    <a:cubicBezTo>
                      <a:pt x="168" y="44"/>
                      <a:pt x="168" y="44"/>
                      <a:pt x="168" y="44"/>
                    </a:cubicBezTo>
                    <a:cubicBezTo>
                      <a:pt x="168" y="44"/>
                      <a:pt x="167" y="44"/>
                      <a:pt x="167" y="44"/>
                    </a:cubicBezTo>
                    <a:cubicBezTo>
                      <a:pt x="165" y="43"/>
                      <a:pt x="163" y="43"/>
                      <a:pt x="162" y="41"/>
                    </a:cubicBezTo>
                    <a:cubicBezTo>
                      <a:pt x="161" y="39"/>
                      <a:pt x="157" y="35"/>
                      <a:pt x="155" y="35"/>
                    </a:cubicBezTo>
                    <a:cubicBezTo>
                      <a:pt x="154" y="35"/>
                      <a:pt x="153" y="35"/>
                      <a:pt x="153" y="36"/>
                    </a:cubicBezTo>
                    <a:cubicBezTo>
                      <a:pt x="152" y="37"/>
                      <a:pt x="150" y="39"/>
                      <a:pt x="148" y="39"/>
                    </a:cubicBezTo>
                    <a:cubicBezTo>
                      <a:pt x="147" y="39"/>
                      <a:pt x="147" y="39"/>
                      <a:pt x="146" y="39"/>
                    </a:cubicBezTo>
                    <a:cubicBezTo>
                      <a:pt x="146" y="39"/>
                      <a:pt x="146" y="40"/>
                      <a:pt x="146" y="42"/>
                    </a:cubicBezTo>
                    <a:cubicBezTo>
                      <a:pt x="147" y="43"/>
                      <a:pt x="146" y="44"/>
                      <a:pt x="146" y="44"/>
                    </a:cubicBezTo>
                    <a:cubicBezTo>
                      <a:pt x="145" y="45"/>
                      <a:pt x="145" y="45"/>
                      <a:pt x="143" y="45"/>
                    </a:cubicBezTo>
                    <a:cubicBezTo>
                      <a:pt x="142" y="45"/>
                      <a:pt x="141" y="45"/>
                      <a:pt x="140" y="45"/>
                    </a:cubicBezTo>
                    <a:cubicBezTo>
                      <a:pt x="139" y="44"/>
                      <a:pt x="137" y="44"/>
                      <a:pt x="136" y="44"/>
                    </a:cubicBezTo>
                    <a:cubicBezTo>
                      <a:pt x="136" y="44"/>
                      <a:pt x="136" y="45"/>
                      <a:pt x="136" y="45"/>
                    </a:cubicBezTo>
                    <a:cubicBezTo>
                      <a:pt x="136" y="46"/>
                      <a:pt x="137" y="47"/>
                      <a:pt x="136" y="48"/>
                    </a:cubicBezTo>
                    <a:cubicBezTo>
                      <a:pt x="135" y="49"/>
                      <a:pt x="135" y="49"/>
                      <a:pt x="134" y="49"/>
                    </a:cubicBezTo>
                    <a:cubicBezTo>
                      <a:pt x="134" y="49"/>
                      <a:pt x="134" y="50"/>
                      <a:pt x="133" y="50"/>
                    </a:cubicBezTo>
                    <a:cubicBezTo>
                      <a:pt x="133" y="51"/>
                      <a:pt x="131" y="53"/>
                      <a:pt x="128" y="53"/>
                    </a:cubicBezTo>
                    <a:cubicBezTo>
                      <a:pt x="128" y="53"/>
                      <a:pt x="127" y="56"/>
                      <a:pt x="128" y="62"/>
                    </a:cubicBezTo>
                    <a:cubicBezTo>
                      <a:pt x="128" y="62"/>
                      <a:pt x="128" y="63"/>
                      <a:pt x="127" y="64"/>
                    </a:cubicBezTo>
                    <a:cubicBezTo>
                      <a:pt x="126" y="66"/>
                      <a:pt x="124" y="65"/>
                      <a:pt x="122" y="64"/>
                    </a:cubicBezTo>
                    <a:cubicBezTo>
                      <a:pt x="121" y="64"/>
                      <a:pt x="120" y="63"/>
                      <a:pt x="119" y="63"/>
                    </a:cubicBezTo>
                    <a:cubicBezTo>
                      <a:pt x="119" y="63"/>
                      <a:pt x="119" y="64"/>
                      <a:pt x="120" y="64"/>
                    </a:cubicBezTo>
                    <a:cubicBezTo>
                      <a:pt x="120" y="66"/>
                      <a:pt x="121" y="67"/>
                      <a:pt x="122" y="69"/>
                    </a:cubicBezTo>
                    <a:cubicBezTo>
                      <a:pt x="123" y="74"/>
                      <a:pt x="120" y="75"/>
                      <a:pt x="119" y="76"/>
                    </a:cubicBezTo>
                    <a:cubicBezTo>
                      <a:pt x="118" y="76"/>
                      <a:pt x="118" y="77"/>
                      <a:pt x="118" y="77"/>
                    </a:cubicBezTo>
                    <a:cubicBezTo>
                      <a:pt x="117" y="77"/>
                      <a:pt x="116" y="78"/>
                      <a:pt x="116" y="78"/>
                    </a:cubicBezTo>
                    <a:cubicBezTo>
                      <a:pt x="114" y="78"/>
                      <a:pt x="112" y="76"/>
                      <a:pt x="111" y="73"/>
                    </a:cubicBezTo>
                    <a:cubicBezTo>
                      <a:pt x="110" y="72"/>
                      <a:pt x="110" y="70"/>
                      <a:pt x="110" y="68"/>
                    </a:cubicBezTo>
                    <a:cubicBezTo>
                      <a:pt x="109" y="68"/>
                      <a:pt x="107" y="70"/>
                      <a:pt x="104" y="73"/>
                    </a:cubicBezTo>
                    <a:cubicBezTo>
                      <a:pt x="103" y="75"/>
                      <a:pt x="103" y="77"/>
                      <a:pt x="104" y="80"/>
                    </a:cubicBezTo>
                    <a:cubicBezTo>
                      <a:pt x="105" y="83"/>
                      <a:pt x="106" y="85"/>
                      <a:pt x="103" y="86"/>
                    </a:cubicBezTo>
                    <a:cubicBezTo>
                      <a:pt x="102" y="87"/>
                      <a:pt x="93" y="96"/>
                      <a:pt x="88" y="102"/>
                    </a:cubicBezTo>
                    <a:cubicBezTo>
                      <a:pt x="84" y="106"/>
                      <a:pt x="78" y="107"/>
                      <a:pt x="73" y="107"/>
                    </a:cubicBezTo>
                    <a:cubicBezTo>
                      <a:pt x="71" y="107"/>
                      <a:pt x="68" y="107"/>
                      <a:pt x="67" y="108"/>
                    </a:cubicBezTo>
                    <a:cubicBezTo>
                      <a:pt x="65" y="110"/>
                      <a:pt x="63" y="110"/>
                      <a:pt x="61" y="110"/>
                    </a:cubicBezTo>
                    <a:cubicBezTo>
                      <a:pt x="59" y="110"/>
                      <a:pt x="58" y="110"/>
                      <a:pt x="57" y="111"/>
                    </a:cubicBezTo>
                    <a:cubicBezTo>
                      <a:pt x="56" y="112"/>
                      <a:pt x="56" y="112"/>
                      <a:pt x="56" y="112"/>
                    </a:cubicBezTo>
                    <a:cubicBezTo>
                      <a:pt x="52" y="115"/>
                      <a:pt x="49" y="117"/>
                      <a:pt x="46" y="117"/>
                    </a:cubicBezTo>
                    <a:cubicBezTo>
                      <a:pt x="44" y="117"/>
                      <a:pt x="43" y="116"/>
                      <a:pt x="43" y="115"/>
                    </a:cubicBezTo>
                    <a:cubicBezTo>
                      <a:pt x="43" y="115"/>
                      <a:pt x="42" y="115"/>
                      <a:pt x="42" y="115"/>
                    </a:cubicBezTo>
                    <a:cubicBezTo>
                      <a:pt x="39" y="115"/>
                      <a:pt x="35" y="117"/>
                      <a:pt x="33" y="119"/>
                    </a:cubicBezTo>
                    <a:cubicBezTo>
                      <a:pt x="29" y="123"/>
                      <a:pt x="22" y="127"/>
                      <a:pt x="17" y="127"/>
                    </a:cubicBezTo>
                    <a:cubicBezTo>
                      <a:pt x="16" y="127"/>
                      <a:pt x="15" y="129"/>
                      <a:pt x="15" y="131"/>
                    </a:cubicBezTo>
                    <a:cubicBezTo>
                      <a:pt x="14" y="133"/>
                      <a:pt x="13" y="134"/>
                      <a:pt x="12" y="135"/>
                    </a:cubicBezTo>
                    <a:cubicBezTo>
                      <a:pt x="12" y="136"/>
                      <a:pt x="11" y="136"/>
                      <a:pt x="11" y="136"/>
                    </a:cubicBezTo>
                    <a:cubicBezTo>
                      <a:pt x="10" y="136"/>
                      <a:pt x="10" y="136"/>
                      <a:pt x="10" y="136"/>
                    </a:cubicBezTo>
                    <a:cubicBezTo>
                      <a:pt x="9" y="135"/>
                      <a:pt x="9" y="135"/>
                      <a:pt x="9" y="135"/>
                    </a:cubicBezTo>
                    <a:cubicBezTo>
                      <a:pt x="8" y="134"/>
                      <a:pt x="8" y="133"/>
                      <a:pt x="8" y="132"/>
                    </a:cubicBezTo>
                    <a:cubicBezTo>
                      <a:pt x="7" y="133"/>
                      <a:pt x="7" y="134"/>
                      <a:pt x="6" y="136"/>
                    </a:cubicBezTo>
                    <a:cubicBezTo>
                      <a:pt x="6" y="137"/>
                      <a:pt x="6" y="138"/>
                      <a:pt x="7" y="140"/>
                    </a:cubicBezTo>
                    <a:cubicBezTo>
                      <a:pt x="8" y="142"/>
                      <a:pt x="9" y="145"/>
                      <a:pt x="6" y="149"/>
                    </a:cubicBezTo>
                    <a:cubicBezTo>
                      <a:pt x="2" y="155"/>
                      <a:pt x="0" y="159"/>
                      <a:pt x="4" y="164"/>
                    </a:cubicBezTo>
                    <a:cubicBezTo>
                      <a:pt x="10" y="172"/>
                      <a:pt x="13" y="177"/>
                      <a:pt x="11" y="182"/>
                    </a:cubicBezTo>
                    <a:cubicBezTo>
                      <a:pt x="10" y="183"/>
                      <a:pt x="9" y="183"/>
                      <a:pt x="8" y="183"/>
                    </a:cubicBezTo>
                    <a:cubicBezTo>
                      <a:pt x="8" y="183"/>
                      <a:pt x="8" y="183"/>
                      <a:pt x="8" y="183"/>
                    </a:cubicBezTo>
                    <a:cubicBezTo>
                      <a:pt x="8" y="184"/>
                      <a:pt x="7" y="184"/>
                      <a:pt x="7" y="184"/>
                    </a:cubicBezTo>
                    <a:cubicBezTo>
                      <a:pt x="6" y="185"/>
                      <a:pt x="5" y="186"/>
                      <a:pt x="3" y="185"/>
                    </a:cubicBezTo>
                    <a:cubicBezTo>
                      <a:pt x="3" y="185"/>
                      <a:pt x="4" y="185"/>
                      <a:pt x="4" y="186"/>
                    </a:cubicBezTo>
                    <a:cubicBezTo>
                      <a:pt x="7" y="192"/>
                      <a:pt x="11" y="198"/>
                      <a:pt x="11" y="202"/>
                    </a:cubicBezTo>
                    <a:cubicBezTo>
                      <a:pt x="11" y="204"/>
                      <a:pt x="13" y="207"/>
                      <a:pt x="15" y="210"/>
                    </a:cubicBezTo>
                    <a:cubicBezTo>
                      <a:pt x="18" y="214"/>
                      <a:pt x="21" y="218"/>
                      <a:pt x="21" y="224"/>
                    </a:cubicBezTo>
                    <a:cubicBezTo>
                      <a:pt x="20" y="231"/>
                      <a:pt x="28" y="244"/>
                      <a:pt x="30" y="248"/>
                    </a:cubicBezTo>
                    <a:cubicBezTo>
                      <a:pt x="32" y="250"/>
                      <a:pt x="31" y="252"/>
                      <a:pt x="30" y="255"/>
                    </a:cubicBezTo>
                    <a:cubicBezTo>
                      <a:pt x="29" y="258"/>
                      <a:pt x="28" y="261"/>
                      <a:pt x="28" y="264"/>
                    </a:cubicBezTo>
                    <a:cubicBezTo>
                      <a:pt x="29" y="268"/>
                      <a:pt x="28" y="271"/>
                      <a:pt x="26" y="273"/>
                    </a:cubicBezTo>
                    <a:cubicBezTo>
                      <a:pt x="25" y="275"/>
                      <a:pt x="22" y="276"/>
                      <a:pt x="20" y="276"/>
                    </a:cubicBezTo>
                    <a:cubicBezTo>
                      <a:pt x="19" y="276"/>
                      <a:pt x="19" y="276"/>
                      <a:pt x="20" y="277"/>
                    </a:cubicBezTo>
                    <a:cubicBezTo>
                      <a:pt x="21" y="278"/>
                      <a:pt x="22" y="279"/>
                      <a:pt x="23" y="279"/>
                    </a:cubicBezTo>
                    <a:cubicBezTo>
                      <a:pt x="26" y="280"/>
                      <a:pt x="28" y="281"/>
                      <a:pt x="29" y="283"/>
                    </a:cubicBezTo>
                    <a:cubicBezTo>
                      <a:pt x="29" y="284"/>
                      <a:pt x="30" y="285"/>
                      <a:pt x="32" y="287"/>
                    </a:cubicBezTo>
                    <a:cubicBezTo>
                      <a:pt x="34" y="288"/>
                      <a:pt x="38" y="289"/>
                      <a:pt x="44" y="289"/>
                    </a:cubicBezTo>
                    <a:cubicBezTo>
                      <a:pt x="46" y="289"/>
                      <a:pt x="48" y="289"/>
                      <a:pt x="50" y="289"/>
                    </a:cubicBezTo>
                    <a:cubicBezTo>
                      <a:pt x="51" y="289"/>
                      <a:pt x="52" y="289"/>
                      <a:pt x="53" y="289"/>
                    </a:cubicBezTo>
                    <a:cubicBezTo>
                      <a:pt x="54" y="289"/>
                      <a:pt x="55" y="288"/>
                      <a:pt x="56" y="286"/>
                    </a:cubicBezTo>
                    <a:cubicBezTo>
                      <a:pt x="58" y="284"/>
                      <a:pt x="60" y="282"/>
                      <a:pt x="64" y="282"/>
                    </a:cubicBezTo>
                    <a:cubicBezTo>
                      <a:pt x="67" y="282"/>
                      <a:pt x="68" y="281"/>
                      <a:pt x="69" y="279"/>
                    </a:cubicBezTo>
                    <a:cubicBezTo>
                      <a:pt x="69" y="279"/>
                      <a:pt x="70" y="278"/>
                      <a:pt x="71" y="277"/>
                    </a:cubicBezTo>
                    <a:cubicBezTo>
                      <a:pt x="72" y="275"/>
                      <a:pt x="76" y="274"/>
                      <a:pt x="84" y="274"/>
                    </a:cubicBezTo>
                    <a:cubicBezTo>
                      <a:pt x="89" y="274"/>
                      <a:pt x="94" y="274"/>
                      <a:pt x="99" y="275"/>
                    </a:cubicBezTo>
                    <a:cubicBezTo>
                      <a:pt x="101" y="275"/>
                      <a:pt x="101" y="275"/>
                      <a:pt x="101" y="275"/>
                    </a:cubicBezTo>
                    <a:cubicBezTo>
                      <a:pt x="112" y="275"/>
                      <a:pt x="118" y="273"/>
                      <a:pt x="120" y="267"/>
                    </a:cubicBezTo>
                    <a:cubicBezTo>
                      <a:pt x="122" y="264"/>
                      <a:pt x="126" y="262"/>
                      <a:pt x="130" y="261"/>
                    </a:cubicBezTo>
                    <a:cubicBezTo>
                      <a:pt x="132" y="260"/>
                      <a:pt x="135" y="259"/>
                      <a:pt x="136" y="258"/>
                    </a:cubicBezTo>
                    <a:cubicBezTo>
                      <a:pt x="140" y="254"/>
                      <a:pt x="143" y="254"/>
                      <a:pt x="154" y="254"/>
                    </a:cubicBezTo>
                    <a:cubicBezTo>
                      <a:pt x="161" y="255"/>
                      <a:pt x="168" y="251"/>
                      <a:pt x="174" y="249"/>
                    </a:cubicBezTo>
                    <a:cubicBezTo>
                      <a:pt x="176" y="248"/>
                      <a:pt x="177" y="248"/>
                      <a:pt x="178" y="247"/>
                    </a:cubicBezTo>
                    <a:cubicBezTo>
                      <a:pt x="182" y="245"/>
                      <a:pt x="187" y="245"/>
                      <a:pt x="193" y="245"/>
                    </a:cubicBezTo>
                    <a:cubicBezTo>
                      <a:pt x="196" y="245"/>
                      <a:pt x="200" y="245"/>
                      <a:pt x="202" y="244"/>
                    </a:cubicBezTo>
                    <a:cubicBezTo>
                      <a:pt x="203" y="244"/>
                      <a:pt x="203" y="244"/>
                      <a:pt x="204" y="244"/>
                    </a:cubicBezTo>
                    <a:cubicBezTo>
                      <a:pt x="207" y="244"/>
                      <a:pt x="209" y="246"/>
                      <a:pt x="211" y="248"/>
                    </a:cubicBezTo>
                    <a:cubicBezTo>
                      <a:pt x="212" y="249"/>
                      <a:pt x="214" y="251"/>
                      <a:pt x="216" y="251"/>
                    </a:cubicBezTo>
                    <a:cubicBezTo>
                      <a:pt x="221" y="250"/>
                      <a:pt x="224" y="251"/>
                      <a:pt x="226" y="252"/>
                    </a:cubicBezTo>
                    <a:cubicBezTo>
                      <a:pt x="227" y="252"/>
                      <a:pt x="228" y="252"/>
                      <a:pt x="229" y="252"/>
                    </a:cubicBezTo>
                    <a:cubicBezTo>
                      <a:pt x="230" y="252"/>
                      <a:pt x="230" y="252"/>
                      <a:pt x="230" y="252"/>
                    </a:cubicBezTo>
                    <a:cubicBezTo>
                      <a:pt x="232" y="252"/>
                      <a:pt x="234" y="254"/>
                      <a:pt x="234" y="254"/>
                    </a:cubicBezTo>
                    <a:cubicBezTo>
                      <a:pt x="235" y="255"/>
                      <a:pt x="236" y="255"/>
                      <a:pt x="237" y="256"/>
                    </a:cubicBezTo>
                    <a:cubicBezTo>
                      <a:pt x="239" y="256"/>
                      <a:pt x="240" y="258"/>
                      <a:pt x="240" y="259"/>
                    </a:cubicBezTo>
                    <a:cubicBezTo>
                      <a:pt x="241" y="260"/>
                      <a:pt x="241" y="263"/>
                      <a:pt x="239" y="266"/>
                    </a:cubicBezTo>
                    <a:cubicBezTo>
                      <a:pt x="239" y="266"/>
                      <a:pt x="240" y="266"/>
                      <a:pt x="240" y="267"/>
                    </a:cubicBezTo>
                    <a:cubicBezTo>
                      <a:pt x="243" y="268"/>
                      <a:pt x="246" y="269"/>
                      <a:pt x="249" y="273"/>
                    </a:cubicBezTo>
                    <a:cubicBezTo>
                      <a:pt x="252" y="277"/>
                      <a:pt x="251" y="280"/>
                      <a:pt x="251" y="282"/>
                    </a:cubicBezTo>
                    <a:cubicBezTo>
                      <a:pt x="251" y="283"/>
                      <a:pt x="251" y="284"/>
                      <a:pt x="251" y="286"/>
                    </a:cubicBezTo>
                    <a:cubicBezTo>
                      <a:pt x="252" y="287"/>
                      <a:pt x="253" y="288"/>
                      <a:pt x="253" y="288"/>
                    </a:cubicBezTo>
                    <a:cubicBezTo>
                      <a:pt x="253" y="288"/>
                      <a:pt x="255" y="286"/>
                      <a:pt x="257" y="282"/>
                    </a:cubicBezTo>
                    <a:cubicBezTo>
                      <a:pt x="260" y="278"/>
                      <a:pt x="263" y="277"/>
                      <a:pt x="266" y="277"/>
                    </a:cubicBezTo>
                    <a:cubicBezTo>
                      <a:pt x="268" y="276"/>
                      <a:pt x="268" y="276"/>
                      <a:pt x="268" y="275"/>
                    </a:cubicBezTo>
                    <a:cubicBezTo>
                      <a:pt x="269" y="269"/>
                      <a:pt x="273" y="262"/>
                      <a:pt x="278" y="262"/>
                    </a:cubicBezTo>
                    <a:cubicBezTo>
                      <a:pt x="279" y="262"/>
                      <a:pt x="280" y="263"/>
                      <a:pt x="281" y="263"/>
                    </a:cubicBezTo>
                    <a:cubicBezTo>
                      <a:pt x="284" y="266"/>
                      <a:pt x="282" y="269"/>
                      <a:pt x="281" y="271"/>
                    </a:cubicBezTo>
                    <a:cubicBezTo>
                      <a:pt x="280" y="273"/>
                      <a:pt x="278" y="276"/>
                      <a:pt x="277" y="281"/>
                    </a:cubicBezTo>
                    <a:cubicBezTo>
                      <a:pt x="276" y="288"/>
                      <a:pt x="274" y="290"/>
                      <a:pt x="271" y="290"/>
                    </a:cubicBezTo>
                    <a:cubicBezTo>
                      <a:pt x="272" y="291"/>
                      <a:pt x="272" y="291"/>
                      <a:pt x="273" y="291"/>
                    </a:cubicBezTo>
                    <a:cubicBezTo>
                      <a:pt x="274" y="291"/>
                      <a:pt x="276" y="290"/>
                      <a:pt x="276" y="289"/>
                    </a:cubicBezTo>
                    <a:cubicBezTo>
                      <a:pt x="276" y="282"/>
                      <a:pt x="279" y="280"/>
                      <a:pt x="281" y="280"/>
                    </a:cubicBezTo>
                    <a:cubicBezTo>
                      <a:pt x="283" y="280"/>
                      <a:pt x="284" y="282"/>
                      <a:pt x="286" y="284"/>
                    </a:cubicBezTo>
                    <a:cubicBezTo>
                      <a:pt x="290" y="289"/>
                      <a:pt x="287" y="293"/>
                      <a:pt x="286" y="295"/>
                    </a:cubicBezTo>
                    <a:cubicBezTo>
                      <a:pt x="286" y="296"/>
                      <a:pt x="285" y="296"/>
                      <a:pt x="285" y="297"/>
                    </a:cubicBezTo>
                    <a:cubicBezTo>
                      <a:pt x="286" y="297"/>
                      <a:pt x="287" y="296"/>
                      <a:pt x="287" y="296"/>
                    </a:cubicBezTo>
                    <a:cubicBezTo>
                      <a:pt x="289" y="296"/>
                      <a:pt x="290" y="295"/>
                      <a:pt x="291" y="295"/>
                    </a:cubicBezTo>
                    <a:cubicBezTo>
                      <a:pt x="292" y="295"/>
                      <a:pt x="292" y="295"/>
                      <a:pt x="292" y="295"/>
                    </a:cubicBezTo>
                    <a:cubicBezTo>
                      <a:pt x="295" y="296"/>
                      <a:pt x="297" y="299"/>
                      <a:pt x="299" y="301"/>
                    </a:cubicBezTo>
                    <a:cubicBezTo>
                      <a:pt x="301" y="304"/>
                      <a:pt x="304" y="309"/>
                      <a:pt x="303" y="313"/>
                    </a:cubicBezTo>
                    <a:cubicBezTo>
                      <a:pt x="303" y="314"/>
                      <a:pt x="303" y="314"/>
                      <a:pt x="303" y="314"/>
                    </a:cubicBezTo>
                    <a:cubicBezTo>
                      <a:pt x="302" y="319"/>
                      <a:pt x="301" y="322"/>
                      <a:pt x="308" y="326"/>
                    </a:cubicBezTo>
                    <a:cubicBezTo>
                      <a:pt x="311" y="327"/>
                      <a:pt x="313" y="329"/>
                      <a:pt x="314" y="329"/>
                    </a:cubicBezTo>
                    <a:cubicBezTo>
                      <a:pt x="315" y="330"/>
                      <a:pt x="315" y="330"/>
                      <a:pt x="318" y="330"/>
                    </a:cubicBezTo>
                    <a:cubicBezTo>
                      <a:pt x="325" y="330"/>
                      <a:pt x="339" y="336"/>
                      <a:pt x="342" y="339"/>
                    </a:cubicBezTo>
                    <a:cubicBezTo>
                      <a:pt x="343" y="339"/>
                      <a:pt x="343" y="339"/>
                      <a:pt x="344" y="339"/>
                    </a:cubicBezTo>
                    <a:cubicBezTo>
                      <a:pt x="347" y="339"/>
                      <a:pt x="352" y="336"/>
                      <a:pt x="353" y="332"/>
                    </a:cubicBezTo>
                    <a:cubicBezTo>
                      <a:pt x="354" y="329"/>
                      <a:pt x="356" y="327"/>
                      <a:pt x="358" y="327"/>
                    </a:cubicBezTo>
                    <a:cubicBezTo>
                      <a:pt x="360" y="327"/>
                      <a:pt x="362" y="329"/>
                      <a:pt x="363" y="331"/>
                    </a:cubicBezTo>
                    <a:cubicBezTo>
                      <a:pt x="363" y="331"/>
                      <a:pt x="363" y="331"/>
                      <a:pt x="363" y="331"/>
                    </a:cubicBezTo>
                    <a:cubicBezTo>
                      <a:pt x="363" y="331"/>
                      <a:pt x="364" y="331"/>
                      <a:pt x="364" y="331"/>
                    </a:cubicBezTo>
                    <a:cubicBezTo>
                      <a:pt x="365" y="331"/>
                      <a:pt x="366" y="332"/>
                      <a:pt x="367" y="335"/>
                    </a:cubicBezTo>
                    <a:cubicBezTo>
                      <a:pt x="367" y="336"/>
                      <a:pt x="369" y="336"/>
                      <a:pt x="370" y="337"/>
                    </a:cubicBezTo>
                    <a:cubicBezTo>
                      <a:pt x="372" y="338"/>
                      <a:pt x="373" y="339"/>
                      <a:pt x="374" y="341"/>
                    </a:cubicBezTo>
                    <a:cubicBezTo>
                      <a:pt x="375" y="341"/>
                      <a:pt x="375" y="341"/>
                      <a:pt x="375" y="342"/>
                    </a:cubicBezTo>
                    <a:cubicBezTo>
                      <a:pt x="376" y="339"/>
                      <a:pt x="378" y="338"/>
                      <a:pt x="381" y="337"/>
                    </a:cubicBezTo>
                    <a:cubicBezTo>
                      <a:pt x="383" y="336"/>
                      <a:pt x="385" y="334"/>
                      <a:pt x="388" y="331"/>
                    </a:cubicBezTo>
                    <a:cubicBezTo>
                      <a:pt x="389" y="331"/>
                      <a:pt x="390" y="330"/>
                      <a:pt x="391" y="329"/>
                    </a:cubicBezTo>
                    <a:cubicBezTo>
                      <a:pt x="395" y="325"/>
                      <a:pt x="411" y="325"/>
                      <a:pt x="415" y="324"/>
                    </a:cubicBezTo>
                    <a:cubicBezTo>
                      <a:pt x="415" y="322"/>
                      <a:pt x="416" y="315"/>
                      <a:pt x="417" y="310"/>
                    </a:cubicBezTo>
                    <a:cubicBezTo>
                      <a:pt x="417" y="308"/>
                      <a:pt x="417" y="305"/>
                      <a:pt x="417" y="303"/>
                    </a:cubicBezTo>
                    <a:cubicBezTo>
                      <a:pt x="418" y="299"/>
                      <a:pt x="420" y="296"/>
                      <a:pt x="422" y="294"/>
                    </a:cubicBezTo>
                    <a:cubicBezTo>
                      <a:pt x="424" y="292"/>
                      <a:pt x="425" y="290"/>
                      <a:pt x="426" y="286"/>
                    </a:cubicBezTo>
                    <a:cubicBezTo>
                      <a:pt x="427" y="278"/>
                      <a:pt x="436" y="261"/>
                      <a:pt x="439" y="260"/>
                    </a:cubicBezTo>
                    <a:cubicBezTo>
                      <a:pt x="440" y="260"/>
                      <a:pt x="444" y="258"/>
                      <a:pt x="445" y="254"/>
                    </a:cubicBezTo>
                    <a:cubicBezTo>
                      <a:pt x="445" y="252"/>
                      <a:pt x="446" y="249"/>
                      <a:pt x="448" y="246"/>
                    </a:cubicBezTo>
                    <a:cubicBezTo>
                      <a:pt x="449" y="244"/>
                      <a:pt x="451" y="241"/>
                      <a:pt x="451" y="239"/>
                    </a:cubicBezTo>
                    <a:cubicBezTo>
                      <a:pt x="451" y="235"/>
                      <a:pt x="452" y="231"/>
                      <a:pt x="453" y="229"/>
                    </a:cubicBezTo>
                    <a:cubicBezTo>
                      <a:pt x="453" y="227"/>
                      <a:pt x="453" y="225"/>
                      <a:pt x="453" y="225"/>
                    </a:cubicBezTo>
                    <a:cubicBezTo>
                      <a:pt x="453" y="222"/>
                      <a:pt x="451" y="216"/>
                      <a:pt x="455" y="212"/>
                    </a:cubicBezTo>
                    <a:cubicBezTo>
                      <a:pt x="456" y="210"/>
                      <a:pt x="456" y="209"/>
                      <a:pt x="455" y="207"/>
                    </a:cubicBezTo>
                    <a:cubicBezTo>
                      <a:pt x="455" y="205"/>
                      <a:pt x="454" y="203"/>
                      <a:pt x="456" y="20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7" name="Freeform 1110">
                <a:extLst>
                  <a:ext uri="{FF2B5EF4-FFF2-40B4-BE49-F238E27FC236}">
                    <a16:creationId xmlns:a16="http://schemas.microsoft.com/office/drawing/2014/main" id="{C17B7308-A0D7-43FA-B535-1BBC37A5F9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7" y="2837"/>
                <a:ext cx="35" cy="36"/>
              </a:xfrm>
              <a:custGeom>
                <a:avLst/>
                <a:gdLst>
                  <a:gd name="T0" fmla="*/ 27 w 37"/>
                  <a:gd name="T1" fmla="*/ 3 h 37"/>
                  <a:gd name="T2" fmla="*/ 17 w 37"/>
                  <a:gd name="T3" fmla="*/ 6 h 37"/>
                  <a:gd name="T4" fmla="*/ 3 w 37"/>
                  <a:gd name="T5" fmla="*/ 2 h 37"/>
                  <a:gd name="T6" fmla="*/ 0 w 37"/>
                  <a:gd name="T7" fmla="*/ 1 h 37"/>
                  <a:gd name="T8" fmla="*/ 2 w 37"/>
                  <a:gd name="T9" fmla="*/ 5 h 37"/>
                  <a:gd name="T10" fmla="*/ 4 w 37"/>
                  <a:gd name="T11" fmla="*/ 22 h 37"/>
                  <a:gd name="T12" fmla="*/ 5 w 37"/>
                  <a:gd name="T13" fmla="*/ 24 h 37"/>
                  <a:gd name="T14" fmla="*/ 18 w 37"/>
                  <a:gd name="T15" fmla="*/ 36 h 37"/>
                  <a:gd name="T16" fmla="*/ 20 w 37"/>
                  <a:gd name="T17" fmla="*/ 35 h 37"/>
                  <a:gd name="T18" fmla="*/ 24 w 37"/>
                  <a:gd name="T19" fmla="*/ 32 h 37"/>
                  <a:gd name="T20" fmla="*/ 24 w 37"/>
                  <a:gd name="T21" fmla="*/ 32 h 37"/>
                  <a:gd name="T22" fmla="*/ 25 w 37"/>
                  <a:gd name="T23" fmla="*/ 30 h 37"/>
                  <a:gd name="T24" fmla="*/ 25 w 37"/>
                  <a:gd name="T25" fmla="*/ 28 h 37"/>
                  <a:gd name="T26" fmla="*/ 27 w 37"/>
                  <a:gd name="T27" fmla="*/ 25 h 37"/>
                  <a:gd name="T28" fmla="*/ 30 w 37"/>
                  <a:gd name="T29" fmla="*/ 26 h 37"/>
                  <a:gd name="T30" fmla="*/ 32 w 37"/>
                  <a:gd name="T31" fmla="*/ 27 h 37"/>
                  <a:gd name="T32" fmla="*/ 32 w 37"/>
                  <a:gd name="T33" fmla="*/ 23 h 37"/>
                  <a:gd name="T34" fmla="*/ 34 w 37"/>
                  <a:gd name="T35" fmla="*/ 16 h 37"/>
                  <a:gd name="T36" fmla="*/ 36 w 37"/>
                  <a:gd name="T37" fmla="*/ 15 h 37"/>
                  <a:gd name="T38" fmla="*/ 34 w 37"/>
                  <a:gd name="T39" fmla="*/ 0 h 37"/>
                  <a:gd name="T40" fmla="*/ 27 w 37"/>
                  <a:gd name="T4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" h="37">
                    <a:moveTo>
                      <a:pt x="27" y="3"/>
                    </a:moveTo>
                    <a:cubicBezTo>
                      <a:pt x="23" y="4"/>
                      <a:pt x="20" y="5"/>
                      <a:pt x="17" y="6"/>
                    </a:cubicBezTo>
                    <a:cubicBezTo>
                      <a:pt x="13" y="6"/>
                      <a:pt x="7" y="4"/>
                      <a:pt x="3" y="2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2"/>
                      <a:pt x="1" y="4"/>
                      <a:pt x="2" y="5"/>
                    </a:cubicBezTo>
                    <a:cubicBezTo>
                      <a:pt x="4" y="12"/>
                      <a:pt x="7" y="18"/>
                      <a:pt x="4" y="22"/>
                    </a:cubicBezTo>
                    <a:cubicBezTo>
                      <a:pt x="4" y="22"/>
                      <a:pt x="4" y="23"/>
                      <a:pt x="5" y="24"/>
                    </a:cubicBezTo>
                    <a:cubicBezTo>
                      <a:pt x="7" y="29"/>
                      <a:pt x="15" y="36"/>
                      <a:pt x="18" y="36"/>
                    </a:cubicBezTo>
                    <a:cubicBezTo>
                      <a:pt x="19" y="36"/>
                      <a:pt x="19" y="37"/>
                      <a:pt x="20" y="35"/>
                    </a:cubicBezTo>
                    <a:cubicBezTo>
                      <a:pt x="20" y="34"/>
                      <a:pt x="21" y="32"/>
                      <a:pt x="24" y="32"/>
                    </a:cubicBezTo>
                    <a:cubicBezTo>
                      <a:pt x="24" y="32"/>
                      <a:pt x="24" y="32"/>
                      <a:pt x="24" y="32"/>
                    </a:cubicBezTo>
                    <a:cubicBezTo>
                      <a:pt x="25" y="32"/>
                      <a:pt x="25" y="31"/>
                      <a:pt x="25" y="30"/>
                    </a:cubicBezTo>
                    <a:cubicBezTo>
                      <a:pt x="25" y="29"/>
                      <a:pt x="25" y="28"/>
                      <a:pt x="25" y="28"/>
                    </a:cubicBezTo>
                    <a:cubicBezTo>
                      <a:pt x="25" y="26"/>
                      <a:pt x="26" y="25"/>
                      <a:pt x="27" y="25"/>
                    </a:cubicBezTo>
                    <a:cubicBezTo>
                      <a:pt x="28" y="25"/>
                      <a:pt x="29" y="26"/>
                      <a:pt x="30" y="26"/>
                    </a:cubicBezTo>
                    <a:cubicBezTo>
                      <a:pt x="31" y="27"/>
                      <a:pt x="32" y="27"/>
                      <a:pt x="32" y="27"/>
                    </a:cubicBezTo>
                    <a:cubicBezTo>
                      <a:pt x="32" y="27"/>
                      <a:pt x="32" y="25"/>
                      <a:pt x="32" y="23"/>
                    </a:cubicBezTo>
                    <a:cubicBezTo>
                      <a:pt x="32" y="20"/>
                      <a:pt x="32" y="18"/>
                      <a:pt x="34" y="16"/>
                    </a:cubicBezTo>
                    <a:cubicBezTo>
                      <a:pt x="34" y="15"/>
                      <a:pt x="35" y="15"/>
                      <a:pt x="36" y="15"/>
                    </a:cubicBezTo>
                    <a:cubicBezTo>
                      <a:pt x="37" y="13"/>
                      <a:pt x="36" y="7"/>
                      <a:pt x="34" y="0"/>
                    </a:cubicBezTo>
                    <a:cubicBezTo>
                      <a:pt x="32" y="0"/>
                      <a:pt x="29" y="2"/>
                      <a:pt x="27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8" name="Freeform 1111">
                <a:extLst>
                  <a:ext uri="{FF2B5EF4-FFF2-40B4-BE49-F238E27FC236}">
                    <a16:creationId xmlns:a16="http://schemas.microsoft.com/office/drawing/2014/main" id="{A7659FEF-5441-4A32-B419-C49D7BDDA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86" y="2727"/>
                <a:ext cx="16" cy="24"/>
              </a:xfrm>
              <a:custGeom>
                <a:avLst/>
                <a:gdLst>
                  <a:gd name="T0" fmla="*/ 15 w 17"/>
                  <a:gd name="T1" fmla="*/ 15 h 25"/>
                  <a:gd name="T2" fmla="*/ 12 w 17"/>
                  <a:gd name="T3" fmla="*/ 8 h 25"/>
                  <a:gd name="T4" fmla="*/ 0 w 17"/>
                  <a:gd name="T5" fmla="*/ 0 h 25"/>
                  <a:gd name="T6" fmla="*/ 5 w 17"/>
                  <a:gd name="T7" fmla="*/ 9 h 25"/>
                  <a:gd name="T8" fmla="*/ 8 w 17"/>
                  <a:gd name="T9" fmla="*/ 12 h 25"/>
                  <a:gd name="T10" fmla="*/ 13 w 17"/>
                  <a:gd name="T11" fmla="*/ 18 h 25"/>
                  <a:gd name="T12" fmla="*/ 17 w 17"/>
                  <a:gd name="T13" fmla="*/ 25 h 25"/>
                  <a:gd name="T14" fmla="*/ 16 w 17"/>
                  <a:gd name="T15" fmla="*/ 19 h 25"/>
                  <a:gd name="T16" fmla="*/ 15 w 17"/>
                  <a:gd name="T17" fmla="*/ 1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5">
                    <a:moveTo>
                      <a:pt x="15" y="15"/>
                    </a:moveTo>
                    <a:cubicBezTo>
                      <a:pt x="13" y="14"/>
                      <a:pt x="12" y="12"/>
                      <a:pt x="12" y="8"/>
                    </a:cubicBezTo>
                    <a:cubicBezTo>
                      <a:pt x="12" y="4"/>
                      <a:pt x="4" y="0"/>
                      <a:pt x="0" y="0"/>
                    </a:cubicBezTo>
                    <a:cubicBezTo>
                      <a:pt x="0" y="2"/>
                      <a:pt x="2" y="6"/>
                      <a:pt x="5" y="9"/>
                    </a:cubicBezTo>
                    <a:cubicBezTo>
                      <a:pt x="6" y="10"/>
                      <a:pt x="7" y="11"/>
                      <a:pt x="8" y="12"/>
                    </a:cubicBezTo>
                    <a:cubicBezTo>
                      <a:pt x="11" y="14"/>
                      <a:pt x="13" y="16"/>
                      <a:pt x="13" y="18"/>
                    </a:cubicBezTo>
                    <a:cubicBezTo>
                      <a:pt x="13" y="19"/>
                      <a:pt x="15" y="23"/>
                      <a:pt x="17" y="25"/>
                    </a:cubicBezTo>
                    <a:cubicBezTo>
                      <a:pt x="17" y="23"/>
                      <a:pt x="16" y="21"/>
                      <a:pt x="16" y="19"/>
                    </a:cubicBezTo>
                    <a:cubicBezTo>
                      <a:pt x="16" y="17"/>
                      <a:pt x="16" y="16"/>
                      <a:pt x="15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9" name="Freeform 1112">
                <a:extLst>
                  <a:ext uri="{FF2B5EF4-FFF2-40B4-BE49-F238E27FC236}">
                    <a16:creationId xmlns:a16="http://schemas.microsoft.com/office/drawing/2014/main" id="{EB1C0C01-CB05-42D8-BAB2-528804C26F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3" y="2751"/>
                <a:ext cx="49" cy="59"/>
              </a:xfrm>
              <a:custGeom>
                <a:avLst/>
                <a:gdLst>
                  <a:gd name="T0" fmla="*/ 50 w 51"/>
                  <a:gd name="T1" fmla="*/ 12 h 61"/>
                  <a:gd name="T2" fmla="*/ 44 w 51"/>
                  <a:gd name="T3" fmla="*/ 15 h 61"/>
                  <a:gd name="T4" fmla="*/ 40 w 51"/>
                  <a:gd name="T5" fmla="*/ 18 h 61"/>
                  <a:gd name="T6" fmla="*/ 35 w 51"/>
                  <a:gd name="T7" fmla="*/ 16 h 61"/>
                  <a:gd name="T8" fmla="*/ 31 w 51"/>
                  <a:gd name="T9" fmla="*/ 15 h 61"/>
                  <a:gd name="T10" fmla="*/ 22 w 51"/>
                  <a:gd name="T11" fmla="*/ 6 h 61"/>
                  <a:gd name="T12" fmla="*/ 20 w 51"/>
                  <a:gd name="T13" fmla="*/ 0 h 61"/>
                  <a:gd name="T14" fmla="*/ 21 w 51"/>
                  <a:gd name="T15" fmla="*/ 5 h 61"/>
                  <a:gd name="T16" fmla="*/ 18 w 51"/>
                  <a:gd name="T17" fmla="*/ 6 h 61"/>
                  <a:gd name="T18" fmla="*/ 15 w 51"/>
                  <a:gd name="T19" fmla="*/ 4 h 61"/>
                  <a:gd name="T20" fmla="*/ 14 w 51"/>
                  <a:gd name="T21" fmla="*/ 3 h 61"/>
                  <a:gd name="T22" fmla="*/ 13 w 51"/>
                  <a:gd name="T23" fmla="*/ 3 h 61"/>
                  <a:gd name="T24" fmla="*/ 12 w 51"/>
                  <a:gd name="T25" fmla="*/ 10 h 61"/>
                  <a:gd name="T26" fmla="*/ 10 w 51"/>
                  <a:gd name="T27" fmla="*/ 19 h 61"/>
                  <a:gd name="T28" fmla="*/ 4 w 51"/>
                  <a:gd name="T29" fmla="*/ 28 h 61"/>
                  <a:gd name="T30" fmla="*/ 0 w 51"/>
                  <a:gd name="T31" fmla="*/ 30 h 61"/>
                  <a:gd name="T32" fmla="*/ 0 w 51"/>
                  <a:gd name="T33" fmla="*/ 31 h 61"/>
                  <a:gd name="T34" fmla="*/ 8 w 51"/>
                  <a:gd name="T35" fmla="*/ 37 h 61"/>
                  <a:gd name="T36" fmla="*/ 15 w 51"/>
                  <a:gd name="T37" fmla="*/ 41 h 61"/>
                  <a:gd name="T38" fmla="*/ 14 w 51"/>
                  <a:gd name="T39" fmla="*/ 56 h 61"/>
                  <a:gd name="T40" fmla="*/ 13 w 51"/>
                  <a:gd name="T41" fmla="*/ 60 h 61"/>
                  <a:gd name="T42" fmla="*/ 17 w 51"/>
                  <a:gd name="T43" fmla="*/ 61 h 61"/>
                  <a:gd name="T44" fmla="*/ 20 w 51"/>
                  <a:gd name="T45" fmla="*/ 60 h 61"/>
                  <a:gd name="T46" fmla="*/ 27 w 51"/>
                  <a:gd name="T47" fmla="*/ 51 h 61"/>
                  <a:gd name="T48" fmla="*/ 32 w 51"/>
                  <a:gd name="T49" fmla="*/ 43 h 61"/>
                  <a:gd name="T50" fmla="*/ 34 w 51"/>
                  <a:gd name="T51" fmla="*/ 37 h 61"/>
                  <a:gd name="T52" fmla="*/ 35 w 51"/>
                  <a:gd name="T53" fmla="*/ 32 h 61"/>
                  <a:gd name="T54" fmla="*/ 43 w 51"/>
                  <a:gd name="T55" fmla="*/ 28 h 61"/>
                  <a:gd name="T56" fmla="*/ 44 w 51"/>
                  <a:gd name="T57" fmla="*/ 28 h 61"/>
                  <a:gd name="T58" fmla="*/ 44 w 51"/>
                  <a:gd name="T59" fmla="*/ 27 h 61"/>
                  <a:gd name="T60" fmla="*/ 49 w 51"/>
                  <a:gd name="T61" fmla="*/ 22 h 61"/>
                  <a:gd name="T62" fmla="*/ 50 w 51"/>
                  <a:gd name="T63" fmla="*/ 19 h 61"/>
                  <a:gd name="T64" fmla="*/ 51 w 51"/>
                  <a:gd name="T65" fmla="*/ 13 h 61"/>
                  <a:gd name="T66" fmla="*/ 51 w 51"/>
                  <a:gd name="T67" fmla="*/ 13 h 61"/>
                  <a:gd name="T68" fmla="*/ 50 w 51"/>
                  <a:gd name="T69" fmla="*/ 1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1" h="61">
                    <a:moveTo>
                      <a:pt x="50" y="12"/>
                    </a:moveTo>
                    <a:cubicBezTo>
                      <a:pt x="48" y="12"/>
                      <a:pt x="44" y="14"/>
                      <a:pt x="44" y="15"/>
                    </a:cubicBezTo>
                    <a:cubicBezTo>
                      <a:pt x="43" y="17"/>
                      <a:pt x="41" y="18"/>
                      <a:pt x="40" y="18"/>
                    </a:cubicBezTo>
                    <a:cubicBezTo>
                      <a:pt x="38" y="18"/>
                      <a:pt x="36" y="17"/>
                      <a:pt x="35" y="16"/>
                    </a:cubicBezTo>
                    <a:cubicBezTo>
                      <a:pt x="34" y="16"/>
                      <a:pt x="32" y="15"/>
                      <a:pt x="31" y="15"/>
                    </a:cubicBezTo>
                    <a:cubicBezTo>
                      <a:pt x="26" y="15"/>
                      <a:pt x="22" y="11"/>
                      <a:pt x="22" y="6"/>
                    </a:cubicBezTo>
                    <a:cubicBezTo>
                      <a:pt x="22" y="4"/>
                      <a:pt x="22" y="1"/>
                      <a:pt x="20" y="0"/>
                    </a:cubicBezTo>
                    <a:cubicBezTo>
                      <a:pt x="21" y="1"/>
                      <a:pt x="22" y="3"/>
                      <a:pt x="21" y="5"/>
                    </a:cubicBezTo>
                    <a:cubicBezTo>
                      <a:pt x="20" y="6"/>
                      <a:pt x="19" y="6"/>
                      <a:pt x="18" y="6"/>
                    </a:cubicBezTo>
                    <a:cubicBezTo>
                      <a:pt x="17" y="6"/>
                      <a:pt x="16" y="5"/>
                      <a:pt x="15" y="4"/>
                    </a:cubicBezTo>
                    <a:cubicBezTo>
                      <a:pt x="15" y="4"/>
                      <a:pt x="14" y="3"/>
                      <a:pt x="14" y="3"/>
                    </a:cubicBezTo>
                    <a:cubicBezTo>
                      <a:pt x="14" y="4"/>
                      <a:pt x="13" y="3"/>
                      <a:pt x="13" y="3"/>
                    </a:cubicBezTo>
                    <a:cubicBezTo>
                      <a:pt x="13" y="5"/>
                      <a:pt x="12" y="8"/>
                      <a:pt x="12" y="10"/>
                    </a:cubicBezTo>
                    <a:cubicBezTo>
                      <a:pt x="11" y="13"/>
                      <a:pt x="10" y="16"/>
                      <a:pt x="10" y="19"/>
                    </a:cubicBezTo>
                    <a:cubicBezTo>
                      <a:pt x="10" y="24"/>
                      <a:pt x="7" y="26"/>
                      <a:pt x="4" y="28"/>
                    </a:cubicBezTo>
                    <a:cubicBezTo>
                      <a:pt x="3" y="28"/>
                      <a:pt x="2" y="29"/>
                      <a:pt x="0" y="3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" y="32"/>
                      <a:pt x="5" y="35"/>
                      <a:pt x="8" y="37"/>
                    </a:cubicBezTo>
                    <a:cubicBezTo>
                      <a:pt x="11" y="38"/>
                      <a:pt x="13" y="40"/>
                      <a:pt x="15" y="41"/>
                    </a:cubicBezTo>
                    <a:cubicBezTo>
                      <a:pt x="20" y="45"/>
                      <a:pt x="16" y="52"/>
                      <a:pt x="14" y="56"/>
                    </a:cubicBezTo>
                    <a:cubicBezTo>
                      <a:pt x="14" y="57"/>
                      <a:pt x="13" y="59"/>
                      <a:pt x="13" y="60"/>
                    </a:cubicBezTo>
                    <a:cubicBezTo>
                      <a:pt x="13" y="60"/>
                      <a:pt x="14" y="61"/>
                      <a:pt x="17" y="61"/>
                    </a:cubicBezTo>
                    <a:cubicBezTo>
                      <a:pt x="18" y="61"/>
                      <a:pt x="19" y="61"/>
                      <a:pt x="20" y="60"/>
                    </a:cubicBezTo>
                    <a:cubicBezTo>
                      <a:pt x="23" y="60"/>
                      <a:pt x="25" y="55"/>
                      <a:pt x="27" y="51"/>
                    </a:cubicBezTo>
                    <a:cubicBezTo>
                      <a:pt x="29" y="48"/>
                      <a:pt x="30" y="45"/>
                      <a:pt x="32" y="43"/>
                    </a:cubicBezTo>
                    <a:cubicBezTo>
                      <a:pt x="34" y="42"/>
                      <a:pt x="34" y="40"/>
                      <a:pt x="34" y="37"/>
                    </a:cubicBezTo>
                    <a:cubicBezTo>
                      <a:pt x="34" y="35"/>
                      <a:pt x="34" y="33"/>
                      <a:pt x="35" y="32"/>
                    </a:cubicBezTo>
                    <a:cubicBezTo>
                      <a:pt x="38" y="28"/>
                      <a:pt x="41" y="28"/>
                      <a:pt x="43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8"/>
                      <a:pt x="44" y="27"/>
                      <a:pt x="44" y="27"/>
                    </a:cubicBezTo>
                    <a:cubicBezTo>
                      <a:pt x="45" y="25"/>
                      <a:pt x="46" y="22"/>
                      <a:pt x="49" y="22"/>
                    </a:cubicBezTo>
                    <a:cubicBezTo>
                      <a:pt x="50" y="21"/>
                      <a:pt x="50" y="20"/>
                      <a:pt x="50" y="19"/>
                    </a:cubicBezTo>
                    <a:cubicBezTo>
                      <a:pt x="50" y="17"/>
                      <a:pt x="50" y="15"/>
                      <a:pt x="51" y="13"/>
                    </a:cubicBezTo>
                    <a:cubicBezTo>
                      <a:pt x="51" y="13"/>
                      <a:pt x="51" y="13"/>
                      <a:pt x="51" y="13"/>
                    </a:cubicBezTo>
                    <a:cubicBezTo>
                      <a:pt x="51" y="13"/>
                      <a:pt x="51" y="12"/>
                      <a:pt x="50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10" name="Freeform 1113">
                <a:extLst>
                  <a:ext uri="{FF2B5EF4-FFF2-40B4-BE49-F238E27FC236}">
                    <a16:creationId xmlns:a16="http://schemas.microsoft.com/office/drawing/2014/main" id="{C153EF3F-BF73-411B-B4A9-3ABC9173F3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5" y="2803"/>
                <a:ext cx="79" cy="75"/>
              </a:xfrm>
              <a:custGeom>
                <a:avLst/>
                <a:gdLst>
                  <a:gd name="T0" fmla="*/ 82 w 83"/>
                  <a:gd name="T1" fmla="*/ 4 h 78"/>
                  <a:gd name="T2" fmla="*/ 82 w 83"/>
                  <a:gd name="T3" fmla="*/ 2 h 78"/>
                  <a:gd name="T4" fmla="*/ 78 w 83"/>
                  <a:gd name="T5" fmla="*/ 3 h 78"/>
                  <a:gd name="T6" fmla="*/ 75 w 83"/>
                  <a:gd name="T7" fmla="*/ 5 h 78"/>
                  <a:gd name="T8" fmla="*/ 73 w 83"/>
                  <a:gd name="T9" fmla="*/ 5 h 78"/>
                  <a:gd name="T10" fmla="*/ 68 w 83"/>
                  <a:gd name="T11" fmla="*/ 2 h 78"/>
                  <a:gd name="T12" fmla="*/ 65 w 83"/>
                  <a:gd name="T13" fmla="*/ 0 h 78"/>
                  <a:gd name="T14" fmla="*/ 64 w 83"/>
                  <a:gd name="T15" fmla="*/ 0 h 78"/>
                  <a:gd name="T16" fmla="*/ 62 w 83"/>
                  <a:gd name="T17" fmla="*/ 3 h 78"/>
                  <a:gd name="T18" fmla="*/ 59 w 83"/>
                  <a:gd name="T19" fmla="*/ 10 h 78"/>
                  <a:gd name="T20" fmla="*/ 55 w 83"/>
                  <a:gd name="T21" fmla="*/ 16 h 78"/>
                  <a:gd name="T22" fmla="*/ 50 w 83"/>
                  <a:gd name="T23" fmla="*/ 25 h 78"/>
                  <a:gd name="T24" fmla="*/ 29 w 83"/>
                  <a:gd name="T25" fmla="*/ 39 h 78"/>
                  <a:gd name="T26" fmla="*/ 19 w 83"/>
                  <a:gd name="T27" fmla="*/ 46 h 78"/>
                  <a:gd name="T28" fmla="*/ 11 w 83"/>
                  <a:gd name="T29" fmla="*/ 53 h 78"/>
                  <a:gd name="T30" fmla="*/ 5 w 83"/>
                  <a:gd name="T31" fmla="*/ 58 h 78"/>
                  <a:gd name="T32" fmla="*/ 3 w 83"/>
                  <a:gd name="T33" fmla="*/ 63 h 78"/>
                  <a:gd name="T34" fmla="*/ 2 w 83"/>
                  <a:gd name="T35" fmla="*/ 69 h 78"/>
                  <a:gd name="T36" fmla="*/ 6 w 83"/>
                  <a:gd name="T37" fmla="*/ 71 h 78"/>
                  <a:gd name="T38" fmla="*/ 12 w 83"/>
                  <a:gd name="T39" fmla="*/ 73 h 78"/>
                  <a:gd name="T40" fmla="*/ 15 w 83"/>
                  <a:gd name="T41" fmla="*/ 75 h 78"/>
                  <a:gd name="T42" fmla="*/ 20 w 83"/>
                  <a:gd name="T43" fmla="*/ 77 h 78"/>
                  <a:gd name="T44" fmla="*/ 23 w 83"/>
                  <a:gd name="T45" fmla="*/ 78 h 78"/>
                  <a:gd name="T46" fmla="*/ 38 w 83"/>
                  <a:gd name="T47" fmla="*/ 72 h 78"/>
                  <a:gd name="T48" fmla="*/ 43 w 83"/>
                  <a:gd name="T49" fmla="*/ 63 h 78"/>
                  <a:gd name="T50" fmla="*/ 45 w 83"/>
                  <a:gd name="T51" fmla="*/ 59 h 78"/>
                  <a:gd name="T52" fmla="*/ 48 w 83"/>
                  <a:gd name="T53" fmla="*/ 53 h 78"/>
                  <a:gd name="T54" fmla="*/ 50 w 83"/>
                  <a:gd name="T55" fmla="*/ 48 h 78"/>
                  <a:gd name="T56" fmla="*/ 51 w 83"/>
                  <a:gd name="T57" fmla="*/ 47 h 78"/>
                  <a:gd name="T58" fmla="*/ 65 w 83"/>
                  <a:gd name="T59" fmla="*/ 39 h 78"/>
                  <a:gd name="T60" fmla="*/ 68 w 83"/>
                  <a:gd name="T61" fmla="*/ 39 h 78"/>
                  <a:gd name="T62" fmla="*/ 66 w 83"/>
                  <a:gd name="T63" fmla="*/ 35 h 78"/>
                  <a:gd name="T64" fmla="*/ 71 w 83"/>
                  <a:gd name="T65" fmla="*/ 29 h 78"/>
                  <a:gd name="T66" fmla="*/ 74 w 83"/>
                  <a:gd name="T67" fmla="*/ 24 h 78"/>
                  <a:gd name="T68" fmla="*/ 79 w 83"/>
                  <a:gd name="T69" fmla="*/ 15 h 78"/>
                  <a:gd name="T70" fmla="*/ 83 w 83"/>
                  <a:gd name="T71" fmla="*/ 11 h 78"/>
                  <a:gd name="T72" fmla="*/ 82 w 83"/>
                  <a:gd name="T73" fmla="*/ 4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78">
                    <a:moveTo>
                      <a:pt x="82" y="4"/>
                    </a:moveTo>
                    <a:cubicBezTo>
                      <a:pt x="83" y="3"/>
                      <a:pt x="83" y="3"/>
                      <a:pt x="82" y="2"/>
                    </a:cubicBezTo>
                    <a:cubicBezTo>
                      <a:pt x="81" y="1"/>
                      <a:pt x="80" y="2"/>
                      <a:pt x="78" y="3"/>
                    </a:cubicBezTo>
                    <a:cubicBezTo>
                      <a:pt x="77" y="4"/>
                      <a:pt x="76" y="4"/>
                      <a:pt x="75" y="5"/>
                    </a:cubicBezTo>
                    <a:cubicBezTo>
                      <a:pt x="74" y="5"/>
                      <a:pt x="74" y="5"/>
                      <a:pt x="73" y="5"/>
                    </a:cubicBezTo>
                    <a:cubicBezTo>
                      <a:pt x="71" y="5"/>
                      <a:pt x="69" y="4"/>
                      <a:pt x="68" y="2"/>
                    </a:cubicBezTo>
                    <a:cubicBezTo>
                      <a:pt x="67" y="1"/>
                      <a:pt x="66" y="0"/>
                      <a:pt x="65" y="0"/>
                    </a:cubicBezTo>
                    <a:cubicBezTo>
                      <a:pt x="65" y="0"/>
                      <a:pt x="65" y="0"/>
                      <a:pt x="64" y="0"/>
                    </a:cubicBezTo>
                    <a:cubicBezTo>
                      <a:pt x="63" y="2"/>
                      <a:pt x="63" y="2"/>
                      <a:pt x="62" y="3"/>
                    </a:cubicBezTo>
                    <a:cubicBezTo>
                      <a:pt x="62" y="5"/>
                      <a:pt x="62" y="7"/>
                      <a:pt x="59" y="10"/>
                    </a:cubicBezTo>
                    <a:cubicBezTo>
                      <a:pt x="56" y="12"/>
                      <a:pt x="56" y="13"/>
                      <a:pt x="55" y="16"/>
                    </a:cubicBezTo>
                    <a:cubicBezTo>
                      <a:pt x="54" y="18"/>
                      <a:pt x="53" y="21"/>
                      <a:pt x="50" y="25"/>
                    </a:cubicBezTo>
                    <a:cubicBezTo>
                      <a:pt x="46" y="31"/>
                      <a:pt x="37" y="36"/>
                      <a:pt x="29" y="39"/>
                    </a:cubicBezTo>
                    <a:cubicBezTo>
                      <a:pt x="25" y="42"/>
                      <a:pt x="20" y="44"/>
                      <a:pt x="19" y="46"/>
                    </a:cubicBezTo>
                    <a:cubicBezTo>
                      <a:pt x="17" y="49"/>
                      <a:pt x="14" y="51"/>
                      <a:pt x="11" y="53"/>
                    </a:cubicBezTo>
                    <a:cubicBezTo>
                      <a:pt x="8" y="55"/>
                      <a:pt x="5" y="57"/>
                      <a:pt x="5" y="58"/>
                    </a:cubicBezTo>
                    <a:cubicBezTo>
                      <a:pt x="5" y="60"/>
                      <a:pt x="4" y="62"/>
                      <a:pt x="3" y="63"/>
                    </a:cubicBezTo>
                    <a:cubicBezTo>
                      <a:pt x="1" y="66"/>
                      <a:pt x="0" y="67"/>
                      <a:pt x="2" y="69"/>
                    </a:cubicBezTo>
                    <a:cubicBezTo>
                      <a:pt x="3" y="71"/>
                      <a:pt x="4" y="71"/>
                      <a:pt x="6" y="71"/>
                    </a:cubicBezTo>
                    <a:cubicBezTo>
                      <a:pt x="7" y="71"/>
                      <a:pt x="10" y="71"/>
                      <a:pt x="12" y="73"/>
                    </a:cubicBezTo>
                    <a:cubicBezTo>
                      <a:pt x="13" y="75"/>
                      <a:pt x="14" y="75"/>
                      <a:pt x="15" y="75"/>
                    </a:cubicBezTo>
                    <a:cubicBezTo>
                      <a:pt x="16" y="75"/>
                      <a:pt x="19" y="75"/>
                      <a:pt x="20" y="77"/>
                    </a:cubicBezTo>
                    <a:cubicBezTo>
                      <a:pt x="20" y="77"/>
                      <a:pt x="21" y="78"/>
                      <a:pt x="23" y="78"/>
                    </a:cubicBezTo>
                    <a:cubicBezTo>
                      <a:pt x="27" y="78"/>
                      <a:pt x="33" y="76"/>
                      <a:pt x="38" y="72"/>
                    </a:cubicBezTo>
                    <a:cubicBezTo>
                      <a:pt x="42" y="68"/>
                      <a:pt x="42" y="65"/>
                      <a:pt x="43" y="63"/>
                    </a:cubicBezTo>
                    <a:cubicBezTo>
                      <a:pt x="43" y="62"/>
                      <a:pt x="43" y="60"/>
                      <a:pt x="45" y="59"/>
                    </a:cubicBezTo>
                    <a:cubicBezTo>
                      <a:pt x="47" y="58"/>
                      <a:pt x="48" y="55"/>
                      <a:pt x="48" y="53"/>
                    </a:cubicBezTo>
                    <a:cubicBezTo>
                      <a:pt x="49" y="51"/>
                      <a:pt x="50" y="49"/>
                      <a:pt x="50" y="48"/>
                    </a:cubicBezTo>
                    <a:cubicBezTo>
                      <a:pt x="51" y="47"/>
                      <a:pt x="51" y="47"/>
                      <a:pt x="51" y="47"/>
                    </a:cubicBezTo>
                    <a:cubicBezTo>
                      <a:pt x="53" y="43"/>
                      <a:pt x="55" y="39"/>
                      <a:pt x="65" y="39"/>
                    </a:cubicBezTo>
                    <a:cubicBezTo>
                      <a:pt x="66" y="39"/>
                      <a:pt x="67" y="39"/>
                      <a:pt x="68" y="39"/>
                    </a:cubicBezTo>
                    <a:cubicBezTo>
                      <a:pt x="67" y="38"/>
                      <a:pt x="67" y="37"/>
                      <a:pt x="66" y="35"/>
                    </a:cubicBezTo>
                    <a:cubicBezTo>
                      <a:pt x="66" y="32"/>
                      <a:pt x="69" y="30"/>
                      <a:pt x="71" y="29"/>
                    </a:cubicBezTo>
                    <a:cubicBezTo>
                      <a:pt x="73" y="27"/>
                      <a:pt x="74" y="26"/>
                      <a:pt x="74" y="24"/>
                    </a:cubicBezTo>
                    <a:cubicBezTo>
                      <a:pt x="74" y="21"/>
                      <a:pt x="77" y="18"/>
                      <a:pt x="79" y="15"/>
                    </a:cubicBezTo>
                    <a:cubicBezTo>
                      <a:pt x="81" y="14"/>
                      <a:pt x="83" y="12"/>
                      <a:pt x="83" y="11"/>
                    </a:cubicBezTo>
                    <a:cubicBezTo>
                      <a:pt x="81" y="8"/>
                      <a:pt x="82" y="6"/>
                      <a:pt x="82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</p:grpSp>
        <p:grpSp>
          <p:nvGrpSpPr>
            <p:cNvPr id="6" name="Group 1116">
              <a:extLst>
                <a:ext uri="{FF2B5EF4-FFF2-40B4-BE49-F238E27FC236}">
                  <a16:creationId xmlns:a16="http://schemas.microsoft.com/office/drawing/2014/main" id="{AABD4CBE-9EFA-4E70-9897-9515C17C2B4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482020" y="2104376"/>
              <a:ext cx="3466821" cy="2805582"/>
              <a:chOff x="3564" y="1150"/>
              <a:chExt cx="1749" cy="1271"/>
            </a:xfrm>
            <a:solidFill>
              <a:schemeClr val="accent4"/>
            </a:solidFill>
          </p:grpSpPr>
          <p:sp>
            <p:nvSpPr>
              <p:cNvPr id="1063" name="Freeform 1117">
                <a:extLst>
                  <a:ext uri="{FF2B5EF4-FFF2-40B4-BE49-F238E27FC236}">
                    <a16:creationId xmlns:a16="http://schemas.microsoft.com/office/drawing/2014/main" id="{45CAA41F-5121-42BE-A714-C48DA08DAE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1" y="1886"/>
                <a:ext cx="35" cy="45"/>
              </a:xfrm>
              <a:custGeom>
                <a:avLst/>
                <a:gdLst>
                  <a:gd name="T0" fmla="*/ 4 w 36"/>
                  <a:gd name="T1" fmla="*/ 10 h 47"/>
                  <a:gd name="T2" fmla="*/ 8 w 36"/>
                  <a:gd name="T3" fmla="*/ 15 h 47"/>
                  <a:gd name="T4" fmla="*/ 2 w 36"/>
                  <a:gd name="T5" fmla="*/ 19 h 47"/>
                  <a:gd name="T6" fmla="*/ 4 w 36"/>
                  <a:gd name="T7" fmla="*/ 27 h 47"/>
                  <a:gd name="T8" fmla="*/ 2 w 36"/>
                  <a:gd name="T9" fmla="*/ 37 h 47"/>
                  <a:gd name="T10" fmla="*/ 0 w 36"/>
                  <a:gd name="T11" fmla="*/ 40 h 47"/>
                  <a:gd name="T12" fmla="*/ 2 w 36"/>
                  <a:gd name="T13" fmla="*/ 46 h 47"/>
                  <a:gd name="T14" fmla="*/ 2 w 36"/>
                  <a:gd name="T15" fmla="*/ 47 h 47"/>
                  <a:gd name="T16" fmla="*/ 2 w 36"/>
                  <a:gd name="T17" fmla="*/ 47 h 47"/>
                  <a:gd name="T18" fmla="*/ 20 w 36"/>
                  <a:gd name="T19" fmla="*/ 40 h 47"/>
                  <a:gd name="T20" fmla="*/ 30 w 36"/>
                  <a:gd name="T21" fmla="*/ 35 h 47"/>
                  <a:gd name="T22" fmla="*/ 33 w 36"/>
                  <a:gd name="T23" fmla="*/ 35 h 47"/>
                  <a:gd name="T24" fmla="*/ 33 w 36"/>
                  <a:gd name="T25" fmla="*/ 35 h 47"/>
                  <a:gd name="T26" fmla="*/ 36 w 36"/>
                  <a:gd name="T27" fmla="*/ 34 h 47"/>
                  <a:gd name="T28" fmla="*/ 36 w 36"/>
                  <a:gd name="T29" fmla="*/ 33 h 47"/>
                  <a:gd name="T30" fmla="*/ 32 w 36"/>
                  <a:gd name="T31" fmla="*/ 16 h 47"/>
                  <a:gd name="T32" fmla="*/ 22 w 36"/>
                  <a:gd name="T33" fmla="*/ 0 h 47"/>
                  <a:gd name="T34" fmla="*/ 22 w 36"/>
                  <a:gd name="T35" fmla="*/ 0 h 47"/>
                  <a:gd name="T36" fmla="*/ 22 w 36"/>
                  <a:gd name="T37" fmla="*/ 0 h 47"/>
                  <a:gd name="T38" fmla="*/ 21 w 36"/>
                  <a:gd name="T39" fmla="*/ 0 h 47"/>
                  <a:gd name="T40" fmla="*/ 20 w 36"/>
                  <a:gd name="T41" fmla="*/ 1 h 47"/>
                  <a:gd name="T42" fmla="*/ 19 w 36"/>
                  <a:gd name="T43" fmla="*/ 1 h 47"/>
                  <a:gd name="T44" fmla="*/ 19 w 36"/>
                  <a:gd name="T45" fmla="*/ 1 h 47"/>
                  <a:gd name="T46" fmla="*/ 17 w 36"/>
                  <a:gd name="T47" fmla="*/ 1 h 47"/>
                  <a:gd name="T48" fmla="*/ 8 w 36"/>
                  <a:gd name="T49" fmla="*/ 3 h 47"/>
                  <a:gd name="T50" fmla="*/ 5 w 36"/>
                  <a:gd name="T51" fmla="*/ 5 h 47"/>
                  <a:gd name="T52" fmla="*/ 3 w 36"/>
                  <a:gd name="T53" fmla="*/ 7 h 47"/>
                  <a:gd name="T54" fmla="*/ 2 w 36"/>
                  <a:gd name="T55" fmla="*/ 7 h 47"/>
                  <a:gd name="T56" fmla="*/ 3 w 36"/>
                  <a:gd name="T57" fmla="*/ 8 h 47"/>
                  <a:gd name="T58" fmla="*/ 4 w 36"/>
                  <a:gd name="T59" fmla="*/ 1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6" h="47">
                    <a:moveTo>
                      <a:pt x="4" y="10"/>
                    </a:moveTo>
                    <a:cubicBezTo>
                      <a:pt x="6" y="11"/>
                      <a:pt x="8" y="13"/>
                      <a:pt x="8" y="15"/>
                    </a:cubicBezTo>
                    <a:cubicBezTo>
                      <a:pt x="8" y="18"/>
                      <a:pt x="5" y="20"/>
                      <a:pt x="2" y="19"/>
                    </a:cubicBezTo>
                    <a:cubicBezTo>
                      <a:pt x="2" y="20"/>
                      <a:pt x="2" y="23"/>
                      <a:pt x="4" y="27"/>
                    </a:cubicBezTo>
                    <a:cubicBezTo>
                      <a:pt x="6" y="30"/>
                      <a:pt x="4" y="35"/>
                      <a:pt x="2" y="37"/>
                    </a:cubicBezTo>
                    <a:cubicBezTo>
                      <a:pt x="1" y="38"/>
                      <a:pt x="0" y="40"/>
                      <a:pt x="0" y="40"/>
                    </a:cubicBezTo>
                    <a:cubicBezTo>
                      <a:pt x="2" y="42"/>
                      <a:pt x="2" y="45"/>
                      <a:pt x="2" y="46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2" y="47"/>
                      <a:pt x="2" y="47"/>
                      <a:pt x="2" y="47"/>
                    </a:cubicBezTo>
                    <a:cubicBezTo>
                      <a:pt x="6" y="47"/>
                      <a:pt x="16" y="45"/>
                      <a:pt x="20" y="40"/>
                    </a:cubicBezTo>
                    <a:cubicBezTo>
                      <a:pt x="24" y="36"/>
                      <a:pt x="27" y="35"/>
                      <a:pt x="30" y="35"/>
                    </a:cubicBezTo>
                    <a:cubicBezTo>
                      <a:pt x="31" y="35"/>
                      <a:pt x="32" y="35"/>
                      <a:pt x="33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4" y="35"/>
                      <a:pt x="35" y="35"/>
                      <a:pt x="36" y="34"/>
                    </a:cubicBezTo>
                    <a:cubicBezTo>
                      <a:pt x="36" y="34"/>
                      <a:pt x="36" y="34"/>
                      <a:pt x="36" y="33"/>
                    </a:cubicBezTo>
                    <a:cubicBezTo>
                      <a:pt x="34" y="30"/>
                      <a:pt x="32" y="24"/>
                      <a:pt x="32" y="16"/>
                    </a:cubicBezTo>
                    <a:cubicBezTo>
                      <a:pt x="33" y="13"/>
                      <a:pt x="29" y="7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21" y="1"/>
                      <a:pt x="20" y="1"/>
                      <a:pt x="20" y="1"/>
                    </a:cubicBezTo>
                    <a:cubicBezTo>
                      <a:pt x="20" y="1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1"/>
                      <a:pt x="17" y="1"/>
                      <a:pt x="17" y="1"/>
                    </a:cubicBezTo>
                    <a:cubicBezTo>
                      <a:pt x="10" y="1"/>
                      <a:pt x="8" y="2"/>
                      <a:pt x="8" y="3"/>
                    </a:cubicBezTo>
                    <a:cubicBezTo>
                      <a:pt x="7" y="4"/>
                      <a:pt x="6" y="4"/>
                      <a:pt x="5" y="5"/>
                    </a:cubicBezTo>
                    <a:cubicBezTo>
                      <a:pt x="4" y="6"/>
                      <a:pt x="3" y="6"/>
                      <a:pt x="3" y="7"/>
                    </a:cubicBezTo>
                    <a:cubicBezTo>
                      <a:pt x="3" y="7"/>
                      <a:pt x="2" y="7"/>
                      <a:pt x="2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10"/>
                      <a:pt x="4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4" name="Freeform 1118">
                <a:extLst>
                  <a:ext uri="{FF2B5EF4-FFF2-40B4-BE49-F238E27FC236}">
                    <a16:creationId xmlns:a16="http://schemas.microsoft.com/office/drawing/2014/main" id="{B1EC991D-70E7-4EE4-A287-570E4AAA9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17" y="2032"/>
                <a:ext cx="39" cy="47"/>
              </a:xfrm>
              <a:custGeom>
                <a:avLst/>
                <a:gdLst>
                  <a:gd name="T0" fmla="*/ 29 w 40"/>
                  <a:gd name="T1" fmla="*/ 36 h 49"/>
                  <a:gd name="T2" fmla="*/ 28 w 40"/>
                  <a:gd name="T3" fmla="*/ 34 h 49"/>
                  <a:gd name="T4" fmla="*/ 28 w 40"/>
                  <a:gd name="T5" fmla="*/ 34 h 49"/>
                  <a:gd name="T6" fmla="*/ 28 w 40"/>
                  <a:gd name="T7" fmla="*/ 32 h 49"/>
                  <a:gd name="T8" fmla="*/ 28 w 40"/>
                  <a:gd name="T9" fmla="*/ 32 h 49"/>
                  <a:gd name="T10" fmla="*/ 28 w 40"/>
                  <a:gd name="T11" fmla="*/ 30 h 49"/>
                  <a:gd name="T12" fmla="*/ 33 w 40"/>
                  <a:gd name="T13" fmla="*/ 23 h 49"/>
                  <a:gd name="T14" fmla="*/ 40 w 40"/>
                  <a:gd name="T15" fmla="*/ 14 h 49"/>
                  <a:gd name="T16" fmla="*/ 34 w 40"/>
                  <a:gd name="T17" fmla="*/ 13 h 49"/>
                  <a:gd name="T18" fmla="*/ 21 w 40"/>
                  <a:gd name="T19" fmla="*/ 14 h 49"/>
                  <a:gd name="T20" fmla="*/ 21 w 40"/>
                  <a:gd name="T21" fmla="*/ 14 h 49"/>
                  <a:gd name="T22" fmla="*/ 20 w 40"/>
                  <a:gd name="T23" fmla="*/ 13 h 49"/>
                  <a:gd name="T24" fmla="*/ 14 w 40"/>
                  <a:gd name="T25" fmla="*/ 6 h 49"/>
                  <a:gd name="T26" fmla="*/ 8 w 40"/>
                  <a:gd name="T27" fmla="*/ 2 h 49"/>
                  <a:gd name="T28" fmla="*/ 3 w 40"/>
                  <a:gd name="T29" fmla="*/ 0 h 49"/>
                  <a:gd name="T30" fmla="*/ 2 w 40"/>
                  <a:gd name="T31" fmla="*/ 0 h 49"/>
                  <a:gd name="T32" fmla="*/ 0 w 40"/>
                  <a:gd name="T33" fmla="*/ 1 h 49"/>
                  <a:gd name="T34" fmla="*/ 0 w 40"/>
                  <a:gd name="T35" fmla="*/ 2 h 49"/>
                  <a:gd name="T36" fmla="*/ 3 w 40"/>
                  <a:gd name="T37" fmla="*/ 4 h 49"/>
                  <a:gd name="T38" fmla="*/ 8 w 40"/>
                  <a:gd name="T39" fmla="*/ 10 h 49"/>
                  <a:gd name="T40" fmla="*/ 3 w 40"/>
                  <a:gd name="T41" fmla="*/ 14 h 49"/>
                  <a:gd name="T42" fmla="*/ 2 w 40"/>
                  <a:gd name="T43" fmla="*/ 14 h 49"/>
                  <a:gd name="T44" fmla="*/ 5 w 40"/>
                  <a:gd name="T45" fmla="*/ 30 h 49"/>
                  <a:gd name="T46" fmla="*/ 5 w 40"/>
                  <a:gd name="T47" fmla="*/ 32 h 49"/>
                  <a:gd name="T48" fmla="*/ 5 w 40"/>
                  <a:gd name="T49" fmla="*/ 33 h 49"/>
                  <a:gd name="T50" fmla="*/ 6 w 40"/>
                  <a:gd name="T51" fmla="*/ 34 h 49"/>
                  <a:gd name="T52" fmla="*/ 6 w 40"/>
                  <a:gd name="T53" fmla="*/ 35 h 49"/>
                  <a:gd name="T54" fmla="*/ 6 w 40"/>
                  <a:gd name="T55" fmla="*/ 36 h 49"/>
                  <a:gd name="T56" fmla="*/ 7 w 40"/>
                  <a:gd name="T57" fmla="*/ 37 h 49"/>
                  <a:gd name="T58" fmla="*/ 7 w 40"/>
                  <a:gd name="T59" fmla="*/ 39 h 49"/>
                  <a:gd name="T60" fmla="*/ 7 w 40"/>
                  <a:gd name="T61" fmla="*/ 40 h 49"/>
                  <a:gd name="T62" fmla="*/ 8 w 40"/>
                  <a:gd name="T63" fmla="*/ 42 h 49"/>
                  <a:gd name="T64" fmla="*/ 8 w 40"/>
                  <a:gd name="T65" fmla="*/ 43 h 49"/>
                  <a:gd name="T66" fmla="*/ 8 w 40"/>
                  <a:gd name="T67" fmla="*/ 45 h 49"/>
                  <a:gd name="T68" fmla="*/ 8 w 40"/>
                  <a:gd name="T69" fmla="*/ 46 h 49"/>
                  <a:gd name="T70" fmla="*/ 8 w 40"/>
                  <a:gd name="T71" fmla="*/ 48 h 49"/>
                  <a:gd name="T72" fmla="*/ 9 w 40"/>
                  <a:gd name="T73" fmla="*/ 49 h 49"/>
                  <a:gd name="T74" fmla="*/ 9 w 40"/>
                  <a:gd name="T75" fmla="*/ 49 h 49"/>
                  <a:gd name="T76" fmla="*/ 9 w 40"/>
                  <a:gd name="T77" fmla="*/ 49 h 49"/>
                  <a:gd name="T78" fmla="*/ 14 w 40"/>
                  <a:gd name="T79" fmla="*/ 48 h 49"/>
                  <a:gd name="T80" fmla="*/ 21 w 40"/>
                  <a:gd name="T81" fmla="*/ 45 h 49"/>
                  <a:gd name="T82" fmla="*/ 30 w 40"/>
                  <a:gd name="T83" fmla="*/ 38 h 49"/>
                  <a:gd name="T84" fmla="*/ 30 w 40"/>
                  <a:gd name="T85" fmla="*/ 37 h 49"/>
                  <a:gd name="T86" fmla="*/ 29 w 40"/>
                  <a:gd name="T87" fmla="*/ 36 h 49"/>
                  <a:gd name="T88" fmla="*/ 29 w 40"/>
                  <a:gd name="T89" fmla="*/ 36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0" h="49">
                    <a:moveTo>
                      <a:pt x="29" y="36"/>
                    </a:moveTo>
                    <a:cubicBezTo>
                      <a:pt x="29" y="35"/>
                      <a:pt x="28" y="35"/>
                      <a:pt x="28" y="34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28" y="33"/>
                      <a:pt x="28" y="33"/>
                      <a:pt x="28" y="32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28" y="31"/>
                      <a:pt x="28" y="30"/>
                      <a:pt x="28" y="30"/>
                    </a:cubicBezTo>
                    <a:cubicBezTo>
                      <a:pt x="28" y="26"/>
                      <a:pt x="30" y="23"/>
                      <a:pt x="33" y="23"/>
                    </a:cubicBezTo>
                    <a:cubicBezTo>
                      <a:pt x="36" y="23"/>
                      <a:pt x="40" y="16"/>
                      <a:pt x="40" y="14"/>
                    </a:cubicBezTo>
                    <a:cubicBezTo>
                      <a:pt x="39" y="13"/>
                      <a:pt x="36" y="13"/>
                      <a:pt x="34" y="13"/>
                    </a:cubicBezTo>
                    <a:cubicBezTo>
                      <a:pt x="30" y="13"/>
                      <a:pt x="21" y="14"/>
                      <a:pt x="21" y="14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14" y="11"/>
                      <a:pt x="14" y="6"/>
                    </a:cubicBezTo>
                    <a:cubicBezTo>
                      <a:pt x="14" y="4"/>
                      <a:pt x="13" y="2"/>
                      <a:pt x="8" y="2"/>
                    </a:cubicBezTo>
                    <a:cubicBezTo>
                      <a:pt x="5" y="2"/>
                      <a:pt x="4" y="1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2" y="3"/>
                      <a:pt x="3" y="4"/>
                    </a:cubicBezTo>
                    <a:cubicBezTo>
                      <a:pt x="5" y="5"/>
                      <a:pt x="9" y="7"/>
                      <a:pt x="8" y="10"/>
                    </a:cubicBezTo>
                    <a:cubicBezTo>
                      <a:pt x="7" y="13"/>
                      <a:pt x="5" y="14"/>
                      <a:pt x="3" y="14"/>
                    </a:cubicBezTo>
                    <a:cubicBezTo>
                      <a:pt x="3" y="14"/>
                      <a:pt x="2" y="14"/>
                      <a:pt x="2" y="14"/>
                    </a:cubicBezTo>
                    <a:cubicBezTo>
                      <a:pt x="1" y="18"/>
                      <a:pt x="3" y="26"/>
                      <a:pt x="5" y="30"/>
                    </a:cubicBezTo>
                    <a:cubicBezTo>
                      <a:pt x="5" y="31"/>
                      <a:pt x="5" y="31"/>
                      <a:pt x="5" y="32"/>
                    </a:cubicBezTo>
                    <a:cubicBezTo>
                      <a:pt x="5" y="32"/>
                      <a:pt x="5" y="32"/>
                      <a:pt x="5" y="33"/>
                    </a:cubicBezTo>
                    <a:cubicBezTo>
                      <a:pt x="6" y="33"/>
                      <a:pt x="6" y="33"/>
                      <a:pt x="6" y="34"/>
                    </a:cubicBezTo>
                    <a:cubicBezTo>
                      <a:pt x="6" y="34"/>
                      <a:pt x="6" y="35"/>
                      <a:pt x="6" y="35"/>
                    </a:cubicBezTo>
                    <a:cubicBezTo>
                      <a:pt x="6" y="35"/>
                      <a:pt x="6" y="36"/>
                      <a:pt x="6" y="36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7" y="38"/>
                      <a:pt x="7" y="38"/>
                      <a:pt x="7" y="39"/>
                    </a:cubicBezTo>
                    <a:cubicBezTo>
                      <a:pt x="7" y="39"/>
                      <a:pt x="7" y="40"/>
                      <a:pt x="7" y="40"/>
                    </a:cubicBezTo>
                    <a:cubicBezTo>
                      <a:pt x="7" y="41"/>
                      <a:pt x="8" y="41"/>
                      <a:pt x="8" y="42"/>
                    </a:cubicBezTo>
                    <a:cubicBezTo>
                      <a:pt x="8" y="42"/>
                      <a:pt x="8" y="43"/>
                      <a:pt x="8" y="43"/>
                    </a:cubicBezTo>
                    <a:cubicBezTo>
                      <a:pt x="8" y="43"/>
                      <a:pt x="8" y="44"/>
                      <a:pt x="8" y="45"/>
                    </a:cubicBezTo>
                    <a:cubicBezTo>
                      <a:pt x="8" y="45"/>
                      <a:pt x="8" y="45"/>
                      <a:pt x="8" y="46"/>
                    </a:cubicBezTo>
                    <a:cubicBezTo>
                      <a:pt x="8" y="47"/>
                      <a:pt x="8" y="47"/>
                      <a:pt x="8" y="48"/>
                    </a:cubicBezTo>
                    <a:cubicBezTo>
                      <a:pt x="9" y="48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1" y="48"/>
                      <a:pt x="12" y="48"/>
                      <a:pt x="14" y="48"/>
                    </a:cubicBezTo>
                    <a:cubicBezTo>
                      <a:pt x="19" y="48"/>
                      <a:pt x="21" y="47"/>
                      <a:pt x="21" y="45"/>
                    </a:cubicBezTo>
                    <a:cubicBezTo>
                      <a:pt x="22" y="40"/>
                      <a:pt x="26" y="37"/>
                      <a:pt x="30" y="38"/>
                    </a:cubicBezTo>
                    <a:cubicBezTo>
                      <a:pt x="30" y="38"/>
                      <a:pt x="30" y="38"/>
                      <a:pt x="30" y="37"/>
                    </a:cubicBezTo>
                    <a:cubicBezTo>
                      <a:pt x="29" y="37"/>
                      <a:pt x="29" y="37"/>
                      <a:pt x="29" y="36"/>
                    </a:cubicBezTo>
                    <a:cubicBezTo>
                      <a:pt x="29" y="36"/>
                      <a:pt x="29" y="36"/>
                      <a:pt x="29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5" name="Freeform 1119">
                <a:extLst>
                  <a:ext uri="{FF2B5EF4-FFF2-40B4-BE49-F238E27FC236}">
                    <a16:creationId xmlns:a16="http://schemas.microsoft.com/office/drawing/2014/main" id="{A8ED56FF-F055-4FB4-BEC2-9DEECBF7E5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48" y="2063"/>
                <a:ext cx="10" cy="25"/>
              </a:xfrm>
              <a:custGeom>
                <a:avLst/>
                <a:gdLst>
                  <a:gd name="T0" fmla="*/ 10 w 11"/>
                  <a:gd name="T1" fmla="*/ 14 h 26"/>
                  <a:gd name="T2" fmla="*/ 10 w 11"/>
                  <a:gd name="T3" fmla="*/ 11 h 26"/>
                  <a:gd name="T4" fmla="*/ 10 w 11"/>
                  <a:gd name="T5" fmla="*/ 9 h 26"/>
                  <a:gd name="T6" fmla="*/ 8 w 11"/>
                  <a:gd name="T7" fmla="*/ 2 h 26"/>
                  <a:gd name="T8" fmla="*/ 8 w 11"/>
                  <a:gd name="T9" fmla="*/ 0 h 26"/>
                  <a:gd name="T10" fmla="*/ 7 w 11"/>
                  <a:gd name="T11" fmla="*/ 1 h 26"/>
                  <a:gd name="T12" fmla="*/ 1 w 11"/>
                  <a:gd name="T13" fmla="*/ 7 h 26"/>
                  <a:gd name="T14" fmla="*/ 0 w 11"/>
                  <a:gd name="T15" fmla="*/ 7 h 26"/>
                  <a:gd name="T16" fmla="*/ 6 w 11"/>
                  <a:gd name="T17" fmla="*/ 23 h 26"/>
                  <a:gd name="T18" fmla="*/ 7 w 11"/>
                  <a:gd name="T19" fmla="*/ 26 h 26"/>
                  <a:gd name="T20" fmla="*/ 8 w 11"/>
                  <a:gd name="T21" fmla="*/ 25 h 26"/>
                  <a:gd name="T22" fmla="*/ 8 w 11"/>
                  <a:gd name="T23" fmla="*/ 24 h 26"/>
                  <a:gd name="T24" fmla="*/ 11 w 11"/>
                  <a:gd name="T25" fmla="*/ 18 h 26"/>
                  <a:gd name="T26" fmla="*/ 10 w 11"/>
                  <a:gd name="T27" fmla="*/ 15 h 26"/>
                  <a:gd name="T28" fmla="*/ 10 w 11"/>
                  <a:gd name="T29" fmla="*/ 1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26">
                    <a:moveTo>
                      <a:pt x="10" y="14"/>
                    </a:moveTo>
                    <a:cubicBezTo>
                      <a:pt x="10" y="13"/>
                      <a:pt x="10" y="12"/>
                      <a:pt x="10" y="11"/>
                    </a:cubicBezTo>
                    <a:cubicBezTo>
                      <a:pt x="10" y="10"/>
                      <a:pt x="10" y="10"/>
                      <a:pt x="10" y="9"/>
                    </a:cubicBezTo>
                    <a:cubicBezTo>
                      <a:pt x="9" y="7"/>
                      <a:pt x="9" y="4"/>
                      <a:pt x="8" y="2"/>
                    </a:cubicBezTo>
                    <a:cubicBezTo>
                      <a:pt x="8" y="1"/>
                      <a:pt x="8" y="1"/>
                      <a:pt x="8" y="0"/>
                    </a:cubicBezTo>
                    <a:cubicBezTo>
                      <a:pt x="8" y="0"/>
                      <a:pt x="8" y="1"/>
                      <a:pt x="7" y="1"/>
                    </a:cubicBezTo>
                    <a:cubicBezTo>
                      <a:pt x="6" y="4"/>
                      <a:pt x="4" y="7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11"/>
                      <a:pt x="6" y="19"/>
                      <a:pt x="6" y="23"/>
                    </a:cubicBezTo>
                    <a:cubicBezTo>
                      <a:pt x="6" y="24"/>
                      <a:pt x="6" y="25"/>
                      <a:pt x="7" y="26"/>
                    </a:cubicBezTo>
                    <a:cubicBezTo>
                      <a:pt x="7" y="25"/>
                      <a:pt x="8" y="25"/>
                      <a:pt x="8" y="25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9" y="22"/>
                      <a:pt x="10" y="20"/>
                      <a:pt x="11" y="18"/>
                    </a:cubicBezTo>
                    <a:cubicBezTo>
                      <a:pt x="11" y="17"/>
                      <a:pt x="11" y="16"/>
                      <a:pt x="10" y="15"/>
                    </a:cubicBezTo>
                    <a:cubicBezTo>
                      <a:pt x="10" y="14"/>
                      <a:pt x="10" y="14"/>
                      <a:pt x="10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6" name="Freeform 1120">
                <a:extLst>
                  <a:ext uri="{FF2B5EF4-FFF2-40B4-BE49-F238E27FC236}">
                    <a16:creationId xmlns:a16="http://schemas.microsoft.com/office/drawing/2014/main" id="{84134124-CA5E-4B53-AE99-BE697D7CE3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8" y="1922"/>
                <a:ext cx="294" cy="311"/>
              </a:xfrm>
              <a:custGeom>
                <a:avLst/>
                <a:gdLst>
                  <a:gd name="T0" fmla="*/ 267 w 308"/>
                  <a:gd name="T1" fmla="*/ 152 h 326"/>
                  <a:gd name="T2" fmla="*/ 280 w 308"/>
                  <a:gd name="T3" fmla="*/ 137 h 326"/>
                  <a:gd name="T4" fmla="*/ 293 w 308"/>
                  <a:gd name="T5" fmla="*/ 104 h 326"/>
                  <a:gd name="T6" fmla="*/ 307 w 308"/>
                  <a:gd name="T7" fmla="*/ 93 h 326"/>
                  <a:gd name="T8" fmla="*/ 304 w 308"/>
                  <a:gd name="T9" fmla="*/ 90 h 326"/>
                  <a:gd name="T10" fmla="*/ 300 w 308"/>
                  <a:gd name="T11" fmla="*/ 83 h 326"/>
                  <a:gd name="T12" fmla="*/ 276 w 308"/>
                  <a:gd name="T13" fmla="*/ 85 h 326"/>
                  <a:gd name="T14" fmla="*/ 261 w 308"/>
                  <a:gd name="T15" fmla="*/ 97 h 326"/>
                  <a:gd name="T16" fmla="*/ 258 w 308"/>
                  <a:gd name="T17" fmla="*/ 98 h 326"/>
                  <a:gd name="T18" fmla="*/ 258 w 308"/>
                  <a:gd name="T19" fmla="*/ 108 h 326"/>
                  <a:gd name="T20" fmla="*/ 242 w 308"/>
                  <a:gd name="T21" fmla="*/ 110 h 326"/>
                  <a:gd name="T22" fmla="*/ 227 w 308"/>
                  <a:gd name="T23" fmla="*/ 107 h 326"/>
                  <a:gd name="T24" fmla="*/ 224 w 308"/>
                  <a:gd name="T25" fmla="*/ 107 h 326"/>
                  <a:gd name="T26" fmla="*/ 222 w 308"/>
                  <a:gd name="T27" fmla="*/ 104 h 326"/>
                  <a:gd name="T28" fmla="*/ 222 w 308"/>
                  <a:gd name="T29" fmla="*/ 102 h 326"/>
                  <a:gd name="T30" fmla="*/ 221 w 308"/>
                  <a:gd name="T31" fmla="*/ 94 h 326"/>
                  <a:gd name="T32" fmla="*/ 218 w 308"/>
                  <a:gd name="T33" fmla="*/ 101 h 326"/>
                  <a:gd name="T34" fmla="*/ 188 w 308"/>
                  <a:gd name="T35" fmla="*/ 110 h 326"/>
                  <a:gd name="T36" fmla="*/ 162 w 308"/>
                  <a:gd name="T37" fmla="*/ 102 h 326"/>
                  <a:gd name="T38" fmla="*/ 136 w 308"/>
                  <a:gd name="T39" fmla="*/ 88 h 326"/>
                  <a:gd name="T40" fmla="*/ 135 w 308"/>
                  <a:gd name="T41" fmla="*/ 68 h 326"/>
                  <a:gd name="T42" fmla="*/ 136 w 308"/>
                  <a:gd name="T43" fmla="*/ 66 h 326"/>
                  <a:gd name="T44" fmla="*/ 132 w 308"/>
                  <a:gd name="T45" fmla="*/ 62 h 326"/>
                  <a:gd name="T46" fmla="*/ 112 w 308"/>
                  <a:gd name="T47" fmla="*/ 41 h 326"/>
                  <a:gd name="T48" fmla="*/ 121 w 308"/>
                  <a:gd name="T49" fmla="*/ 32 h 326"/>
                  <a:gd name="T50" fmla="*/ 116 w 308"/>
                  <a:gd name="T51" fmla="*/ 16 h 326"/>
                  <a:gd name="T52" fmla="*/ 116 w 308"/>
                  <a:gd name="T53" fmla="*/ 13 h 326"/>
                  <a:gd name="T54" fmla="*/ 106 w 308"/>
                  <a:gd name="T55" fmla="*/ 1 h 326"/>
                  <a:gd name="T56" fmla="*/ 102 w 308"/>
                  <a:gd name="T57" fmla="*/ 1 h 326"/>
                  <a:gd name="T58" fmla="*/ 97 w 308"/>
                  <a:gd name="T59" fmla="*/ 8 h 326"/>
                  <a:gd name="T60" fmla="*/ 83 w 308"/>
                  <a:gd name="T61" fmla="*/ 13 h 326"/>
                  <a:gd name="T62" fmla="*/ 64 w 308"/>
                  <a:gd name="T63" fmla="*/ 11 h 326"/>
                  <a:gd name="T64" fmla="*/ 67 w 308"/>
                  <a:gd name="T65" fmla="*/ 27 h 326"/>
                  <a:gd name="T66" fmla="*/ 79 w 308"/>
                  <a:gd name="T67" fmla="*/ 38 h 326"/>
                  <a:gd name="T68" fmla="*/ 68 w 308"/>
                  <a:gd name="T69" fmla="*/ 59 h 326"/>
                  <a:gd name="T70" fmla="*/ 53 w 308"/>
                  <a:gd name="T71" fmla="*/ 82 h 326"/>
                  <a:gd name="T72" fmla="*/ 36 w 308"/>
                  <a:gd name="T73" fmla="*/ 97 h 326"/>
                  <a:gd name="T74" fmla="*/ 23 w 308"/>
                  <a:gd name="T75" fmla="*/ 97 h 326"/>
                  <a:gd name="T76" fmla="*/ 21 w 308"/>
                  <a:gd name="T77" fmla="*/ 113 h 326"/>
                  <a:gd name="T78" fmla="*/ 8 w 308"/>
                  <a:gd name="T79" fmla="*/ 140 h 326"/>
                  <a:gd name="T80" fmla="*/ 2 w 308"/>
                  <a:gd name="T81" fmla="*/ 148 h 326"/>
                  <a:gd name="T82" fmla="*/ 9 w 308"/>
                  <a:gd name="T83" fmla="*/ 162 h 326"/>
                  <a:gd name="T84" fmla="*/ 43 w 308"/>
                  <a:gd name="T85" fmla="*/ 161 h 326"/>
                  <a:gd name="T86" fmla="*/ 50 w 308"/>
                  <a:gd name="T87" fmla="*/ 198 h 326"/>
                  <a:gd name="T88" fmla="*/ 73 w 308"/>
                  <a:gd name="T89" fmla="*/ 270 h 326"/>
                  <a:gd name="T90" fmla="*/ 106 w 308"/>
                  <a:gd name="T91" fmla="*/ 320 h 326"/>
                  <a:gd name="T92" fmla="*/ 127 w 308"/>
                  <a:gd name="T93" fmla="*/ 279 h 326"/>
                  <a:gd name="T94" fmla="*/ 145 w 308"/>
                  <a:gd name="T95" fmla="*/ 229 h 326"/>
                  <a:gd name="T96" fmla="*/ 198 w 308"/>
                  <a:gd name="T97" fmla="*/ 185 h 326"/>
                  <a:gd name="T98" fmla="*/ 224 w 308"/>
                  <a:gd name="T99" fmla="*/ 165 h 326"/>
                  <a:gd name="T100" fmla="*/ 223 w 308"/>
                  <a:gd name="T101" fmla="*/ 159 h 326"/>
                  <a:gd name="T102" fmla="*/ 221 w 308"/>
                  <a:gd name="T103" fmla="*/ 152 h 326"/>
                  <a:gd name="T104" fmla="*/ 217 w 308"/>
                  <a:gd name="T105" fmla="*/ 130 h 326"/>
                  <a:gd name="T106" fmla="*/ 216 w 308"/>
                  <a:gd name="T107" fmla="*/ 115 h 326"/>
                  <a:gd name="T108" fmla="*/ 240 w 308"/>
                  <a:gd name="T109" fmla="*/ 126 h 326"/>
                  <a:gd name="T110" fmla="*/ 252 w 308"/>
                  <a:gd name="T111" fmla="*/ 151 h 326"/>
                  <a:gd name="T112" fmla="*/ 265 w 308"/>
                  <a:gd name="T113" fmla="*/ 162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08" h="326">
                    <a:moveTo>
                      <a:pt x="265" y="162"/>
                    </a:moveTo>
                    <a:cubicBezTo>
                      <a:pt x="266" y="161"/>
                      <a:pt x="266" y="161"/>
                      <a:pt x="266" y="161"/>
                    </a:cubicBezTo>
                    <a:cubicBezTo>
                      <a:pt x="266" y="161"/>
                      <a:pt x="266" y="160"/>
                      <a:pt x="266" y="160"/>
                    </a:cubicBezTo>
                    <a:cubicBezTo>
                      <a:pt x="266" y="160"/>
                      <a:pt x="266" y="159"/>
                      <a:pt x="266" y="159"/>
                    </a:cubicBezTo>
                    <a:cubicBezTo>
                      <a:pt x="266" y="156"/>
                      <a:pt x="266" y="154"/>
                      <a:pt x="267" y="152"/>
                    </a:cubicBezTo>
                    <a:cubicBezTo>
                      <a:pt x="268" y="151"/>
                      <a:pt x="268" y="148"/>
                      <a:pt x="268" y="146"/>
                    </a:cubicBezTo>
                    <a:cubicBezTo>
                      <a:pt x="268" y="143"/>
                      <a:pt x="269" y="140"/>
                      <a:pt x="271" y="140"/>
                    </a:cubicBezTo>
                    <a:cubicBezTo>
                      <a:pt x="272" y="140"/>
                      <a:pt x="272" y="140"/>
                      <a:pt x="274" y="141"/>
                    </a:cubicBezTo>
                    <a:cubicBezTo>
                      <a:pt x="275" y="141"/>
                      <a:pt x="277" y="141"/>
                      <a:pt x="278" y="141"/>
                    </a:cubicBezTo>
                    <a:cubicBezTo>
                      <a:pt x="278" y="140"/>
                      <a:pt x="279" y="139"/>
                      <a:pt x="280" y="137"/>
                    </a:cubicBezTo>
                    <a:cubicBezTo>
                      <a:pt x="281" y="134"/>
                      <a:pt x="282" y="131"/>
                      <a:pt x="282" y="129"/>
                    </a:cubicBezTo>
                    <a:cubicBezTo>
                      <a:pt x="281" y="126"/>
                      <a:pt x="283" y="124"/>
                      <a:pt x="284" y="121"/>
                    </a:cubicBezTo>
                    <a:cubicBezTo>
                      <a:pt x="284" y="119"/>
                      <a:pt x="285" y="117"/>
                      <a:pt x="285" y="115"/>
                    </a:cubicBezTo>
                    <a:cubicBezTo>
                      <a:pt x="285" y="110"/>
                      <a:pt x="288" y="108"/>
                      <a:pt x="291" y="106"/>
                    </a:cubicBezTo>
                    <a:cubicBezTo>
                      <a:pt x="292" y="106"/>
                      <a:pt x="293" y="105"/>
                      <a:pt x="293" y="104"/>
                    </a:cubicBezTo>
                    <a:cubicBezTo>
                      <a:pt x="295" y="103"/>
                      <a:pt x="300" y="99"/>
                      <a:pt x="303" y="99"/>
                    </a:cubicBezTo>
                    <a:cubicBezTo>
                      <a:pt x="304" y="99"/>
                      <a:pt x="305" y="100"/>
                      <a:pt x="306" y="101"/>
                    </a:cubicBezTo>
                    <a:cubicBezTo>
                      <a:pt x="306" y="101"/>
                      <a:pt x="306" y="101"/>
                      <a:pt x="306" y="102"/>
                    </a:cubicBezTo>
                    <a:cubicBezTo>
                      <a:pt x="305" y="99"/>
                      <a:pt x="305" y="97"/>
                      <a:pt x="305" y="95"/>
                    </a:cubicBezTo>
                    <a:cubicBezTo>
                      <a:pt x="305" y="94"/>
                      <a:pt x="306" y="93"/>
                      <a:pt x="307" y="93"/>
                    </a:cubicBezTo>
                    <a:cubicBezTo>
                      <a:pt x="307" y="93"/>
                      <a:pt x="307" y="92"/>
                      <a:pt x="308" y="92"/>
                    </a:cubicBezTo>
                    <a:cubicBezTo>
                      <a:pt x="308" y="92"/>
                      <a:pt x="308" y="92"/>
                      <a:pt x="308" y="92"/>
                    </a:cubicBezTo>
                    <a:cubicBezTo>
                      <a:pt x="308" y="92"/>
                      <a:pt x="308" y="91"/>
                      <a:pt x="308" y="91"/>
                    </a:cubicBezTo>
                    <a:cubicBezTo>
                      <a:pt x="308" y="91"/>
                      <a:pt x="308" y="91"/>
                      <a:pt x="308" y="91"/>
                    </a:cubicBezTo>
                    <a:cubicBezTo>
                      <a:pt x="304" y="90"/>
                      <a:pt x="304" y="90"/>
                      <a:pt x="304" y="90"/>
                    </a:cubicBezTo>
                    <a:cubicBezTo>
                      <a:pt x="306" y="90"/>
                      <a:pt x="306" y="90"/>
                      <a:pt x="306" y="90"/>
                    </a:cubicBezTo>
                    <a:cubicBezTo>
                      <a:pt x="305" y="89"/>
                      <a:pt x="304" y="89"/>
                      <a:pt x="303" y="88"/>
                    </a:cubicBezTo>
                    <a:cubicBezTo>
                      <a:pt x="303" y="88"/>
                      <a:pt x="303" y="88"/>
                      <a:pt x="303" y="88"/>
                    </a:cubicBezTo>
                    <a:cubicBezTo>
                      <a:pt x="303" y="87"/>
                      <a:pt x="302" y="87"/>
                      <a:pt x="302" y="86"/>
                    </a:cubicBezTo>
                    <a:cubicBezTo>
                      <a:pt x="302" y="85"/>
                      <a:pt x="301" y="84"/>
                      <a:pt x="300" y="83"/>
                    </a:cubicBezTo>
                    <a:cubicBezTo>
                      <a:pt x="299" y="82"/>
                      <a:pt x="298" y="80"/>
                      <a:pt x="298" y="79"/>
                    </a:cubicBezTo>
                    <a:cubicBezTo>
                      <a:pt x="297" y="79"/>
                      <a:pt x="296" y="80"/>
                      <a:pt x="295" y="80"/>
                    </a:cubicBezTo>
                    <a:cubicBezTo>
                      <a:pt x="293" y="82"/>
                      <a:pt x="291" y="81"/>
                      <a:pt x="289" y="81"/>
                    </a:cubicBezTo>
                    <a:cubicBezTo>
                      <a:pt x="286" y="80"/>
                      <a:pt x="284" y="80"/>
                      <a:pt x="281" y="81"/>
                    </a:cubicBezTo>
                    <a:cubicBezTo>
                      <a:pt x="279" y="82"/>
                      <a:pt x="277" y="84"/>
                      <a:pt x="276" y="85"/>
                    </a:cubicBezTo>
                    <a:cubicBezTo>
                      <a:pt x="274" y="87"/>
                      <a:pt x="273" y="88"/>
                      <a:pt x="270" y="87"/>
                    </a:cubicBezTo>
                    <a:cubicBezTo>
                      <a:pt x="270" y="87"/>
                      <a:pt x="270" y="88"/>
                      <a:pt x="270" y="88"/>
                    </a:cubicBezTo>
                    <a:cubicBezTo>
                      <a:pt x="269" y="89"/>
                      <a:pt x="269" y="90"/>
                      <a:pt x="268" y="91"/>
                    </a:cubicBezTo>
                    <a:cubicBezTo>
                      <a:pt x="267" y="92"/>
                      <a:pt x="266" y="93"/>
                      <a:pt x="266" y="93"/>
                    </a:cubicBezTo>
                    <a:cubicBezTo>
                      <a:pt x="264" y="95"/>
                      <a:pt x="263" y="97"/>
                      <a:pt x="261" y="97"/>
                    </a:cubicBezTo>
                    <a:cubicBezTo>
                      <a:pt x="261" y="97"/>
                      <a:pt x="261" y="97"/>
                      <a:pt x="261" y="97"/>
                    </a:cubicBezTo>
                    <a:cubicBezTo>
                      <a:pt x="260" y="97"/>
                      <a:pt x="260" y="97"/>
                      <a:pt x="259" y="97"/>
                    </a:cubicBezTo>
                    <a:cubicBezTo>
                      <a:pt x="259" y="97"/>
                      <a:pt x="259" y="97"/>
                      <a:pt x="259" y="97"/>
                    </a:cubicBezTo>
                    <a:cubicBezTo>
                      <a:pt x="259" y="98"/>
                      <a:pt x="258" y="98"/>
                      <a:pt x="258" y="98"/>
                    </a:cubicBezTo>
                    <a:cubicBezTo>
                      <a:pt x="258" y="98"/>
                      <a:pt x="258" y="98"/>
                      <a:pt x="258" y="98"/>
                    </a:cubicBezTo>
                    <a:cubicBezTo>
                      <a:pt x="258" y="99"/>
                      <a:pt x="258" y="100"/>
                      <a:pt x="259" y="101"/>
                    </a:cubicBezTo>
                    <a:cubicBezTo>
                      <a:pt x="259" y="101"/>
                      <a:pt x="259" y="101"/>
                      <a:pt x="259" y="102"/>
                    </a:cubicBezTo>
                    <a:cubicBezTo>
                      <a:pt x="259" y="102"/>
                      <a:pt x="259" y="102"/>
                      <a:pt x="259" y="102"/>
                    </a:cubicBezTo>
                    <a:cubicBezTo>
                      <a:pt x="259" y="102"/>
                      <a:pt x="259" y="103"/>
                      <a:pt x="259" y="103"/>
                    </a:cubicBezTo>
                    <a:cubicBezTo>
                      <a:pt x="259" y="105"/>
                      <a:pt x="259" y="106"/>
                      <a:pt x="258" y="108"/>
                    </a:cubicBezTo>
                    <a:cubicBezTo>
                      <a:pt x="257" y="110"/>
                      <a:pt x="254" y="111"/>
                      <a:pt x="251" y="110"/>
                    </a:cubicBezTo>
                    <a:cubicBezTo>
                      <a:pt x="249" y="110"/>
                      <a:pt x="247" y="110"/>
                      <a:pt x="246" y="110"/>
                    </a:cubicBezTo>
                    <a:cubicBezTo>
                      <a:pt x="245" y="110"/>
                      <a:pt x="244" y="110"/>
                      <a:pt x="243" y="110"/>
                    </a:cubicBezTo>
                    <a:cubicBezTo>
                      <a:pt x="243" y="110"/>
                      <a:pt x="243" y="111"/>
                      <a:pt x="243" y="111"/>
                    </a:cubicBezTo>
                    <a:cubicBezTo>
                      <a:pt x="243" y="111"/>
                      <a:pt x="242" y="110"/>
                      <a:pt x="242" y="110"/>
                    </a:cubicBezTo>
                    <a:cubicBezTo>
                      <a:pt x="242" y="110"/>
                      <a:pt x="242" y="110"/>
                      <a:pt x="241" y="110"/>
                    </a:cubicBezTo>
                    <a:cubicBezTo>
                      <a:pt x="240" y="110"/>
                      <a:pt x="239" y="110"/>
                      <a:pt x="238" y="110"/>
                    </a:cubicBezTo>
                    <a:cubicBezTo>
                      <a:pt x="237" y="109"/>
                      <a:pt x="236" y="109"/>
                      <a:pt x="235" y="109"/>
                    </a:cubicBezTo>
                    <a:cubicBezTo>
                      <a:pt x="233" y="110"/>
                      <a:pt x="230" y="109"/>
                      <a:pt x="229" y="108"/>
                    </a:cubicBezTo>
                    <a:cubicBezTo>
                      <a:pt x="228" y="108"/>
                      <a:pt x="228" y="108"/>
                      <a:pt x="227" y="107"/>
                    </a:cubicBezTo>
                    <a:cubicBezTo>
                      <a:pt x="227" y="108"/>
                      <a:pt x="227" y="108"/>
                      <a:pt x="227" y="108"/>
                    </a:cubicBezTo>
                    <a:cubicBezTo>
                      <a:pt x="226" y="108"/>
                      <a:pt x="226" y="107"/>
                      <a:pt x="226" y="107"/>
                    </a:cubicBezTo>
                    <a:cubicBezTo>
                      <a:pt x="226" y="107"/>
                      <a:pt x="225" y="107"/>
                      <a:pt x="225" y="107"/>
                    </a:cubicBezTo>
                    <a:cubicBezTo>
                      <a:pt x="225" y="107"/>
                      <a:pt x="225" y="107"/>
                      <a:pt x="224" y="107"/>
                    </a:cubicBezTo>
                    <a:cubicBezTo>
                      <a:pt x="224" y="107"/>
                      <a:pt x="224" y="107"/>
                      <a:pt x="224" y="107"/>
                    </a:cubicBezTo>
                    <a:cubicBezTo>
                      <a:pt x="224" y="106"/>
                      <a:pt x="224" y="106"/>
                      <a:pt x="224" y="106"/>
                    </a:cubicBezTo>
                    <a:cubicBezTo>
                      <a:pt x="224" y="107"/>
                      <a:pt x="224" y="107"/>
                      <a:pt x="224" y="107"/>
                    </a:cubicBezTo>
                    <a:cubicBezTo>
                      <a:pt x="222" y="104"/>
                      <a:pt x="222" y="104"/>
                      <a:pt x="222" y="104"/>
                    </a:cubicBezTo>
                    <a:cubicBezTo>
                      <a:pt x="222" y="104"/>
                      <a:pt x="222" y="104"/>
                      <a:pt x="222" y="104"/>
                    </a:cubicBezTo>
                    <a:cubicBezTo>
                      <a:pt x="222" y="104"/>
                      <a:pt x="222" y="104"/>
                      <a:pt x="222" y="104"/>
                    </a:cubicBezTo>
                    <a:cubicBezTo>
                      <a:pt x="222" y="104"/>
                      <a:pt x="222" y="104"/>
                      <a:pt x="222" y="104"/>
                    </a:cubicBezTo>
                    <a:cubicBezTo>
                      <a:pt x="222" y="103"/>
                      <a:pt x="222" y="103"/>
                      <a:pt x="222" y="103"/>
                    </a:cubicBezTo>
                    <a:cubicBezTo>
                      <a:pt x="222" y="103"/>
                      <a:pt x="222" y="103"/>
                      <a:pt x="222" y="103"/>
                    </a:cubicBezTo>
                    <a:cubicBezTo>
                      <a:pt x="222" y="103"/>
                      <a:pt x="222" y="102"/>
                      <a:pt x="222" y="102"/>
                    </a:cubicBezTo>
                    <a:cubicBezTo>
                      <a:pt x="222" y="102"/>
                      <a:pt x="222" y="102"/>
                      <a:pt x="222" y="102"/>
                    </a:cubicBezTo>
                    <a:cubicBezTo>
                      <a:pt x="221" y="101"/>
                      <a:pt x="221" y="101"/>
                      <a:pt x="221" y="100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21" y="99"/>
                      <a:pt x="221" y="98"/>
                      <a:pt x="222" y="97"/>
                    </a:cubicBezTo>
                    <a:cubicBezTo>
                      <a:pt x="222" y="97"/>
                      <a:pt x="222" y="97"/>
                      <a:pt x="222" y="97"/>
                    </a:cubicBezTo>
                    <a:cubicBezTo>
                      <a:pt x="222" y="96"/>
                      <a:pt x="221" y="95"/>
                      <a:pt x="221" y="94"/>
                    </a:cubicBezTo>
                    <a:cubicBezTo>
                      <a:pt x="220" y="95"/>
                      <a:pt x="219" y="95"/>
                      <a:pt x="218" y="96"/>
                    </a:cubicBezTo>
                    <a:cubicBezTo>
                      <a:pt x="218" y="96"/>
                      <a:pt x="218" y="96"/>
                      <a:pt x="218" y="96"/>
                    </a:cubicBezTo>
                    <a:cubicBezTo>
                      <a:pt x="218" y="96"/>
                      <a:pt x="218" y="96"/>
                      <a:pt x="218" y="96"/>
                    </a:cubicBezTo>
                    <a:cubicBezTo>
                      <a:pt x="218" y="97"/>
                      <a:pt x="217" y="97"/>
                      <a:pt x="217" y="98"/>
                    </a:cubicBezTo>
                    <a:cubicBezTo>
                      <a:pt x="217" y="99"/>
                      <a:pt x="218" y="100"/>
                      <a:pt x="218" y="101"/>
                    </a:cubicBezTo>
                    <a:cubicBezTo>
                      <a:pt x="218" y="104"/>
                      <a:pt x="219" y="108"/>
                      <a:pt x="216" y="111"/>
                    </a:cubicBezTo>
                    <a:cubicBezTo>
                      <a:pt x="214" y="113"/>
                      <a:pt x="206" y="114"/>
                      <a:pt x="202" y="114"/>
                    </a:cubicBezTo>
                    <a:cubicBezTo>
                      <a:pt x="201" y="114"/>
                      <a:pt x="200" y="114"/>
                      <a:pt x="199" y="114"/>
                    </a:cubicBezTo>
                    <a:cubicBezTo>
                      <a:pt x="196" y="114"/>
                      <a:pt x="195" y="113"/>
                      <a:pt x="194" y="112"/>
                    </a:cubicBezTo>
                    <a:cubicBezTo>
                      <a:pt x="193" y="112"/>
                      <a:pt x="190" y="111"/>
                      <a:pt x="188" y="110"/>
                    </a:cubicBezTo>
                    <a:cubicBezTo>
                      <a:pt x="183" y="109"/>
                      <a:pt x="179" y="108"/>
                      <a:pt x="179" y="105"/>
                    </a:cubicBezTo>
                    <a:cubicBezTo>
                      <a:pt x="178" y="104"/>
                      <a:pt x="176" y="101"/>
                      <a:pt x="175" y="101"/>
                    </a:cubicBezTo>
                    <a:cubicBezTo>
                      <a:pt x="174" y="101"/>
                      <a:pt x="172" y="101"/>
                      <a:pt x="171" y="102"/>
                    </a:cubicBezTo>
                    <a:cubicBezTo>
                      <a:pt x="168" y="103"/>
                      <a:pt x="164" y="104"/>
                      <a:pt x="163" y="102"/>
                    </a:cubicBezTo>
                    <a:cubicBezTo>
                      <a:pt x="162" y="102"/>
                      <a:pt x="162" y="102"/>
                      <a:pt x="162" y="102"/>
                    </a:cubicBezTo>
                    <a:cubicBezTo>
                      <a:pt x="161" y="101"/>
                      <a:pt x="158" y="99"/>
                      <a:pt x="156" y="98"/>
                    </a:cubicBezTo>
                    <a:cubicBezTo>
                      <a:pt x="155" y="98"/>
                      <a:pt x="155" y="97"/>
                      <a:pt x="154" y="97"/>
                    </a:cubicBezTo>
                    <a:cubicBezTo>
                      <a:pt x="152" y="97"/>
                      <a:pt x="145" y="95"/>
                      <a:pt x="144" y="92"/>
                    </a:cubicBezTo>
                    <a:cubicBezTo>
                      <a:pt x="144" y="91"/>
                      <a:pt x="142" y="91"/>
                      <a:pt x="141" y="90"/>
                    </a:cubicBezTo>
                    <a:cubicBezTo>
                      <a:pt x="139" y="90"/>
                      <a:pt x="137" y="89"/>
                      <a:pt x="136" y="88"/>
                    </a:cubicBezTo>
                    <a:cubicBezTo>
                      <a:pt x="135" y="87"/>
                      <a:pt x="134" y="87"/>
                      <a:pt x="134" y="86"/>
                    </a:cubicBezTo>
                    <a:cubicBezTo>
                      <a:pt x="132" y="86"/>
                      <a:pt x="129" y="85"/>
                      <a:pt x="129" y="82"/>
                    </a:cubicBezTo>
                    <a:cubicBezTo>
                      <a:pt x="129" y="81"/>
                      <a:pt x="130" y="79"/>
                      <a:pt x="130" y="78"/>
                    </a:cubicBezTo>
                    <a:cubicBezTo>
                      <a:pt x="131" y="76"/>
                      <a:pt x="131" y="75"/>
                      <a:pt x="131" y="73"/>
                    </a:cubicBezTo>
                    <a:cubicBezTo>
                      <a:pt x="131" y="71"/>
                      <a:pt x="133" y="69"/>
                      <a:pt x="135" y="68"/>
                    </a:cubicBezTo>
                    <a:cubicBezTo>
                      <a:pt x="135" y="67"/>
                      <a:pt x="135" y="67"/>
                      <a:pt x="136" y="67"/>
                    </a:cubicBezTo>
                    <a:cubicBezTo>
                      <a:pt x="136" y="67"/>
                      <a:pt x="136" y="67"/>
                      <a:pt x="136" y="67"/>
                    </a:cubicBezTo>
                    <a:cubicBezTo>
                      <a:pt x="136" y="67"/>
                      <a:pt x="136" y="66"/>
                      <a:pt x="136" y="66"/>
                    </a:cubicBezTo>
                    <a:cubicBezTo>
                      <a:pt x="136" y="66"/>
                      <a:pt x="136" y="66"/>
                      <a:pt x="136" y="66"/>
                    </a:cubicBezTo>
                    <a:cubicBezTo>
                      <a:pt x="136" y="66"/>
                      <a:pt x="136" y="66"/>
                      <a:pt x="136" y="66"/>
                    </a:cubicBezTo>
                    <a:cubicBezTo>
                      <a:pt x="136" y="66"/>
                      <a:pt x="135" y="65"/>
                      <a:pt x="135" y="65"/>
                    </a:cubicBezTo>
                    <a:cubicBezTo>
                      <a:pt x="135" y="65"/>
                      <a:pt x="135" y="65"/>
                      <a:pt x="135" y="65"/>
                    </a:cubicBezTo>
                    <a:cubicBezTo>
                      <a:pt x="134" y="64"/>
                      <a:pt x="133" y="64"/>
                      <a:pt x="132" y="63"/>
                    </a:cubicBezTo>
                    <a:cubicBezTo>
                      <a:pt x="132" y="63"/>
                      <a:pt x="132" y="63"/>
                      <a:pt x="132" y="63"/>
                    </a:cubicBezTo>
                    <a:cubicBezTo>
                      <a:pt x="132" y="62"/>
                      <a:pt x="132" y="62"/>
                      <a:pt x="132" y="62"/>
                    </a:cubicBezTo>
                    <a:cubicBezTo>
                      <a:pt x="131" y="61"/>
                      <a:pt x="128" y="58"/>
                      <a:pt x="127" y="58"/>
                    </a:cubicBezTo>
                    <a:cubicBezTo>
                      <a:pt x="124" y="58"/>
                      <a:pt x="122" y="55"/>
                      <a:pt x="120" y="54"/>
                    </a:cubicBezTo>
                    <a:cubicBezTo>
                      <a:pt x="119" y="52"/>
                      <a:pt x="118" y="51"/>
                      <a:pt x="117" y="51"/>
                    </a:cubicBezTo>
                    <a:cubicBezTo>
                      <a:pt x="114" y="51"/>
                      <a:pt x="113" y="47"/>
                      <a:pt x="113" y="44"/>
                    </a:cubicBezTo>
                    <a:cubicBezTo>
                      <a:pt x="113" y="43"/>
                      <a:pt x="112" y="42"/>
                      <a:pt x="112" y="41"/>
                    </a:cubicBezTo>
                    <a:cubicBezTo>
                      <a:pt x="110" y="39"/>
                      <a:pt x="110" y="36"/>
                      <a:pt x="111" y="35"/>
                    </a:cubicBezTo>
                    <a:cubicBezTo>
                      <a:pt x="112" y="32"/>
                      <a:pt x="115" y="32"/>
                      <a:pt x="118" y="34"/>
                    </a:cubicBezTo>
                    <a:cubicBezTo>
                      <a:pt x="118" y="34"/>
                      <a:pt x="119" y="34"/>
                      <a:pt x="119" y="34"/>
                    </a:cubicBezTo>
                    <a:cubicBezTo>
                      <a:pt x="120" y="34"/>
                      <a:pt x="121" y="34"/>
                      <a:pt x="121" y="33"/>
                    </a:cubicBezTo>
                    <a:cubicBezTo>
                      <a:pt x="121" y="33"/>
                      <a:pt x="122" y="33"/>
                      <a:pt x="121" y="32"/>
                    </a:cubicBezTo>
                    <a:cubicBezTo>
                      <a:pt x="120" y="31"/>
                      <a:pt x="119" y="29"/>
                      <a:pt x="118" y="28"/>
                    </a:cubicBezTo>
                    <a:cubicBezTo>
                      <a:pt x="116" y="25"/>
                      <a:pt x="115" y="23"/>
                      <a:pt x="115" y="21"/>
                    </a:cubicBezTo>
                    <a:cubicBezTo>
                      <a:pt x="115" y="21"/>
                      <a:pt x="115" y="20"/>
                      <a:pt x="115" y="18"/>
                    </a:cubicBezTo>
                    <a:cubicBezTo>
                      <a:pt x="115" y="17"/>
                      <a:pt x="115" y="17"/>
                      <a:pt x="115" y="17"/>
                    </a:cubicBezTo>
                    <a:cubicBezTo>
                      <a:pt x="115" y="16"/>
                      <a:pt x="116" y="16"/>
                      <a:pt x="116" y="16"/>
                    </a:cubicBezTo>
                    <a:cubicBezTo>
                      <a:pt x="116" y="16"/>
                      <a:pt x="116" y="16"/>
                      <a:pt x="116" y="16"/>
                    </a:cubicBezTo>
                    <a:cubicBezTo>
                      <a:pt x="116" y="15"/>
                      <a:pt x="116" y="15"/>
                      <a:pt x="116" y="15"/>
                    </a:cubicBezTo>
                    <a:cubicBezTo>
                      <a:pt x="116" y="15"/>
                      <a:pt x="116" y="15"/>
                      <a:pt x="116" y="15"/>
                    </a:cubicBezTo>
                    <a:cubicBezTo>
                      <a:pt x="116" y="14"/>
                      <a:pt x="116" y="13"/>
                      <a:pt x="116" y="13"/>
                    </a:cubicBezTo>
                    <a:cubicBezTo>
                      <a:pt x="116" y="13"/>
                      <a:pt x="116" y="13"/>
                      <a:pt x="116" y="13"/>
                    </a:cubicBezTo>
                    <a:cubicBezTo>
                      <a:pt x="116" y="13"/>
                      <a:pt x="116" y="13"/>
                      <a:pt x="115" y="13"/>
                    </a:cubicBezTo>
                    <a:cubicBezTo>
                      <a:pt x="115" y="13"/>
                      <a:pt x="115" y="13"/>
                      <a:pt x="115" y="12"/>
                    </a:cubicBezTo>
                    <a:cubicBezTo>
                      <a:pt x="111" y="10"/>
                      <a:pt x="109" y="7"/>
                      <a:pt x="108" y="4"/>
                    </a:cubicBezTo>
                    <a:cubicBezTo>
                      <a:pt x="107" y="3"/>
                      <a:pt x="107" y="3"/>
                      <a:pt x="107" y="3"/>
                    </a:cubicBezTo>
                    <a:cubicBezTo>
                      <a:pt x="107" y="2"/>
                      <a:pt x="107" y="2"/>
                      <a:pt x="106" y="1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5" y="1"/>
                      <a:pt x="105" y="0"/>
                      <a:pt x="10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102" y="0"/>
                      <a:pt x="102" y="1"/>
                      <a:pt x="102" y="1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1" y="2"/>
                      <a:pt x="101" y="2"/>
                      <a:pt x="101" y="2"/>
                    </a:cubicBezTo>
                    <a:cubicBezTo>
                      <a:pt x="101" y="3"/>
                      <a:pt x="100" y="4"/>
                      <a:pt x="100" y="5"/>
                    </a:cubicBezTo>
                    <a:cubicBezTo>
                      <a:pt x="98" y="7"/>
                      <a:pt x="98" y="8"/>
                      <a:pt x="97" y="8"/>
                    </a:cubicBezTo>
                    <a:cubicBezTo>
                      <a:pt x="97" y="8"/>
                      <a:pt x="97" y="8"/>
                      <a:pt x="97" y="8"/>
                    </a:cubicBezTo>
                    <a:cubicBezTo>
                      <a:pt x="97" y="8"/>
                      <a:pt x="97" y="8"/>
                      <a:pt x="97" y="8"/>
                    </a:cubicBezTo>
                    <a:cubicBezTo>
                      <a:pt x="97" y="8"/>
                      <a:pt x="97" y="8"/>
                      <a:pt x="97" y="8"/>
                    </a:cubicBezTo>
                    <a:cubicBezTo>
                      <a:pt x="96" y="8"/>
                      <a:pt x="95" y="9"/>
                      <a:pt x="94" y="9"/>
                    </a:cubicBezTo>
                    <a:cubicBezTo>
                      <a:pt x="91" y="10"/>
                      <a:pt x="88" y="11"/>
                      <a:pt x="86" y="12"/>
                    </a:cubicBezTo>
                    <a:cubicBezTo>
                      <a:pt x="85" y="13"/>
                      <a:pt x="84" y="13"/>
                      <a:pt x="83" y="13"/>
                    </a:cubicBezTo>
                    <a:cubicBezTo>
                      <a:pt x="81" y="13"/>
                      <a:pt x="79" y="13"/>
                      <a:pt x="77" y="12"/>
                    </a:cubicBezTo>
                    <a:cubicBezTo>
                      <a:pt x="76" y="12"/>
                      <a:pt x="76" y="12"/>
                      <a:pt x="75" y="11"/>
                    </a:cubicBezTo>
                    <a:cubicBezTo>
                      <a:pt x="73" y="11"/>
                      <a:pt x="71" y="10"/>
                      <a:pt x="70" y="10"/>
                    </a:cubicBezTo>
                    <a:cubicBezTo>
                      <a:pt x="69" y="10"/>
                      <a:pt x="69" y="10"/>
                      <a:pt x="68" y="10"/>
                    </a:cubicBezTo>
                    <a:cubicBezTo>
                      <a:pt x="66" y="10"/>
                      <a:pt x="65" y="11"/>
                      <a:pt x="64" y="11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5" y="13"/>
                      <a:pt x="65" y="14"/>
                      <a:pt x="66" y="16"/>
                    </a:cubicBezTo>
                    <a:cubicBezTo>
                      <a:pt x="66" y="18"/>
                      <a:pt x="66" y="21"/>
                      <a:pt x="66" y="23"/>
                    </a:cubicBezTo>
                    <a:cubicBezTo>
                      <a:pt x="66" y="23"/>
                      <a:pt x="66" y="24"/>
                      <a:pt x="66" y="24"/>
                    </a:cubicBezTo>
                    <a:cubicBezTo>
                      <a:pt x="66" y="25"/>
                      <a:pt x="67" y="26"/>
                      <a:pt x="67" y="27"/>
                    </a:cubicBezTo>
                    <a:cubicBezTo>
                      <a:pt x="68" y="31"/>
                      <a:pt x="70" y="33"/>
                      <a:pt x="70" y="33"/>
                    </a:cubicBezTo>
                    <a:cubicBezTo>
                      <a:pt x="72" y="33"/>
                      <a:pt x="73" y="33"/>
                      <a:pt x="75" y="34"/>
                    </a:cubicBezTo>
                    <a:cubicBezTo>
                      <a:pt x="77" y="35"/>
                      <a:pt x="79" y="37"/>
                      <a:pt x="79" y="38"/>
                    </a:cubicBezTo>
                    <a:cubicBezTo>
                      <a:pt x="79" y="38"/>
                      <a:pt x="79" y="38"/>
                      <a:pt x="79" y="38"/>
                    </a:cubicBezTo>
                    <a:cubicBezTo>
                      <a:pt x="79" y="38"/>
                      <a:pt x="79" y="38"/>
                      <a:pt x="79" y="38"/>
                    </a:cubicBezTo>
                    <a:cubicBezTo>
                      <a:pt x="79" y="39"/>
                      <a:pt x="79" y="41"/>
                      <a:pt x="78" y="41"/>
                    </a:cubicBezTo>
                    <a:cubicBezTo>
                      <a:pt x="78" y="42"/>
                      <a:pt x="77" y="42"/>
                      <a:pt x="77" y="42"/>
                    </a:cubicBezTo>
                    <a:cubicBezTo>
                      <a:pt x="74" y="43"/>
                      <a:pt x="73" y="46"/>
                      <a:pt x="72" y="49"/>
                    </a:cubicBezTo>
                    <a:cubicBezTo>
                      <a:pt x="72" y="50"/>
                      <a:pt x="72" y="51"/>
                      <a:pt x="72" y="52"/>
                    </a:cubicBezTo>
                    <a:cubicBezTo>
                      <a:pt x="72" y="54"/>
                      <a:pt x="72" y="58"/>
                      <a:pt x="68" y="59"/>
                    </a:cubicBezTo>
                    <a:cubicBezTo>
                      <a:pt x="66" y="59"/>
                      <a:pt x="65" y="60"/>
                      <a:pt x="65" y="63"/>
                    </a:cubicBezTo>
                    <a:cubicBezTo>
                      <a:pt x="65" y="68"/>
                      <a:pt x="61" y="69"/>
                      <a:pt x="59" y="69"/>
                    </a:cubicBezTo>
                    <a:cubicBezTo>
                      <a:pt x="59" y="70"/>
                      <a:pt x="58" y="70"/>
                      <a:pt x="58" y="70"/>
                    </a:cubicBezTo>
                    <a:cubicBezTo>
                      <a:pt x="58" y="70"/>
                      <a:pt x="57" y="72"/>
                      <a:pt x="57" y="73"/>
                    </a:cubicBezTo>
                    <a:cubicBezTo>
                      <a:pt x="55" y="79"/>
                      <a:pt x="54" y="81"/>
                      <a:pt x="53" y="82"/>
                    </a:cubicBezTo>
                    <a:cubicBezTo>
                      <a:pt x="52" y="83"/>
                      <a:pt x="51" y="83"/>
                      <a:pt x="49" y="84"/>
                    </a:cubicBezTo>
                    <a:cubicBezTo>
                      <a:pt x="47" y="84"/>
                      <a:pt x="44" y="85"/>
                      <a:pt x="44" y="87"/>
                    </a:cubicBezTo>
                    <a:cubicBezTo>
                      <a:pt x="44" y="91"/>
                      <a:pt x="40" y="97"/>
                      <a:pt x="36" y="97"/>
                    </a:cubicBezTo>
                    <a:cubicBezTo>
                      <a:pt x="36" y="97"/>
                      <a:pt x="36" y="97"/>
                      <a:pt x="36" y="97"/>
                    </a:cubicBezTo>
                    <a:cubicBezTo>
                      <a:pt x="36" y="97"/>
                      <a:pt x="36" y="97"/>
                      <a:pt x="36" y="97"/>
                    </a:cubicBezTo>
                    <a:cubicBezTo>
                      <a:pt x="35" y="97"/>
                      <a:pt x="35" y="97"/>
                      <a:pt x="34" y="96"/>
                    </a:cubicBezTo>
                    <a:cubicBezTo>
                      <a:pt x="33" y="96"/>
                      <a:pt x="32" y="96"/>
                      <a:pt x="31" y="96"/>
                    </a:cubicBezTo>
                    <a:cubicBezTo>
                      <a:pt x="30" y="96"/>
                      <a:pt x="30" y="96"/>
                      <a:pt x="30" y="96"/>
                    </a:cubicBezTo>
                    <a:cubicBezTo>
                      <a:pt x="30" y="97"/>
                      <a:pt x="29" y="98"/>
                      <a:pt x="27" y="98"/>
                    </a:cubicBezTo>
                    <a:cubicBezTo>
                      <a:pt x="26" y="98"/>
                      <a:pt x="24" y="98"/>
                      <a:pt x="23" y="97"/>
                    </a:cubicBezTo>
                    <a:cubicBezTo>
                      <a:pt x="22" y="97"/>
                      <a:pt x="22" y="96"/>
                      <a:pt x="21" y="96"/>
                    </a:cubicBezTo>
                    <a:cubicBezTo>
                      <a:pt x="21" y="96"/>
                      <a:pt x="21" y="97"/>
                      <a:pt x="20" y="97"/>
                    </a:cubicBezTo>
                    <a:cubicBezTo>
                      <a:pt x="16" y="101"/>
                      <a:pt x="14" y="104"/>
                      <a:pt x="14" y="105"/>
                    </a:cubicBezTo>
                    <a:cubicBezTo>
                      <a:pt x="14" y="106"/>
                      <a:pt x="15" y="106"/>
                      <a:pt x="16" y="107"/>
                    </a:cubicBezTo>
                    <a:cubicBezTo>
                      <a:pt x="18" y="108"/>
                      <a:pt x="21" y="110"/>
                      <a:pt x="21" y="113"/>
                    </a:cubicBezTo>
                    <a:cubicBezTo>
                      <a:pt x="20" y="117"/>
                      <a:pt x="23" y="121"/>
                      <a:pt x="25" y="123"/>
                    </a:cubicBezTo>
                    <a:cubicBezTo>
                      <a:pt x="27" y="125"/>
                      <a:pt x="32" y="132"/>
                      <a:pt x="29" y="136"/>
                    </a:cubicBezTo>
                    <a:cubicBezTo>
                      <a:pt x="27" y="139"/>
                      <a:pt x="24" y="140"/>
                      <a:pt x="19" y="139"/>
                    </a:cubicBezTo>
                    <a:cubicBezTo>
                      <a:pt x="18" y="139"/>
                      <a:pt x="17" y="139"/>
                      <a:pt x="16" y="139"/>
                    </a:cubicBezTo>
                    <a:cubicBezTo>
                      <a:pt x="15" y="140"/>
                      <a:pt x="12" y="140"/>
                      <a:pt x="8" y="140"/>
                    </a:cubicBezTo>
                    <a:cubicBezTo>
                      <a:pt x="8" y="139"/>
                      <a:pt x="7" y="139"/>
                      <a:pt x="7" y="139"/>
                    </a:cubicBezTo>
                    <a:cubicBezTo>
                      <a:pt x="4" y="139"/>
                      <a:pt x="3" y="141"/>
                      <a:pt x="2" y="143"/>
                    </a:cubicBezTo>
                    <a:cubicBezTo>
                      <a:pt x="1" y="144"/>
                      <a:pt x="1" y="144"/>
                      <a:pt x="1" y="145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1" y="146"/>
                      <a:pt x="2" y="147"/>
                      <a:pt x="2" y="148"/>
                    </a:cubicBezTo>
                    <a:cubicBezTo>
                      <a:pt x="4" y="150"/>
                      <a:pt x="6" y="152"/>
                      <a:pt x="9" y="153"/>
                    </a:cubicBezTo>
                    <a:cubicBezTo>
                      <a:pt x="11" y="154"/>
                      <a:pt x="14" y="153"/>
                      <a:pt x="16" y="153"/>
                    </a:cubicBezTo>
                    <a:cubicBezTo>
                      <a:pt x="17" y="152"/>
                      <a:pt x="18" y="152"/>
                      <a:pt x="19" y="152"/>
                    </a:cubicBezTo>
                    <a:cubicBezTo>
                      <a:pt x="21" y="152"/>
                      <a:pt x="22" y="153"/>
                      <a:pt x="22" y="156"/>
                    </a:cubicBezTo>
                    <a:cubicBezTo>
                      <a:pt x="22" y="161"/>
                      <a:pt x="15" y="161"/>
                      <a:pt x="9" y="162"/>
                    </a:cubicBezTo>
                    <a:cubicBezTo>
                      <a:pt x="9" y="162"/>
                      <a:pt x="8" y="162"/>
                      <a:pt x="7" y="162"/>
                    </a:cubicBezTo>
                    <a:cubicBezTo>
                      <a:pt x="11" y="167"/>
                      <a:pt x="23" y="180"/>
                      <a:pt x="28" y="179"/>
                    </a:cubicBezTo>
                    <a:cubicBezTo>
                      <a:pt x="34" y="178"/>
                      <a:pt x="38" y="172"/>
                      <a:pt x="39" y="170"/>
                    </a:cubicBezTo>
                    <a:cubicBezTo>
                      <a:pt x="38" y="169"/>
                      <a:pt x="37" y="168"/>
                      <a:pt x="38" y="166"/>
                    </a:cubicBezTo>
                    <a:cubicBezTo>
                      <a:pt x="38" y="164"/>
                      <a:pt x="41" y="161"/>
                      <a:pt x="43" y="161"/>
                    </a:cubicBezTo>
                    <a:cubicBezTo>
                      <a:pt x="44" y="161"/>
                      <a:pt x="44" y="161"/>
                      <a:pt x="45" y="161"/>
                    </a:cubicBezTo>
                    <a:cubicBezTo>
                      <a:pt x="47" y="162"/>
                      <a:pt x="47" y="165"/>
                      <a:pt x="47" y="168"/>
                    </a:cubicBezTo>
                    <a:cubicBezTo>
                      <a:pt x="47" y="170"/>
                      <a:pt x="47" y="173"/>
                      <a:pt x="48" y="173"/>
                    </a:cubicBezTo>
                    <a:cubicBezTo>
                      <a:pt x="52" y="176"/>
                      <a:pt x="50" y="181"/>
                      <a:pt x="49" y="186"/>
                    </a:cubicBezTo>
                    <a:cubicBezTo>
                      <a:pt x="48" y="188"/>
                      <a:pt x="49" y="193"/>
                      <a:pt x="50" y="198"/>
                    </a:cubicBezTo>
                    <a:cubicBezTo>
                      <a:pt x="50" y="200"/>
                      <a:pt x="51" y="202"/>
                      <a:pt x="51" y="204"/>
                    </a:cubicBezTo>
                    <a:cubicBezTo>
                      <a:pt x="51" y="206"/>
                      <a:pt x="52" y="209"/>
                      <a:pt x="53" y="212"/>
                    </a:cubicBezTo>
                    <a:cubicBezTo>
                      <a:pt x="54" y="216"/>
                      <a:pt x="55" y="220"/>
                      <a:pt x="56" y="224"/>
                    </a:cubicBezTo>
                    <a:cubicBezTo>
                      <a:pt x="57" y="232"/>
                      <a:pt x="62" y="245"/>
                      <a:pt x="66" y="254"/>
                    </a:cubicBezTo>
                    <a:cubicBezTo>
                      <a:pt x="69" y="258"/>
                      <a:pt x="71" y="265"/>
                      <a:pt x="73" y="270"/>
                    </a:cubicBezTo>
                    <a:cubicBezTo>
                      <a:pt x="74" y="276"/>
                      <a:pt x="76" y="281"/>
                      <a:pt x="77" y="283"/>
                    </a:cubicBezTo>
                    <a:cubicBezTo>
                      <a:pt x="80" y="286"/>
                      <a:pt x="88" y="299"/>
                      <a:pt x="88" y="307"/>
                    </a:cubicBezTo>
                    <a:cubicBezTo>
                      <a:pt x="88" y="314"/>
                      <a:pt x="96" y="324"/>
                      <a:pt x="98" y="326"/>
                    </a:cubicBezTo>
                    <a:cubicBezTo>
                      <a:pt x="99" y="326"/>
                      <a:pt x="99" y="326"/>
                      <a:pt x="99" y="326"/>
                    </a:cubicBezTo>
                    <a:cubicBezTo>
                      <a:pt x="101" y="326"/>
                      <a:pt x="105" y="323"/>
                      <a:pt x="106" y="320"/>
                    </a:cubicBezTo>
                    <a:cubicBezTo>
                      <a:pt x="107" y="317"/>
                      <a:pt x="110" y="315"/>
                      <a:pt x="112" y="313"/>
                    </a:cubicBezTo>
                    <a:cubicBezTo>
                      <a:pt x="114" y="312"/>
                      <a:pt x="116" y="311"/>
                      <a:pt x="116" y="310"/>
                    </a:cubicBezTo>
                    <a:cubicBezTo>
                      <a:pt x="117" y="307"/>
                      <a:pt x="117" y="301"/>
                      <a:pt x="122" y="300"/>
                    </a:cubicBezTo>
                    <a:cubicBezTo>
                      <a:pt x="123" y="300"/>
                      <a:pt x="124" y="299"/>
                      <a:pt x="124" y="294"/>
                    </a:cubicBezTo>
                    <a:cubicBezTo>
                      <a:pt x="124" y="290"/>
                      <a:pt x="124" y="283"/>
                      <a:pt x="127" y="279"/>
                    </a:cubicBezTo>
                    <a:cubicBezTo>
                      <a:pt x="130" y="275"/>
                      <a:pt x="130" y="266"/>
                      <a:pt x="129" y="262"/>
                    </a:cubicBezTo>
                    <a:cubicBezTo>
                      <a:pt x="127" y="258"/>
                      <a:pt x="128" y="251"/>
                      <a:pt x="130" y="247"/>
                    </a:cubicBezTo>
                    <a:cubicBezTo>
                      <a:pt x="130" y="245"/>
                      <a:pt x="130" y="244"/>
                      <a:pt x="131" y="243"/>
                    </a:cubicBezTo>
                    <a:cubicBezTo>
                      <a:pt x="131" y="240"/>
                      <a:pt x="132" y="236"/>
                      <a:pt x="135" y="236"/>
                    </a:cubicBezTo>
                    <a:cubicBezTo>
                      <a:pt x="138" y="236"/>
                      <a:pt x="142" y="233"/>
                      <a:pt x="145" y="229"/>
                    </a:cubicBezTo>
                    <a:cubicBezTo>
                      <a:pt x="148" y="226"/>
                      <a:pt x="153" y="222"/>
                      <a:pt x="158" y="219"/>
                    </a:cubicBezTo>
                    <a:cubicBezTo>
                      <a:pt x="160" y="217"/>
                      <a:pt x="162" y="216"/>
                      <a:pt x="163" y="215"/>
                    </a:cubicBezTo>
                    <a:cubicBezTo>
                      <a:pt x="167" y="212"/>
                      <a:pt x="177" y="202"/>
                      <a:pt x="180" y="197"/>
                    </a:cubicBezTo>
                    <a:cubicBezTo>
                      <a:pt x="183" y="194"/>
                      <a:pt x="187" y="192"/>
                      <a:pt x="191" y="190"/>
                    </a:cubicBezTo>
                    <a:cubicBezTo>
                      <a:pt x="193" y="188"/>
                      <a:pt x="196" y="187"/>
                      <a:pt x="198" y="185"/>
                    </a:cubicBezTo>
                    <a:cubicBezTo>
                      <a:pt x="200" y="183"/>
                      <a:pt x="200" y="181"/>
                      <a:pt x="200" y="179"/>
                    </a:cubicBezTo>
                    <a:cubicBezTo>
                      <a:pt x="200" y="177"/>
                      <a:pt x="201" y="176"/>
                      <a:pt x="201" y="175"/>
                    </a:cubicBezTo>
                    <a:cubicBezTo>
                      <a:pt x="202" y="167"/>
                      <a:pt x="223" y="166"/>
                      <a:pt x="223" y="166"/>
                    </a:cubicBezTo>
                    <a:cubicBezTo>
                      <a:pt x="223" y="166"/>
                      <a:pt x="223" y="166"/>
                      <a:pt x="224" y="166"/>
                    </a:cubicBezTo>
                    <a:cubicBezTo>
                      <a:pt x="224" y="166"/>
                      <a:pt x="224" y="166"/>
                      <a:pt x="224" y="165"/>
                    </a:cubicBezTo>
                    <a:cubicBezTo>
                      <a:pt x="224" y="165"/>
                      <a:pt x="224" y="165"/>
                      <a:pt x="224" y="164"/>
                    </a:cubicBezTo>
                    <a:cubicBezTo>
                      <a:pt x="223" y="164"/>
                      <a:pt x="223" y="163"/>
                      <a:pt x="223" y="163"/>
                    </a:cubicBezTo>
                    <a:cubicBezTo>
                      <a:pt x="223" y="162"/>
                      <a:pt x="223" y="162"/>
                      <a:pt x="223" y="161"/>
                    </a:cubicBezTo>
                    <a:cubicBezTo>
                      <a:pt x="223" y="161"/>
                      <a:pt x="223" y="160"/>
                      <a:pt x="223" y="160"/>
                    </a:cubicBezTo>
                    <a:cubicBezTo>
                      <a:pt x="223" y="160"/>
                      <a:pt x="223" y="159"/>
                      <a:pt x="223" y="159"/>
                    </a:cubicBezTo>
                    <a:cubicBezTo>
                      <a:pt x="223" y="158"/>
                      <a:pt x="223" y="158"/>
                      <a:pt x="222" y="157"/>
                    </a:cubicBezTo>
                    <a:cubicBezTo>
                      <a:pt x="222" y="157"/>
                      <a:pt x="222" y="156"/>
                      <a:pt x="222" y="156"/>
                    </a:cubicBezTo>
                    <a:cubicBezTo>
                      <a:pt x="222" y="156"/>
                      <a:pt x="222" y="155"/>
                      <a:pt x="222" y="155"/>
                    </a:cubicBezTo>
                    <a:cubicBezTo>
                      <a:pt x="222" y="154"/>
                      <a:pt x="222" y="154"/>
                      <a:pt x="222" y="154"/>
                    </a:cubicBezTo>
                    <a:cubicBezTo>
                      <a:pt x="222" y="153"/>
                      <a:pt x="221" y="153"/>
                      <a:pt x="221" y="152"/>
                    </a:cubicBezTo>
                    <a:cubicBezTo>
                      <a:pt x="221" y="152"/>
                      <a:pt x="221" y="152"/>
                      <a:pt x="221" y="151"/>
                    </a:cubicBezTo>
                    <a:cubicBezTo>
                      <a:pt x="221" y="151"/>
                      <a:pt x="221" y="150"/>
                      <a:pt x="221" y="150"/>
                    </a:cubicBezTo>
                    <a:cubicBezTo>
                      <a:pt x="221" y="150"/>
                      <a:pt x="221" y="150"/>
                      <a:pt x="220" y="150"/>
                    </a:cubicBezTo>
                    <a:cubicBezTo>
                      <a:pt x="220" y="149"/>
                      <a:pt x="220" y="148"/>
                      <a:pt x="220" y="148"/>
                    </a:cubicBezTo>
                    <a:cubicBezTo>
                      <a:pt x="218" y="143"/>
                      <a:pt x="216" y="134"/>
                      <a:pt x="217" y="130"/>
                    </a:cubicBezTo>
                    <a:cubicBezTo>
                      <a:pt x="218" y="127"/>
                      <a:pt x="220" y="127"/>
                      <a:pt x="221" y="126"/>
                    </a:cubicBezTo>
                    <a:cubicBezTo>
                      <a:pt x="223" y="126"/>
                      <a:pt x="223" y="126"/>
                      <a:pt x="223" y="125"/>
                    </a:cubicBezTo>
                    <a:cubicBezTo>
                      <a:pt x="223" y="125"/>
                      <a:pt x="221" y="124"/>
                      <a:pt x="220" y="124"/>
                    </a:cubicBezTo>
                    <a:cubicBezTo>
                      <a:pt x="218" y="123"/>
                      <a:pt x="216" y="121"/>
                      <a:pt x="215" y="119"/>
                    </a:cubicBezTo>
                    <a:cubicBezTo>
                      <a:pt x="215" y="118"/>
                      <a:pt x="215" y="116"/>
                      <a:pt x="216" y="115"/>
                    </a:cubicBezTo>
                    <a:cubicBezTo>
                      <a:pt x="217" y="113"/>
                      <a:pt x="219" y="112"/>
                      <a:pt x="221" y="112"/>
                    </a:cubicBezTo>
                    <a:cubicBezTo>
                      <a:pt x="222" y="112"/>
                      <a:pt x="223" y="112"/>
                      <a:pt x="224" y="113"/>
                    </a:cubicBezTo>
                    <a:cubicBezTo>
                      <a:pt x="225" y="114"/>
                      <a:pt x="226" y="114"/>
                      <a:pt x="227" y="114"/>
                    </a:cubicBezTo>
                    <a:cubicBezTo>
                      <a:pt x="233" y="114"/>
                      <a:pt x="237" y="117"/>
                      <a:pt x="237" y="122"/>
                    </a:cubicBezTo>
                    <a:cubicBezTo>
                      <a:pt x="237" y="123"/>
                      <a:pt x="239" y="125"/>
                      <a:pt x="240" y="126"/>
                    </a:cubicBezTo>
                    <a:cubicBezTo>
                      <a:pt x="242" y="125"/>
                      <a:pt x="249" y="125"/>
                      <a:pt x="253" y="125"/>
                    </a:cubicBezTo>
                    <a:cubicBezTo>
                      <a:pt x="257" y="125"/>
                      <a:pt x="263" y="125"/>
                      <a:pt x="263" y="130"/>
                    </a:cubicBezTo>
                    <a:cubicBezTo>
                      <a:pt x="263" y="133"/>
                      <a:pt x="258" y="143"/>
                      <a:pt x="252" y="143"/>
                    </a:cubicBezTo>
                    <a:cubicBezTo>
                      <a:pt x="252" y="143"/>
                      <a:pt x="251" y="144"/>
                      <a:pt x="251" y="146"/>
                    </a:cubicBezTo>
                    <a:cubicBezTo>
                      <a:pt x="251" y="149"/>
                      <a:pt x="251" y="151"/>
                      <a:pt x="252" y="151"/>
                    </a:cubicBezTo>
                    <a:cubicBezTo>
                      <a:pt x="252" y="151"/>
                      <a:pt x="254" y="149"/>
                      <a:pt x="255" y="148"/>
                    </a:cubicBezTo>
                    <a:cubicBezTo>
                      <a:pt x="255" y="147"/>
                      <a:pt x="255" y="147"/>
                      <a:pt x="255" y="147"/>
                    </a:cubicBezTo>
                    <a:cubicBezTo>
                      <a:pt x="256" y="145"/>
                      <a:pt x="258" y="142"/>
                      <a:pt x="260" y="142"/>
                    </a:cubicBezTo>
                    <a:cubicBezTo>
                      <a:pt x="262" y="142"/>
                      <a:pt x="263" y="146"/>
                      <a:pt x="265" y="157"/>
                    </a:cubicBezTo>
                    <a:cubicBezTo>
                      <a:pt x="265" y="158"/>
                      <a:pt x="265" y="160"/>
                      <a:pt x="265" y="162"/>
                    </a:cubicBezTo>
                    <a:cubicBezTo>
                      <a:pt x="265" y="162"/>
                      <a:pt x="265" y="162"/>
                      <a:pt x="265" y="162"/>
                    </a:cubicBezTo>
                    <a:cubicBezTo>
                      <a:pt x="265" y="162"/>
                      <a:pt x="265" y="162"/>
                      <a:pt x="265" y="16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7" name="Freeform 1121">
                <a:extLst>
                  <a:ext uri="{FF2B5EF4-FFF2-40B4-BE49-F238E27FC236}">
                    <a16:creationId xmlns:a16="http://schemas.microsoft.com/office/drawing/2014/main" id="{656F8485-9DAF-44C8-A079-AA4FC30E5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1" y="1823"/>
                <a:ext cx="112" cy="46"/>
              </a:xfrm>
              <a:custGeom>
                <a:avLst/>
                <a:gdLst>
                  <a:gd name="T0" fmla="*/ 117 w 118"/>
                  <a:gd name="T1" fmla="*/ 12 h 48"/>
                  <a:gd name="T2" fmla="*/ 116 w 118"/>
                  <a:gd name="T3" fmla="*/ 12 h 48"/>
                  <a:gd name="T4" fmla="*/ 109 w 118"/>
                  <a:gd name="T5" fmla="*/ 9 h 48"/>
                  <a:gd name="T6" fmla="*/ 105 w 118"/>
                  <a:gd name="T7" fmla="*/ 7 h 48"/>
                  <a:gd name="T8" fmla="*/ 77 w 118"/>
                  <a:gd name="T9" fmla="*/ 4 h 48"/>
                  <a:gd name="T10" fmla="*/ 56 w 118"/>
                  <a:gd name="T11" fmla="*/ 1 h 48"/>
                  <a:gd name="T12" fmla="*/ 53 w 118"/>
                  <a:gd name="T13" fmla="*/ 0 h 48"/>
                  <a:gd name="T14" fmla="*/ 41 w 118"/>
                  <a:gd name="T15" fmla="*/ 9 h 48"/>
                  <a:gd name="T16" fmla="*/ 25 w 118"/>
                  <a:gd name="T17" fmla="*/ 5 h 48"/>
                  <a:gd name="T18" fmla="*/ 13 w 118"/>
                  <a:gd name="T19" fmla="*/ 15 h 48"/>
                  <a:gd name="T20" fmla="*/ 12 w 118"/>
                  <a:gd name="T21" fmla="*/ 16 h 48"/>
                  <a:gd name="T22" fmla="*/ 11 w 118"/>
                  <a:gd name="T23" fmla="*/ 18 h 48"/>
                  <a:gd name="T24" fmla="*/ 14 w 118"/>
                  <a:gd name="T25" fmla="*/ 22 h 48"/>
                  <a:gd name="T26" fmla="*/ 20 w 118"/>
                  <a:gd name="T27" fmla="*/ 22 h 48"/>
                  <a:gd name="T28" fmla="*/ 39 w 118"/>
                  <a:gd name="T29" fmla="*/ 28 h 48"/>
                  <a:gd name="T30" fmla="*/ 38 w 118"/>
                  <a:gd name="T31" fmla="*/ 35 h 48"/>
                  <a:gd name="T32" fmla="*/ 29 w 118"/>
                  <a:gd name="T33" fmla="*/ 39 h 48"/>
                  <a:gd name="T34" fmla="*/ 23 w 118"/>
                  <a:gd name="T35" fmla="*/ 39 h 48"/>
                  <a:gd name="T36" fmla="*/ 22 w 118"/>
                  <a:gd name="T37" fmla="*/ 40 h 48"/>
                  <a:gd name="T38" fmla="*/ 20 w 118"/>
                  <a:gd name="T39" fmla="*/ 40 h 48"/>
                  <a:gd name="T40" fmla="*/ 17 w 118"/>
                  <a:gd name="T41" fmla="*/ 41 h 48"/>
                  <a:gd name="T42" fmla="*/ 10 w 118"/>
                  <a:gd name="T43" fmla="*/ 41 h 48"/>
                  <a:gd name="T44" fmla="*/ 9 w 118"/>
                  <a:gd name="T45" fmla="*/ 41 h 48"/>
                  <a:gd name="T46" fmla="*/ 5 w 118"/>
                  <a:gd name="T47" fmla="*/ 42 h 48"/>
                  <a:gd name="T48" fmla="*/ 5 w 118"/>
                  <a:gd name="T49" fmla="*/ 41 h 48"/>
                  <a:gd name="T50" fmla="*/ 5 w 118"/>
                  <a:gd name="T51" fmla="*/ 41 h 48"/>
                  <a:gd name="T52" fmla="*/ 3 w 118"/>
                  <a:gd name="T53" fmla="*/ 45 h 48"/>
                  <a:gd name="T54" fmla="*/ 14 w 118"/>
                  <a:gd name="T55" fmla="*/ 46 h 48"/>
                  <a:gd name="T56" fmla="*/ 18 w 118"/>
                  <a:gd name="T57" fmla="*/ 46 h 48"/>
                  <a:gd name="T58" fmla="*/ 28 w 118"/>
                  <a:gd name="T59" fmla="*/ 48 h 48"/>
                  <a:gd name="T60" fmla="*/ 31 w 118"/>
                  <a:gd name="T61" fmla="*/ 47 h 48"/>
                  <a:gd name="T62" fmla="*/ 34 w 118"/>
                  <a:gd name="T63" fmla="*/ 48 h 48"/>
                  <a:gd name="T64" fmla="*/ 37 w 118"/>
                  <a:gd name="T65" fmla="*/ 48 h 48"/>
                  <a:gd name="T66" fmla="*/ 39 w 118"/>
                  <a:gd name="T67" fmla="*/ 48 h 48"/>
                  <a:gd name="T68" fmla="*/ 40 w 118"/>
                  <a:gd name="T69" fmla="*/ 48 h 48"/>
                  <a:gd name="T70" fmla="*/ 42 w 118"/>
                  <a:gd name="T71" fmla="*/ 47 h 48"/>
                  <a:gd name="T72" fmla="*/ 44 w 118"/>
                  <a:gd name="T73" fmla="*/ 47 h 48"/>
                  <a:gd name="T74" fmla="*/ 46 w 118"/>
                  <a:gd name="T75" fmla="*/ 47 h 48"/>
                  <a:gd name="T76" fmla="*/ 47 w 118"/>
                  <a:gd name="T77" fmla="*/ 47 h 48"/>
                  <a:gd name="T78" fmla="*/ 47 w 118"/>
                  <a:gd name="T79" fmla="*/ 45 h 48"/>
                  <a:gd name="T80" fmla="*/ 47 w 118"/>
                  <a:gd name="T81" fmla="*/ 44 h 48"/>
                  <a:gd name="T82" fmla="*/ 47 w 118"/>
                  <a:gd name="T83" fmla="*/ 43 h 48"/>
                  <a:gd name="T84" fmla="*/ 54 w 118"/>
                  <a:gd name="T85" fmla="*/ 38 h 48"/>
                  <a:gd name="T86" fmla="*/ 61 w 118"/>
                  <a:gd name="T87" fmla="*/ 34 h 48"/>
                  <a:gd name="T88" fmla="*/ 68 w 118"/>
                  <a:gd name="T89" fmla="*/ 32 h 48"/>
                  <a:gd name="T90" fmla="*/ 73 w 118"/>
                  <a:gd name="T91" fmla="*/ 35 h 48"/>
                  <a:gd name="T92" fmla="*/ 76 w 118"/>
                  <a:gd name="T93" fmla="*/ 33 h 48"/>
                  <a:gd name="T94" fmla="*/ 90 w 118"/>
                  <a:gd name="T95" fmla="*/ 27 h 48"/>
                  <a:gd name="T96" fmla="*/ 99 w 118"/>
                  <a:gd name="T97" fmla="*/ 23 h 48"/>
                  <a:gd name="T98" fmla="*/ 108 w 118"/>
                  <a:gd name="T99" fmla="*/ 17 h 48"/>
                  <a:gd name="T100" fmla="*/ 110 w 118"/>
                  <a:gd name="T101" fmla="*/ 16 h 48"/>
                  <a:gd name="T102" fmla="*/ 111 w 118"/>
                  <a:gd name="T103" fmla="*/ 15 h 48"/>
                  <a:gd name="T104" fmla="*/ 113 w 118"/>
                  <a:gd name="T105" fmla="*/ 14 h 48"/>
                  <a:gd name="T106" fmla="*/ 114 w 118"/>
                  <a:gd name="T107" fmla="*/ 14 h 48"/>
                  <a:gd name="T108" fmla="*/ 118 w 118"/>
                  <a:gd name="T109" fmla="*/ 1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8" h="48">
                    <a:moveTo>
                      <a:pt x="118" y="12"/>
                    </a:moveTo>
                    <a:cubicBezTo>
                      <a:pt x="117" y="12"/>
                      <a:pt x="117" y="12"/>
                      <a:pt x="117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7" y="12"/>
                      <a:pt x="116" y="12"/>
                      <a:pt x="116" y="12"/>
                    </a:cubicBezTo>
                    <a:cubicBezTo>
                      <a:pt x="115" y="12"/>
                      <a:pt x="115" y="12"/>
                      <a:pt x="115" y="12"/>
                    </a:cubicBezTo>
                    <a:cubicBezTo>
                      <a:pt x="113" y="12"/>
                      <a:pt x="111" y="11"/>
                      <a:pt x="109" y="9"/>
                    </a:cubicBezTo>
                    <a:cubicBezTo>
                      <a:pt x="107" y="7"/>
                      <a:pt x="106" y="7"/>
                      <a:pt x="106" y="7"/>
                    </a:cubicBezTo>
                    <a:cubicBezTo>
                      <a:pt x="105" y="7"/>
                      <a:pt x="105" y="7"/>
                      <a:pt x="105" y="7"/>
                    </a:cubicBezTo>
                    <a:cubicBezTo>
                      <a:pt x="103" y="7"/>
                      <a:pt x="101" y="7"/>
                      <a:pt x="100" y="7"/>
                    </a:cubicBezTo>
                    <a:cubicBezTo>
                      <a:pt x="96" y="6"/>
                      <a:pt x="85" y="4"/>
                      <a:pt x="77" y="4"/>
                    </a:cubicBezTo>
                    <a:cubicBezTo>
                      <a:pt x="73" y="4"/>
                      <a:pt x="72" y="5"/>
                      <a:pt x="72" y="5"/>
                    </a:cubicBezTo>
                    <a:cubicBezTo>
                      <a:pt x="68" y="6"/>
                      <a:pt x="60" y="3"/>
                      <a:pt x="56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4" y="0"/>
                      <a:pt x="53" y="0"/>
                    </a:cubicBezTo>
                    <a:cubicBezTo>
                      <a:pt x="50" y="0"/>
                      <a:pt x="47" y="2"/>
                      <a:pt x="46" y="3"/>
                    </a:cubicBezTo>
                    <a:cubicBezTo>
                      <a:pt x="46" y="7"/>
                      <a:pt x="44" y="9"/>
                      <a:pt x="41" y="9"/>
                    </a:cubicBezTo>
                    <a:cubicBezTo>
                      <a:pt x="39" y="9"/>
                      <a:pt x="37" y="8"/>
                      <a:pt x="34" y="7"/>
                    </a:cubicBezTo>
                    <a:cubicBezTo>
                      <a:pt x="31" y="5"/>
                      <a:pt x="28" y="5"/>
                      <a:pt x="25" y="5"/>
                    </a:cubicBezTo>
                    <a:cubicBezTo>
                      <a:pt x="22" y="5"/>
                      <a:pt x="21" y="5"/>
                      <a:pt x="21" y="6"/>
                    </a:cubicBezTo>
                    <a:cubicBezTo>
                      <a:pt x="21" y="10"/>
                      <a:pt x="15" y="14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3" y="15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7"/>
                      <a:pt x="11" y="18"/>
                    </a:cubicBezTo>
                    <a:cubicBezTo>
                      <a:pt x="12" y="19"/>
                      <a:pt x="13" y="20"/>
                      <a:pt x="14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5" y="22"/>
                      <a:pt x="16" y="23"/>
                      <a:pt x="17" y="23"/>
                    </a:cubicBezTo>
                    <a:cubicBezTo>
                      <a:pt x="19" y="23"/>
                      <a:pt x="20" y="22"/>
                      <a:pt x="20" y="22"/>
                    </a:cubicBezTo>
                    <a:cubicBezTo>
                      <a:pt x="20" y="21"/>
                      <a:pt x="21" y="20"/>
                      <a:pt x="23" y="20"/>
                    </a:cubicBezTo>
                    <a:cubicBezTo>
                      <a:pt x="27" y="20"/>
                      <a:pt x="34" y="25"/>
                      <a:pt x="39" y="28"/>
                    </a:cubicBezTo>
                    <a:cubicBezTo>
                      <a:pt x="40" y="29"/>
                      <a:pt x="41" y="31"/>
                      <a:pt x="41" y="32"/>
                    </a:cubicBezTo>
                    <a:cubicBezTo>
                      <a:pt x="41" y="34"/>
                      <a:pt x="39" y="34"/>
                      <a:pt x="38" y="35"/>
                    </a:cubicBezTo>
                    <a:cubicBezTo>
                      <a:pt x="36" y="35"/>
                      <a:pt x="35" y="35"/>
                      <a:pt x="34" y="36"/>
                    </a:cubicBezTo>
                    <a:cubicBezTo>
                      <a:pt x="34" y="38"/>
                      <a:pt x="32" y="39"/>
                      <a:pt x="29" y="39"/>
                    </a:cubicBezTo>
                    <a:cubicBezTo>
                      <a:pt x="28" y="39"/>
                      <a:pt x="26" y="39"/>
                      <a:pt x="25" y="39"/>
                    </a:cubicBezTo>
                    <a:cubicBezTo>
                      <a:pt x="24" y="39"/>
                      <a:pt x="24" y="39"/>
                      <a:pt x="23" y="39"/>
                    </a:cubicBezTo>
                    <a:cubicBezTo>
                      <a:pt x="23" y="39"/>
                      <a:pt x="22" y="39"/>
                      <a:pt x="22" y="39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1" y="40"/>
                      <a:pt x="21" y="40"/>
                      <a:pt x="20" y="40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19" y="40"/>
                      <a:pt x="19" y="40"/>
                      <a:pt x="18" y="41"/>
                    </a:cubicBezTo>
                    <a:cubicBezTo>
                      <a:pt x="18" y="41"/>
                      <a:pt x="18" y="41"/>
                      <a:pt x="17" y="41"/>
                    </a:cubicBezTo>
                    <a:cubicBezTo>
                      <a:pt x="17" y="41"/>
                      <a:pt x="17" y="41"/>
                      <a:pt x="16" y="41"/>
                    </a:cubicBezTo>
                    <a:cubicBezTo>
                      <a:pt x="14" y="41"/>
                      <a:pt x="11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9" y="41"/>
                      <a:pt x="9" y="41"/>
                      <a:pt x="9" y="41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3" y="41"/>
                      <a:pt x="1" y="43"/>
                      <a:pt x="0" y="45"/>
                    </a:cubicBezTo>
                    <a:cubicBezTo>
                      <a:pt x="1" y="45"/>
                      <a:pt x="2" y="45"/>
                      <a:pt x="3" y="45"/>
                    </a:cubicBezTo>
                    <a:cubicBezTo>
                      <a:pt x="5" y="45"/>
                      <a:pt x="6" y="44"/>
                      <a:pt x="8" y="44"/>
                    </a:cubicBezTo>
                    <a:cubicBezTo>
                      <a:pt x="11" y="44"/>
                      <a:pt x="13" y="45"/>
                      <a:pt x="14" y="46"/>
                    </a:cubicBezTo>
                    <a:cubicBezTo>
                      <a:pt x="15" y="46"/>
                      <a:pt x="16" y="46"/>
                      <a:pt x="16" y="46"/>
                    </a:cubicBezTo>
                    <a:cubicBezTo>
                      <a:pt x="17" y="46"/>
                      <a:pt x="18" y="46"/>
                      <a:pt x="18" y="46"/>
                    </a:cubicBezTo>
                    <a:cubicBezTo>
                      <a:pt x="21" y="45"/>
                      <a:pt x="24" y="45"/>
                      <a:pt x="25" y="47"/>
                    </a:cubicBezTo>
                    <a:cubicBezTo>
                      <a:pt x="25" y="47"/>
                      <a:pt x="26" y="48"/>
                      <a:pt x="28" y="48"/>
                    </a:cubicBezTo>
                    <a:cubicBezTo>
                      <a:pt x="28" y="48"/>
                      <a:pt x="29" y="48"/>
                      <a:pt x="30" y="48"/>
                    </a:cubicBezTo>
                    <a:cubicBezTo>
                      <a:pt x="30" y="47"/>
                      <a:pt x="30" y="47"/>
                      <a:pt x="31" y="47"/>
                    </a:cubicBezTo>
                    <a:cubicBezTo>
                      <a:pt x="32" y="47"/>
                      <a:pt x="33" y="48"/>
                      <a:pt x="34" y="48"/>
                    </a:cubicBezTo>
                    <a:cubicBezTo>
                      <a:pt x="34" y="48"/>
                      <a:pt x="34" y="48"/>
                      <a:pt x="34" y="48"/>
                    </a:cubicBezTo>
                    <a:cubicBezTo>
                      <a:pt x="35" y="48"/>
                      <a:pt x="35" y="48"/>
                      <a:pt x="35" y="48"/>
                    </a:cubicBezTo>
                    <a:cubicBezTo>
                      <a:pt x="36" y="48"/>
                      <a:pt x="36" y="48"/>
                      <a:pt x="37" y="48"/>
                    </a:cubicBezTo>
                    <a:cubicBezTo>
                      <a:pt x="37" y="48"/>
                      <a:pt x="37" y="48"/>
                      <a:pt x="37" y="48"/>
                    </a:cubicBezTo>
                    <a:cubicBezTo>
                      <a:pt x="38" y="48"/>
                      <a:pt x="38" y="48"/>
                      <a:pt x="39" y="48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1" y="48"/>
                      <a:pt x="41" y="48"/>
                      <a:pt x="41" y="48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43" y="47"/>
                      <a:pt x="43" y="47"/>
                      <a:pt x="43" y="47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5" y="47"/>
                      <a:pt x="45" y="47"/>
                      <a:pt x="45" y="47"/>
                    </a:cubicBezTo>
                    <a:cubicBezTo>
                      <a:pt x="45" y="47"/>
                      <a:pt x="45" y="47"/>
                      <a:pt x="46" y="47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47"/>
                      <a:pt x="47" y="47"/>
                      <a:pt x="47" y="47"/>
                    </a:cubicBezTo>
                    <a:cubicBezTo>
                      <a:pt x="47" y="46"/>
                      <a:pt x="47" y="46"/>
                      <a:pt x="47" y="46"/>
                    </a:cubicBezTo>
                    <a:cubicBezTo>
                      <a:pt x="47" y="46"/>
                      <a:pt x="47" y="46"/>
                      <a:pt x="47" y="45"/>
                    </a:cubicBezTo>
                    <a:cubicBezTo>
                      <a:pt x="47" y="45"/>
                      <a:pt x="47" y="45"/>
                      <a:pt x="47" y="45"/>
                    </a:cubicBezTo>
                    <a:cubicBezTo>
                      <a:pt x="47" y="45"/>
                      <a:pt x="47" y="45"/>
                      <a:pt x="47" y="44"/>
                    </a:cubicBezTo>
                    <a:cubicBezTo>
                      <a:pt x="47" y="44"/>
                      <a:pt x="47" y="44"/>
                      <a:pt x="47" y="44"/>
                    </a:cubicBezTo>
                    <a:cubicBezTo>
                      <a:pt x="47" y="44"/>
                      <a:pt x="47" y="43"/>
                      <a:pt x="47" y="43"/>
                    </a:cubicBezTo>
                    <a:cubicBezTo>
                      <a:pt x="47" y="39"/>
                      <a:pt x="51" y="39"/>
                      <a:pt x="52" y="39"/>
                    </a:cubicBezTo>
                    <a:cubicBezTo>
                      <a:pt x="53" y="38"/>
                      <a:pt x="53" y="38"/>
                      <a:pt x="54" y="38"/>
                    </a:cubicBezTo>
                    <a:cubicBezTo>
                      <a:pt x="55" y="38"/>
                      <a:pt x="55" y="37"/>
                      <a:pt x="56" y="37"/>
                    </a:cubicBezTo>
                    <a:cubicBezTo>
                      <a:pt x="57" y="35"/>
                      <a:pt x="59" y="34"/>
                      <a:pt x="61" y="34"/>
                    </a:cubicBezTo>
                    <a:cubicBezTo>
                      <a:pt x="61" y="34"/>
                      <a:pt x="62" y="34"/>
                      <a:pt x="63" y="33"/>
                    </a:cubicBezTo>
                    <a:cubicBezTo>
                      <a:pt x="64" y="32"/>
                      <a:pt x="66" y="31"/>
                      <a:pt x="68" y="32"/>
                    </a:cubicBezTo>
                    <a:cubicBezTo>
                      <a:pt x="69" y="32"/>
                      <a:pt x="70" y="33"/>
                      <a:pt x="71" y="34"/>
                    </a:cubicBezTo>
                    <a:cubicBezTo>
                      <a:pt x="71" y="34"/>
                      <a:pt x="72" y="35"/>
                      <a:pt x="73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4" y="34"/>
                      <a:pt x="75" y="33"/>
                      <a:pt x="76" y="33"/>
                    </a:cubicBezTo>
                    <a:cubicBezTo>
                      <a:pt x="77" y="33"/>
                      <a:pt x="78" y="33"/>
                      <a:pt x="80" y="30"/>
                    </a:cubicBezTo>
                    <a:cubicBezTo>
                      <a:pt x="83" y="27"/>
                      <a:pt x="86" y="26"/>
                      <a:pt x="90" y="27"/>
                    </a:cubicBezTo>
                    <a:cubicBezTo>
                      <a:pt x="92" y="27"/>
                      <a:pt x="92" y="27"/>
                      <a:pt x="92" y="27"/>
                    </a:cubicBezTo>
                    <a:cubicBezTo>
                      <a:pt x="96" y="27"/>
                      <a:pt x="97" y="25"/>
                      <a:pt x="99" y="23"/>
                    </a:cubicBezTo>
                    <a:cubicBezTo>
                      <a:pt x="100" y="20"/>
                      <a:pt x="102" y="19"/>
                      <a:pt x="105" y="19"/>
                    </a:cubicBezTo>
                    <a:cubicBezTo>
                      <a:pt x="106" y="18"/>
                      <a:pt x="107" y="18"/>
                      <a:pt x="108" y="17"/>
                    </a:cubicBezTo>
                    <a:cubicBezTo>
                      <a:pt x="108" y="17"/>
                      <a:pt x="109" y="17"/>
                      <a:pt x="109" y="16"/>
                    </a:cubicBezTo>
                    <a:cubicBezTo>
                      <a:pt x="109" y="16"/>
                      <a:pt x="110" y="16"/>
                      <a:pt x="110" y="16"/>
                    </a:cubicBezTo>
                    <a:cubicBezTo>
                      <a:pt x="110" y="16"/>
                      <a:pt x="110" y="16"/>
                      <a:pt x="110" y="16"/>
                    </a:cubicBezTo>
                    <a:cubicBezTo>
                      <a:pt x="111" y="15"/>
                      <a:pt x="111" y="15"/>
                      <a:pt x="111" y="15"/>
                    </a:cubicBezTo>
                    <a:cubicBezTo>
                      <a:pt x="111" y="15"/>
                      <a:pt x="112" y="15"/>
                      <a:pt x="112" y="15"/>
                    </a:cubicBezTo>
                    <a:cubicBezTo>
                      <a:pt x="112" y="15"/>
                      <a:pt x="112" y="14"/>
                      <a:pt x="113" y="14"/>
                    </a:cubicBezTo>
                    <a:cubicBezTo>
                      <a:pt x="113" y="14"/>
                      <a:pt x="113" y="14"/>
                      <a:pt x="113" y="14"/>
                    </a:cubicBezTo>
                    <a:cubicBezTo>
                      <a:pt x="113" y="14"/>
                      <a:pt x="114" y="14"/>
                      <a:pt x="114" y="14"/>
                    </a:cubicBezTo>
                    <a:cubicBezTo>
                      <a:pt x="114" y="14"/>
                      <a:pt x="114" y="14"/>
                      <a:pt x="114" y="14"/>
                    </a:cubicBezTo>
                    <a:cubicBezTo>
                      <a:pt x="116" y="13"/>
                      <a:pt x="117" y="12"/>
                      <a:pt x="118" y="12"/>
                    </a:cubicBezTo>
                    <a:cubicBezTo>
                      <a:pt x="118" y="12"/>
                      <a:pt x="118" y="12"/>
                      <a:pt x="118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8" name="Freeform 1122">
                <a:extLst>
                  <a:ext uri="{FF2B5EF4-FFF2-40B4-BE49-F238E27FC236}">
                    <a16:creationId xmlns:a16="http://schemas.microsoft.com/office/drawing/2014/main" id="{C08F441D-5CE2-4762-9D1F-DB3B897E19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3" y="1917"/>
                <a:ext cx="21" cy="19"/>
              </a:xfrm>
              <a:custGeom>
                <a:avLst/>
                <a:gdLst>
                  <a:gd name="T0" fmla="*/ 1 w 22"/>
                  <a:gd name="T1" fmla="*/ 6 h 20"/>
                  <a:gd name="T2" fmla="*/ 1 w 22"/>
                  <a:gd name="T3" fmla="*/ 6 h 20"/>
                  <a:gd name="T4" fmla="*/ 1 w 22"/>
                  <a:gd name="T5" fmla="*/ 8 h 20"/>
                  <a:gd name="T6" fmla="*/ 1 w 22"/>
                  <a:gd name="T7" fmla="*/ 8 h 20"/>
                  <a:gd name="T8" fmla="*/ 5 w 22"/>
                  <a:gd name="T9" fmla="*/ 13 h 20"/>
                  <a:gd name="T10" fmla="*/ 7 w 22"/>
                  <a:gd name="T11" fmla="*/ 14 h 20"/>
                  <a:gd name="T12" fmla="*/ 8 w 22"/>
                  <a:gd name="T13" fmla="*/ 15 h 20"/>
                  <a:gd name="T14" fmla="*/ 9 w 22"/>
                  <a:gd name="T15" fmla="*/ 15 h 20"/>
                  <a:gd name="T16" fmla="*/ 9 w 22"/>
                  <a:gd name="T17" fmla="*/ 17 h 20"/>
                  <a:gd name="T18" fmla="*/ 9 w 22"/>
                  <a:gd name="T19" fmla="*/ 17 h 20"/>
                  <a:gd name="T20" fmla="*/ 10 w 22"/>
                  <a:gd name="T21" fmla="*/ 18 h 20"/>
                  <a:gd name="T22" fmla="*/ 10 w 22"/>
                  <a:gd name="T23" fmla="*/ 19 h 20"/>
                  <a:gd name="T24" fmla="*/ 10 w 22"/>
                  <a:gd name="T25" fmla="*/ 20 h 20"/>
                  <a:gd name="T26" fmla="*/ 10 w 22"/>
                  <a:gd name="T27" fmla="*/ 20 h 20"/>
                  <a:gd name="T28" fmla="*/ 10 w 22"/>
                  <a:gd name="T29" fmla="*/ 20 h 20"/>
                  <a:gd name="T30" fmla="*/ 11 w 22"/>
                  <a:gd name="T31" fmla="*/ 20 h 20"/>
                  <a:gd name="T32" fmla="*/ 11 w 22"/>
                  <a:gd name="T33" fmla="*/ 20 h 20"/>
                  <a:gd name="T34" fmla="*/ 12 w 22"/>
                  <a:gd name="T35" fmla="*/ 20 h 20"/>
                  <a:gd name="T36" fmla="*/ 22 w 22"/>
                  <a:gd name="T37" fmla="*/ 8 h 20"/>
                  <a:gd name="T38" fmla="*/ 10 w 22"/>
                  <a:gd name="T39" fmla="*/ 0 h 20"/>
                  <a:gd name="T40" fmla="*/ 10 w 22"/>
                  <a:gd name="T41" fmla="*/ 0 h 20"/>
                  <a:gd name="T42" fmla="*/ 9 w 22"/>
                  <a:gd name="T43" fmla="*/ 0 h 20"/>
                  <a:gd name="T44" fmla="*/ 8 w 22"/>
                  <a:gd name="T45" fmla="*/ 0 h 20"/>
                  <a:gd name="T46" fmla="*/ 7 w 22"/>
                  <a:gd name="T47" fmla="*/ 0 h 20"/>
                  <a:gd name="T48" fmla="*/ 7 w 22"/>
                  <a:gd name="T49" fmla="*/ 0 h 20"/>
                  <a:gd name="T50" fmla="*/ 6 w 22"/>
                  <a:gd name="T51" fmla="*/ 1 h 20"/>
                  <a:gd name="T52" fmla="*/ 5 w 22"/>
                  <a:gd name="T53" fmla="*/ 1 h 20"/>
                  <a:gd name="T54" fmla="*/ 4 w 22"/>
                  <a:gd name="T55" fmla="*/ 2 h 20"/>
                  <a:gd name="T56" fmla="*/ 3 w 22"/>
                  <a:gd name="T57" fmla="*/ 2 h 20"/>
                  <a:gd name="T58" fmla="*/ 3 w 22"/>
                  <a:gd name="T59" fmla="*/ 2 h 20"/>
                  <a:gd name="T60" fmla="*/ 2 w 22"/>
                  <a:gd name="T61" fmla="*/ 3 h 20"/>
                  <a:gd name="T62" fmla="*/ 1 w 22"/>
                  <a:gd name="T63" fmla="*/ 3 h 20"/>
                  <a:gd name="T64" fmla="*/ 1 w 22"/>
                  <a:gd name="T65" fmla="*/ 4 h 20"/>
                  <a:gd name="T66" fmla="*/ 0 w 22"/>
                  <a:gd name="T67" fmla="*/ 4 h 20"/>
                  <a:gd name="T68" fmla="*/ 0 w 22"/>
                  <a:gd name="T69" fmla="*/ 5 h 20"/>
                  <a:gd name="T70" fmla="*/ 0 w 22"/>
                  <a:gd name="T71" fmla="*/ 5 h 20"/>
                  <a:gd name="T72" fmla="*/ 0 w 22"/>
                  <a:gd name="T73" fmla="*/ 5 h 20"/>
                  <a:gd name="T74" fmla="*/ 1 w 22"/>
                  <a:gd name="T75" fmla="*/ 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2" h="20">
                    <a:moveTo>
                      <a:pt x="1" y="6"/>
                    </a:move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9"/>
                      <a:pt x="3" y="11"/>
                      <a:pt x="5" y="13"/>
                    </a:cubicBezTo>
                    <a:cubicBezTo>
                      <a:pt x="6" y="13"/>
                      <a:pt x="6" y="14"/>
                      <a:pt x="7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6"/>
                      <a:pt x="9" y="16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0" y="17"/>
                      <a:pt x="10" y="18"/>
                      <a:pt x="10" y="18"/>
                    </a:cubicBezTo>
                    <a:cubicBezTo>
                      <a:pt x="10" y="18"/>
                      <a:pt x="10" y="18"/>
                      <a:pt x="10" y="19"/>
                    </a:cubicBezTo>
                    <a:cubicBezTo>
                      <a:pt x="10" y="19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0"/>
                      <a:pt x="10" y="20"/>
                      <a:pt x="11" y="20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20"/>
                      <a:pt x="12" y="20"/>
                      <a:pt x="12" y="20"/>
                    </a:cubicBezTo>
                    <a:cubicBezTo>
                      <a:pt x="14" y="19"/>
                      <a:pt x="21" y="11"/>
                      <a:pt x="22" y="8"/>
                    </a:cubicBezTo>
                    <a:cubicBezTo>
                      <a:pt x="21" y="6"/>
                      <a:pt x="14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2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1" y="6"/>
                      <a:pt x="1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9" name="Freeform 1123">
                <a:extLst>
                  <a:ext uri="{FF2B5EF4-FFF2-40B4-BE49-F238E27FC236}">
                    <a16:creationId xmlns:a16="http://schemas.microsoft.com/office/drawing/2014/main" id="{019A4DCE-CBD8-4589-BB8A-5E26406A73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00" y="1827"/>
                <a:ext cx="66" cy="65"/>
              </a:xfrm>
              <a:custGeom>
                <a:avLst/>
                <a:gdLst>
                  <a:gd name="T0" fmla="*/ 11 w 69"/>
                  <a:gd name="T1" fmla="*/ 46 h 68"/>
                  <a:gd name="T2" fmla="*/ 7 w 69"/>
                  <a:gd name="T3" fmla="*/ 58 h 68"/>
                  <a:gd name="T4" fmla="*/ 4 w 69"/>
                  <a:gd name="T5" fmla="*/ 60 h 68"/>
                  <a:gd name="T6" fmla="*/ 4 w 69"/>
                  <a:gd name="T7" fmla="*/ 61 h 68"/>
                  <a:gd name="T8" fmla="*/ 5 w 69"/>
                  <a:gd name="T9" fmla="*/ 62 h 68"/>
                  <a:gd name="T10" fmla="*/ 7 w 69"/>
                  <a:gd name="T11" fmla="*/ 66 h 68"/>
                  <a:gd name="T12" fmla="*/ 9 w 69"/>
                  <a:gd name="T13" fmla="*/ 68 h 68"/>
                  <a:gd name="T14" fmla="*/ 9 w 69"/>
                  <a:gd name="T15" fmla="*/ 68 h 68"/>
                  <a:gd name="T16" fmla="*/ 14 w 69"/>
                  <a:gd name="T17" fmla="*/ 65 h 68"/>
                  <a:gd name="T18" fmla="*/ 16 w 69"/>
                  <a:gd name="T19" fmla="*/ 65 h 68"/>
                  <a:gd name="T20" fmla="*/ 22 w 69"/>
                  <a:gd name="T21" fmla="*/ 66 h 68"/>
                  <a:gd name="T22" fmla="*/ 22 w 69"/>
                  <a:gd name="T23" fmla="*/ 66 h 68"/>
                  <a:gd name="T24" fmla="*/ 25 w 69"/>
                  <a:gd name="T25" fmla="*/ 64 h 68"/>
                  <a:gd name="T26" fmla="*/ 27 w 69"/>
                  <a:gd name="T27" fmla="*/ 62 h 68"/>
                  <a:gd name="T28" fmla="*/ 39 w 69"/>
                  <a:gd name="T29" fmla="*/ 59 h 68"/>
                  <a:gd name="T30" fmla="*/ 40 w 69"/>
                  <a:gd name="T31" fmla="*/ 59 h 68"/>
                  <a:gd name="T32" fmla="*/ 41 w 69"/>
                  <a:gd name="T33" fmla="*/ 59 h 68"/>
                  <a:gd name="T34" fmla="*/ 41 w 69"/>
                  <a:gd name="T35" fmla="*/ 59 h 68"/>
                  <a:gd name="T36" fmla="*/ 42 w 69"/>
                  <a:gd name="T37" fmla="*/ 59 h 68"/>
                  <a:gd name="T38" fmla="*/ 34 w 69"/>
                  <a:gd name="T39" fmla="*/ 51 h 68"/>
                  <a:gd name="T40" fmla="*/ 31 w 69"/>
                  <a:gd name="T41" fmla="*/ 45 h 68"/>
                  <a:gd name="T42" fmla="*/ 37 w 69"/>
                  <a:gd name="T43" fmla="*/ 38 h 68"/>
                  <a:gd name="T44" fmla="*/ 51 w 69"/>
                  <a:gd name="T45" fmla="*/ 29 h 68"/>
                  <a:gd name="T46" fmla="*/ 57 w 69"/>
                  <a:gd name="T47" fmla="*/ 26 h 68"/>
                  <a:gd name="T48" fmla="*/ 58 w 69"/>
                  <a:gd name="T49" fmla="*/ 21 h 68"/>
                  <a:gd name="T50" fmla="*/ 60 w 69"/>
                  <a:gd name="T51" fmla="*/ 13 h 68"/>
                  <a:gd name="T52" fmla="*/ 69 w 69"/>
                  <a:gd name="T53" fmla="*/ 4 h 68"/>
                  <a:gd name="T54" fmla="*/ 69 w 69"/>
                  <a:gd name="T55" fmla="*/ 3 h 68"/>
                  <a:gd name="T56" fmla="*/ 64 w 69"/>
                  <a:gd name="T57" fmla="*/ 1 h 68"/>
                  <a:gd name="T58" fmla="*/ 62 w 69"/>
                  <a:gd name="T59" fmla="*/ 0 h 68"/>
                  <a:gd name="T60" fmla="*/ 60 w 69"/>
                  <a:gd name="T61" fmla="*/ 3 h 68"/>
                  <a:gd name="T62" fmla="*/ 55 w 69"/>
                  <a:gd name="T63" fmla="*/ 8 h 68"/>
                  <a:gd name="T64" fmla="*/ 53 w 69"/>
                  <a:gd name="T65" fmla="*/ 10 h 68"/>
                  <a:gd name="T66" fmla="*/ 47 w 69"/>
                  <a:gd name="T67" fmla="*/ 14 h 68"/>
                  <a:gd name="T68" fmla="*/ 47 w 69"/>
                  <a:gd name="T69" fmla="*/ 14 h 68"/>
                  <a:gd name="T70" fmla="*/ 44 w 69"/>
                  <a:gd name="T71" fmla="*/ 15 h 68"/>
                  <a:gd name="T72" fmla="*/ 44 w 69"/>
                  <a:gd name="T73" fmla="*/ 16 h 68"/>
                  <a:gd name="T74" fmla="*/ 45 w 69"/>
                  <a:gd name="T75" fmla="*/ 19 h 68"/>
                  <a:gd name="T76" fmla="*/ 41 w 69"/>
                  <a:gd name="T77" fmla="*/ 21 h 68"/>
                  <a:gd name="T78" fmla="*/ 38 w 69"/>
                  <a:gd name="T79" fmla="*/ 21 h 68"/>
                  <a:gd name="T80" fmla="*/ 35 w 69"/>
                  <a:gd name="T81" fmla="*/ 21 h 68"/>
                  <a:gd name="T82" fmla="*/ 30 w 69"/>
                  <a:gd name="T83" fmla="*/ 19 h 68"/>
                  <a:gd name="T84" fmla="*/ 28 w 69"/>
                  <a:gd name="T85" fmla="*/ 18 h 68"/>
                  <a:gd name="T86" fmla="*/ 24 w 69"/>
                  <a:gd name="T87" fmla="*/ 22 h 68"/>
                  <a:gd name="T88" fmla="*/ 23 w 69"/>
                  <a:gd name="T89" fmla="*/ 25 h 68"/>
                  <a:gd name="T90" fmla="*/ 4 w 69"/>
                  <a:gd name="T91" fmla="*/ 36 h 68"/>
                  <a:gd name="T92" fmla="*/ 1 w 69"/>
                  <a:gd name="T93" fmla="*/ 37 h 68"/>
                  <a:gd name="T94" fmla="*/ 1 w 69"/>
                  <a:gd name="T95" fmla="*/ 37 h 68"/>
                  <a:gd name="T96" fmla="*/ 1 w 69"/>
                  <a:gd name="T97" fmla="*/ 37 h 68"/>
                  <a:gd name="T98" fmla="*/ 0 w 69"/>
                  <a:gd name="T99" fmla="*/ 38 h 68"/>
                  <a:gd name="T100" fmla="*/ 0 w 69"/>
                  <a:gd name="T101" fmla="*/ 38 h 68"/>
                  <a:gd name="T102" fmla="*/ 0 w 69"/>
                  <a:gd name="T103" fmla="*/ 38 h 68"/>
                  <a:gd name="T104" fmla="*/ 0 w 69"/>
                  <a:gd name="T105" fmla="*/ 38 h 68"/>
                  <a:gd name="T106" fmla="*/ 0 w 69"/>
                  <a:gd name="T107" fmla="*/ 39 h 68"/>
                  <a:gd name="T108" fmla="*/ 0 w 69"/>
                  <a:gd name="T109" fmla="*/ 39 h 68"/>
                  <a:gd name="T110" fmla="*/ 11 w 69"/>
                  <a:gd name="T111" fmla="*/ 46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9" h="68">
                    <a:moveTo>
                      <a:pt x="11" y="46"/>
                    </a:moveTo>
                    <a:cubicBezTo>
                      <a:pt x="15" y="50"/>
                      <a:pt x="10" y="54"/>
                      <a:pt x="7" y="58"/>
                    </a:cubicBezTo>
                    <a:cubicBezTo>
                      <a:pt x="6" y="58"/>
                      <a:pt x="5" y="59"/>
                      <a:pt x="4" y="60"/>
                    </a:cubicBezTo>
                    <a:cubicBezTo>
                      <a:pt x="4" y="61"/>
                      <a:pt x="4" y="61"/>
                      <a:pt x="4" y="61"/>
                    </a:cubicBezTo>
                    <a:cubicBezTo>
                      <a:pt x="4" y="61"/>
                      <a:pt x="4" y="61"/>
                      <a:pt x="5" y="62"/>
                    </a:cubicBezTo>
                    <a:cubicBezTo>
                      <a:pt x="5" y="62"/>
                      <a:pt x="7" y="64"/>
                      <a:pt x="7" y="66"/>
                    </a:cubicBezTo>
                    <a:cubicBezTo>
                      <a:pt x="7" y="67"/>
                      <a:pt x="8" y="68"/>
                      <a:pt x="9" y="68"/>
                    </a:cubicBezTo>
                    <a:cubicBezTo>
                      <a:pt x="9" y="68"/>
                      <a:pt x="9" y="68"/>
                      <a:pt x="9" y="68"/>
                    </a:cubicBezTo>
                    <a:cubicBezTo>
                      <a:pt x="10" y="65"/>
                      <a:pt x="12" y="65"/>
                      <a:pt x="14" y="65"/>
                    </a:cubicBezTo>
                    <a:cubicBezTo>
                      <a:pt x="15" y="65"/>
                      <a:pt x="16" y="65"/>
                      <a:pt x="16" y="65"/>
                    </a:cubicBezTo>
                    <a:cubicBezTo>
                      <a:pt x="18" y="65"/>
                      <a:pt x="21" y="65"/>
                      <a:pt x="22" y="66"/>
                    </a:cubicBezTo>
                    <a:cubicBezTo>
                      <a:pt x="22" y="66"/>
                      <a:pt x="22" y="66"/>
                      <a:pt x="22" y="66"/>
                    </a:cubicBezTo>
                    <a:cubicBezTo>
                      <a:pt x="23" y="65"/>
                      <a:pt x="24" y="64"/>
                      <a:pt x="25" y="64"/>
                    </a:cubicBezTo>
                    <a:cubicBezTo>
                      <a:pt x="26" y="63"/>
                      <a:pt x="27" y="62"/>
                      <a:pt x="27" y="62"/>
                    </a:cubicBezTo>
                    <a:cubicBezTo>
                      <a:pt x="29" y="60"/>
                      <a:pt x="33" y="59"/>
                      <a:pt x="39" y="59"/>
                    </a:cubicBezTo>
                    <a:cubicBezTo>
                      <a:pt x="39" y="59"/>
                      <a:pt x="40" y="59"/>
                      <a:pt x="40" y="59"/>
                    </a:cubicBezTo>
                    <a:cubicBezTo>
                      <a:pt x="40" y="59"/>
                      <a:pt x="40" y="59"/>
                      <a:pt x="41" y="59"/>
                    </a:cubicBezTo>
                    <a:cubicBezTo>
                      <a:pt x="41" y="59"/>
                      <a:pt x="41" y="59"/>
                      <a:pt x="41" y="59"/>
                    </a:cubicBezTo>
                    <a:cubicBezTo>
                      <a:pt x="42" y="59"/>
                      <a:pt x="42" y="59"/>
                      <a:pt x="42" y="59"/>
                    </a:cubicBezTo>
                    <a:cubicBezTo>
                      <a:pt x="38" y="55"/>
                      <a:pt x="35" y="52"/>
                      <a:pt x="34" y="51"/>
                    </a:cubicBezTo>
                    <a:cubicBezTo>
                      <a:pt x="32" y="50"/>
                      <a:pt x="30" y="48"/>
                      <a:pt x="31" y="45"/>
                    </a:cubicBezTo>
                    <a:cubicBezTo>
                      <a:pt x="31" y="41"/>
                      <a:pt x="34" y="38"/>
                      <a:pt x="37" y="38"/>
                    </a:cubicBezTo>
                    <a:cubicBezTo>
                      <a:pt x="40" y="37"/>
                      <a:pt x="47" y="32"/>
                      <a:pt x="51" y="29"/>
                    </a:cubicBezTo>
                    <a:cubicBezTo>
                      <a:pt x="54" y="28"/>
                      <a:pt x="55" y="26"/>
                      <a:pt x="57" y="26"/>
                    </a:cubicBezTo>
                    <a:cubicBezTo>
                      <a:pt x="57" y="25"/>
                      <a:pt x="58" y="24"/>
                      <a:pt x="58" y="21"/>
                    </a:cubicBezTo>
                    <a:cubicBezTo>
                      <a:pt x="58" y="19"/>
                      <a:pt x="58" y="16"/>
                      <a:pt x="60" y="13"/>
                    </a:cubicBezTo>
                    <a:cubicBezTo>
                      <a:pt x="61" y="11"/>
                      <a:pt x="65" y="7"/>
                      <a:pt x="69" y="4"/>
                    </a:cubicBezTo>
                    <a:cubicBezTo>
                      <a:pt x="69" y="4"/>
                      <a:pt x="69" y="3"/>
                      <a:pt x="69" y="3"/>
                    </a:cubicBezTo>
                    <a:cubicBezTo>
                      <a:pt x="67" y="3"/>
                      <a:pt x="65" y="2"/>
                      <a:pt x="64" y="1"/>
                    </a:cubicBezTo>
                    <a:cubicBezTo>
                      <a:pt x="63" y="0"/>
                      <a:pt x="62" y="0"/>
                      <a:pt x="62" y="0"/>
                    </a:cubicBezTo>
                    <a:cubicBezTo>
                      <a:pt x="61" y="0"/>
                      <a:pt x="61" y="2"/>
                      <a:pt x="60" y="3"/>
                    </a:cubicBezTo>
                    <a:cubicBezTo>
                      <a:pt x="59" y="5"/>
                      <a:pt x="58" y="8"/>
                      <a:pt x="55" y="8"/>
                    </a:cubicBezTo>
                    <a:cubicBezTo>
                      <a:pt x="55" y="8"/>
                      <a:pt x="54" y="9"/>
                      <a:pt x="53" y="10"/>
                    </a:cubicBezTo>
                    <a:cubicBezTo>
                      <a:pt x="52" y="11"/>
                      <a:pt x="51" y="14"/>
                      <a:pt x="47" y="14"/>
                    </a:cubicBezTo>
                    <a:cubicBezTo>
                      <a:pt x="47" y="14"/>
                      <a:pt x="47" y="14"/>
                      <a:pt x="47" y="14"/>
                    </a:cubicBezTo>
                    <a:cubicBezTo>
                      <a:pt x="46" y="14"/>
                      <a:pt x="45" y="15"/>
                      <a:pt x="44" y="15"/>
                    </a:cubicBezTo>
                    <a:cubicBezTo>
                      <a:pt x="44" y="15"/>
                      <a:pt x="44" y="15"/>
                      <a:pt x="44" y="16"/>
                    </a:cubicBezTo>
                    <a:cubicBezTo>
                      <a:pt x="45" y="16"/>
                      <a:pt x="46" y="18"/>
                      <a:pt x="45" y="19"/>
                    </a:cubicBezTo>
                    <a:cubicBezTo>
                      <a:pt x="44" y="21"/>
                      <a:pt x="42" y="21"/>
                      <a:pt x="41" y="21"/>
                    </a:cubicBezTo>
                    <a:cubicBezTo>
                      <a:pt x="40" y="21"/>
                      <a:pt x="39" y="21"/>
                      <a:pt x="38" y="21"/>
                    </a:cubicBezTo>
                    <a:cubicBezTo>
                      <a:pt x="37" y="21"/>
                      <a:pt x="36" y="21"/>
                      <a:pt x="35" y="21"/>
                    </a:cubicBezTo>
                    <a:cubicBezTo>
                      <a:pt x="32" y="21"/>
                      <a:pt x="31" y="20"/>
                      <a:pt x="30" y="19"/>
                    </a:cubicBezTo>
                    <a:cubicBezTo>
                      <a:pt x="29" y="18"/>
                      <a:pt x="29" y="18"/>
                      <a:pt x="28" y="18"/>
                    </a:cubicBezTo>
                    <a:cubicBezTo>
                      <a:pt x="27" y="18"/>
                      <a:pt x="25" y="21"/>
                      <a:pt x="24" y="22"/>
                    </a:cubicBezTo>
                    <a:cubicBezTo>
                      <a:pt x="24" y="23"/>
                      <a:pt x="23" y="24"/>
                      <a:pt x="23" y="25"/>
                    </a:cubicBezTo>
                    <a:cubicBezTo>
                      <a:pt x="21" y="28"/>
                      <a:pt x="13" y="32"/>
                      <a:pt x="4" y="36"/>
                    </a:cubicBezTo>
                    <a:cubicBezTo>
                      <a:pt x="3" y="36"/>
                      <a:pt x="2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7"/>
                      <a:pt x="0" y="37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8"/>
                      <a:pt x="0" y="38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5" y="40"/>
                      <a:pt x="9" y="43"/>
                      <a:pt x="11" y="4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0" name="Freeform 1124">
                <a:extLst>
                  <a:ext uri="{FF2B5EF4-FFF2-40B4-BE49-F238E27FC236}">
                    <a16:creationId xmlns:a16="http://schemas.microsoft.com/office/drawing/2014/main" id="{17270651-79E7-440F-8C87-71C6B47C7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6" y="2007"/>
                <a:ext cx="85" cy="194"/>
              </a:xfrm>
              <a:custGeom>
                <a:avLst/>
                <a:gdLst>
                  <a:gd name="T0" fmla="*/ 84 w 89"/>
                  <a:gd name="T1" fmla="*/ 92 h 204"/>
                  <a:gd name="T2" fmla="*/ 86 w 89"/>
                  <a:gd name="T3" fmla="*/ 90 h 204"/>
                  <a:gd name="T4" fmla="*/ 87 w 89"/>
                  <a:gd name="T5" fmla="*/ 89 h 204"/>
                  <a:gd name="T6" fmla="*/ 88 w 89"/>
                  <a:gd name="T7" fmla="*/ 86 h 204"/>
                  <a:gd name="T8" fmla="*/ 89 w 89"/>
                  <a:gd name="T9" fmla="*/ 84 h 204"/>
                  <a:gd name="T10" fmla="*/ 85 w 89"/>
                  <a:gd name="T11" fmla="*/ 85 h 204"/>
                  <a:gd name="T12" fmla="*/ 83 w 89"/>
                  <a:gd name="T13" fmla="*/ 84 h 204"/>
                  <a:gd name="T14" fmla="*/ 76 w 89"/>
                  <a:gd name="T15" fmla="*/ 77 h 204"/>
                  <a:gd name="T16" fmla="*/ 74 w 89"/>
                  <a:gd name="T17" fmla="*/ 67 h 204"/>
                  <a:gd name="T18" fmla="*/ 67 w 89"/>
                  <a:gd name="T19" fmla="*/ 61 h 204"/>
                  <a:gd name="T20" fmla="*/ 59 w 89"/>
                  <a:gd name="T21" fmla="*/ 53 h 204"/>
                  <a:gd name="T22" fmla="*/ 54 w 89"/>
                  <a:gd name="T23" fmla="*/ 47 h 204"/>
                  <a:gd name="T24" fmla="*/ 66 w 89"/>
                  <a:gd name="T25" fmla="*/ 14 h 204"/>
                  <a:gd name="T26" fmla="*/ 56 w 89"/>
                  <a:gd name="T27" fmla="*/ 0 h 204"/>
                  <a:gd name="T28" fmla="*/ 54 w 89"/>
                  <a:gd name="T29" fmla="*/ 1 h 204"/>
                  <a:gd name="T30" fmla="*/ 53 w 89"/>
                  <a:gd name="T31" fmla="*/ 3 h 204"/>
                  <a:gd name="T32" fmla="*/ 51 w 89"/>
                  <a:gd name="T33" fmla="*/ 6 h 204"/>
                  <a:gd name="T34" fmla="*/ 52 w 89"/>
                  <a:gd name="T35" fmla="*/ 12 h 204"/>
                  <a:gd name="T36" fmla="*/ 43 w 89"/>
                  <a:gd name="T37" fmla="*/ 14 h 204"/>
                  <a:gd name="T38" fmla="*/ 30 w 89"/>
                  <a:gd name="T39" fmla="*/ 26 h 204"/>
                  <a:gd name="T40" fmla="*/ 24 w 89"/>
                  <a:gd name="T41" fmla="*/ 49 h 204"/>
                  <a:gd name="T42" fmla="*/ 20 w 89"/>
                  <a:gd name="T43" fmla="*/ 56 h 204"/>
                  <a:gd name="T44" fmla="*/ 13 w 89"/>
                  <a:gd name="T45" fmla="*/ 57 h 204"/>
                  <a:gd name="T46" fmla="*/ 11 w 89"/>
                  <a:gd name="T47" fmla="*/ 72 h 204"/>
                  <a:gd name="T48" fmla="*/ 10 w 89"/>
                  <a:gd name="T49" fmla="*/ 74 h 204"/>
                  <a:gd name="T50" fmla="*/ 10 w 89"/>
                  <a:gd name="T51" fmla="*/ 76 h 204"/>
                  <a:gd name="T52" fmla="*/ 9 w 89"/>
                  <a:gd name="T53" fmla="*/ 77 h 204"/>
                  <a:gd name="T54" fmla="*/ 8 w 89"/>
                  <a:gd name="T55" fmla="*/ 78 h 204"/>
                  <a:gd name="T56" fmla="*/ 7 w 89"/>
                  <a:gd name="T57" fmla="*/ 78 h 204"/>
                  <a:gd name="T58" fmla="*/ 4 w 89"/>
                  <a:gd name="T59" fmla="*/ 85 h 204"/>
                  <a:gd name="T60" fmla="*/ 4 w 89"/>
                  <a:gd name="T61" fmla="*/ 86 h 204"/>
                  <a:gd name="T62" fmla="*/ 3 w 89"/>
                  <a:gd name="T63" fmla="*/ 87 h 204"/>
                  <a:gd name="T64" fmla="*/ 1 w 89"/>
                  <a:gd name="T65" fmla="*/ 88 h 204"/>
                  <a:gd name="T66" fmla="*/ 9 w 89"/>
                  <a:gd name="T67" fmla="*/ 97 h 204"/>
                  <a:gd name="T68" fmla="*/ 21 w 89"/>
                  <a:gd name="T69" fmla="*/ 142 h 204"/>
                  <a:gd name="T70" fmla="*/ 34 w 89"/>
                  <a:gd name="T71" fmla="*/ 144 h 204"/>
                  <a:gd name="T72" fmla="*/ 46 w 89"/>
                  <a:gd name="T73" fmla="*/ 130 h 204"/>
                  <a:gd name="T74" fmla="*/ 57 w 89"/>
                  <a:gd name="T75" fmla="*/ 150 h 204"/>
                  <a:gd name="T76" fmla="*/ 67 w 89"/>
                  <a:gd name="T77" fmla="*/ 193 h 204"/>
                  <a:gd name="T78" fmla="*/ 71 w 89"/>
                  <a:gd name="T79" fmla="*/ 198 h 204"/>
                  <a:gd name="T80" fmla="*/ 73 w 89"/>
                  <a:gd name="T81" fmla="*/ 194 h 204"/>
                  <a:gd name="T82" fmla="*/ 70 w 89"/>
                  <a:gd name="T83" fmla="*/ 182 h 204"/>
                  <a:gd name="T84" fmla="*/ 62 w 89"/>
                  <a:gd name="T85" fmla="*/ 155 h 204"/>
                  <a:gd name="T86" fmla="*/ 64 w 89"/>
                  <a:gd name="T87" fmla="*/ 146 h 204"/>
                  <a:gd name="T88" fmla="*/ 65 w 89"/>
                  <a:gd name="T89" fmla="*/ 145 h 204"/>
                  <a:gd name="T90" fmla="*/ 53 w 89"/>
                  <a:gd name="T91" fmla="*/ 125 h 204"/>
                  <a:gd name="T92" fmla="*/ 64 w 89"/>
                  <a:gd name="T93" fmla="*/ 102 h 204"/>
                  <a:gd name="T94" fmla="*/ 77 w 89"/>
                  <a:gd name="T95" fmla="*/ 96 h 204"/>
                  <a:gd name="T96" fmla="*/ 81 w 89"/>
                  <a:gd name="T97" fmla="*/ 93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89" h="204">
                    <a:moveTo>
                      <a:pt x="81" y="93"/>
                    </a:moveTo>
                    <a:cubicBezTo>
                      <a:pt x="83" y="92"/>
                      <a:pt x="83" y="92"/>
                      <a:pt x="83" y="92"/>
                    </a:cubicBezTo>
                    <a:cubicBezTo>
                      <a:pt x="83" y="92"/>
                      <a:pt x="84" y="92"/>
                      <a:pt x="84" y="92"/>
                    </a:cubicBezTo>
                    <a:cubicBezTo>
                      <a:pt x="85" y="91"/>
                      <a:pt x="85" y="91"/>
                      <a:pt x="85" y="91"/>
                    </a:cubicBezTo>
                    <a:cubicBezTo>
                      <a:pt x="85" y="91"/>
                      <a:pt x="85" y="91"/>
                      <a:pt x="85" y="91"/>
                    </a:cubicBezTo>
                    <a:cubicBezTo>
                      <a:pt x="85" y="91"/>
                      <a:pt x="86" y="91"/>
                      <a:pt x="86" y="90"/>
                    </a:cubicBezTo>
                    <a:cubicBezTo>
                      <a:pt x="86" y="90"/>
                      <a:pt x="86" y="90"/>
                      <a:pt x="86" y="90"/>
                    </a:cubicBezTo>
                    <a:cubicBezTo>
                      <a:pt x="86" y="90"/>
                      <a:pt x="86" y="90"/>
                      <a:pt x="86" y="89"/>
                    </a:cubicBezTo>
                    <a:cubicBezTo>
                      <a:pt x="86" y="89"/>
                      <a:pt x="87" y="89"/>
                      <a:pt x="87" y="89"/>
                    </a:cubicBezTo>
                    <a:cubicBezTo>
                      <a:pt x="87" y="88"/>
                      <a:pt x="87" y="88"/>
                      <a:pt x="87" y="88"/>
                    </a:cubicBezTo>
                    <a:cubicBezTo>
                      <a:pt x="87" y="87"/>
                      <a:pt x="87" y="87"/>
                      <a:pt x="87" y="87"/>
                    </a:cubicBezTo>
                    <a:cubicBezTo>
                      <a:pt x="87" y="87"/>
                      <a:pt x="88" y="86"/>
                      <a:pt x="88" y="86"/>
                    </a:cubicBezTo>
                    <a:cubicBezTo>
                      <a:pt x="88" y="86"/>
                      <a:pt x="88" y="86"/>
                      <a:pt x="88" y="85"/>
                    </a:cubicBezTo>
                    <a:cubicBezTo>
                      <a:pt x="88" y="85"/>
                      <a:pt x="89" y="85"/>
                      <a:pt x="89" y="85"/>
                    </a:cubicBezTo>
                    <a:cubicBezTo>
                      <a:pt x="89" y="84"/>
                      <a:pt x="89" y="84"/>
                      <a:pt x="89" y="84"/>
                    </a:cubicBezTo>
                    <a:cubicBezTo>
                      <a:pt x="89" y="84"/>
                      <a:pt x="88" y="84"/>
                      <a:pt x="88" y="85"/>
                    </a:cubicBezTo>
                    <a:cubicBezTo>
                      <a:pt x="88" y="85"/>
                      <a:pt x="87" y="85"/>
                      <a:pt x="87" y="85"/>
                    </a:cubicBezTo>
                    <a:cubicBezTo>
                      <a:pt x="87" y="85"/>
                      <a:pt x="86" y="85"/>
                      <a:pt x="85" y="85"/>
                    </a:cubicBezTo>
                    <a:cubicBezTo>
                      <a:pt x="85" y="85"/>
                      <a:pt x="85" y="85"/>
                      <a:pt x="85" y="85"/>
                    </a:cubicBezTo>
                    <a:cubicBezTo>
                      <a:pt x="84" y="85"/>
                      <a:pt x="84" y="84"/>
                      <a:pt x="83" y="84"/>
                    </a:cubicBezTo>
                    <a:cubicBezTo>
                      <a:pt x="83" y="84"/>
                      <a:pt x="83" y="84"/>
                      <a:pt x="83" y="84"/>
                    </a:cubicBezTo>
                    <a:cubicBezTo>
                      <a:pt x="82" y="84"/>
                      <a:pt x="82" y="83"/>
                      <a:pt x="81" y="83"/>
                    </a:cubicBezTo>
                    <a:cubicBezTo>
                      <a:pt x="80" y="82"/>
                      <a:pt x="80" y="80"/>
                      <a:pt x="80" y="78"/>
                    </a:cubicBezTo>
                    <a:cubicBezTo>
                      <a:pt x="80" y="77"/>
                      <a:pt x="77" y="77"/>
                      <a:pt x="76" y="77"/>
                    </a:cubicBezTo>
                    <a:cubicBezTo>
                      <a:pt x="75" y="77"/>
                      <a:pt x="74" y="77"/>
                      <a:pt x="73" y="76"/>
                    </a:cubicBezTo>
                    <a:cubicBezTo>
                      <a:pt x="72" y="74"/>
                      <a:pt x="73" y="71"/>
                      <a:pt x="74" y="68"/>
                    </a:cubicBezTo>
                    <a:cubicBezTo>
                      <a:pt x="74" y="67"/>
                      <a:pt x="74" y="67"/>
                      <a:pt x="74" y="67"/>
                    </a:cubicBezTo>
                    <a:cubicBezTo>
                      <a:pt x="74" y="67"/>
                      <a:pt x="74" y="66"/>
                      <a:pt x="74" y="66"/>
                    </a:cubicBezTo>
                    <a:cubicBezTo>
                      <a:pt x="74" y="65"/>
                      <a:pt x="73" y="65"/>
                      <a:pt x="72" y="65"/>
                    </a:cubicBezTo>
                    <a:cubicBezTo>
                      <a:pt x="70" y="65"/>
                      <a:pt x="68" y="64"/>
                      <a:pt x="67" y="61"/>
                    </a:cubicBezTo>
                    <a:cubicBezTo>
                      <a:pt x="66" y="59"/>
                      <a:pt x="65" y="56"/>
                      <a:pt x="66" y="54"/>
                    </a:cubicBezTo>
                    <a:cubicBezTo>
                      <a:pt x="65" y="53"/>
                      <a:pt x="64" y="53"/>
                      <a:pt x="62" y="53"/>
                    </a:cubicBezTo>
                    <a:cubicBezTo>
                      <a:pt x="61" y="53"/>
                      <a:pt x="59" y="53"/>
                      <a:pt x="59" y="53"/>
                    </a:cubicBezTo>
                    <a:cubicBezTo>
                      <a:pt x="57" y="54"/>
                      <a:pt x="56" y="54"/>
                      <a:pt x="55" y="53"/>
                    </a:cubicBezTo>
                    <a:cubicBezTo>
                      <a:pt x="54" y="52"/>
                      <a:pt x="54" y="51"/>
                      <a:pt x="54" y="49"/>
                    </a:cubicBezTo>
                    <a:cubicBezTo>
                      <a:pt x="54" y="48"/>
                      <a:pt x="54" y="47"/>
                      <a:pt x="54" y="47"/>
                    </a:cubicBezTo>
                    <a:cubicBezTo>
                      <a:pt x="52" y="42"/>
                      <a:pt x="61" y="32"/>
                      <a:pt x="64" y="29"/>
                    </a:cubicBezTo>
                    <a:cubicBezTo>
                      <a:pt x="67" y="26"/>
                      <a:pt x="66" y="22"/>
                      <a:pt x="66" y="18"/>
                    </a:cubicBezTo>
                    <a:cubicBezTo>
                      <a:pt x="66" y="17"/>
                      <a:pt x="66" y="15"/>
                      <a:pt x="66" y="14"/>
                    </a:cubicBezTo>
                    <a:cubicBezTo>
                      <a:pt x="66" y="10"/>
                      <a:pt x="65" y="10"/>
                      <a:pt x="63" y="10"/>
                    </a:cubicBezTo>
                    <a:cubicBezTo>
                      <a:pt x="59" y="10"/>
                      <a:pt x="59" y="5"/>
                      <a:pt x="59" y="2"/>
                    </a:cubicBezTo>
                    <a:cubicBezTo>
                      <a:pt x="59" y="1"/>
                      <a:pt x="57" y="0"/>
                      <a:pt x="56" y="0"/>
                    </a:cubicBezTo>
                    <a:cubicBezTo>
                      <a:pt x="55" y="0"/>
                      <a:pt x="55" y="0"/>
                      <a:pt x="55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4" y="1"/>
                      <a:pt x="54" y="1"/>
                      <a:pt x="53" y="1"/>
                    </a:cubicBezTo>
                    <a:cubicBezTo>
                      <a:pt x="53" y="2"/>
                      <a:pt x="53" y="2"/>
                      <a:pt x="53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3" y="3"/>
                      <a:pt x="53" y="4"/>
                      <a:pt x="52" y="4"/>
                    </a:cubicBezTo>
                    <a:cubicBezTo>
                      <a:pt x="52" y="4"/>
                      <a:pt x="52" y="4"/>
                      <a:pt x="52" y="5"/>
                    </a:cubicBezTo>
                    <a:cubicBezTo>
                      <a:pt x="52" y="5"/>
                      <a:pt x="52" y="6"/>
                      <a:pt x="51" y="6"/>
                    </a:cubicBezTo>
                    <a:cubicBezTo>
                      <a:pt x="51" y="6"/>
                      <a:pt x="51" y="6"/>
                      <a:pt x="51" y="6"/>
                    </a:cubicBezTo>
                    <a:cubicBezTo>
                      <a:pt x="51" y="7"/>
                      <a:pt x="50" y="7"/>
                      <a:pt x="50" y="7"/>
                    </a:cubicBezTo>
                    <a:cubicBezTo>
                      <a:pt x="50" y="7"/>
                      <a:pt x="50" y="9"/>
                      <a:pt x="52" y="12"/>
                    </a:cubicBezTo>
                    <a:cubicBezTo>
                      <a:pt x="53" y="13"/>
                      <a:pt x="53" y="15"/>
                      <a:pt x="52" y="16"/>
                    </a:cubicBezTo>
                    <a:cubicBezTo>
                      <a:pt x="52" y="16"/>
                      <a:pt x="51" y="17"/>
                      <a:pt x="49" y="17"/>
                    </a:cubicBezTo>
                    <a:cubicBezTo>
                      <a:pt x="48" y="17"/>
                      <a:pt x="45" y="16"/>
                      <a:pt x="43" y="14"/>
                    </a:cubicBezTo>
                    <a:cubicBezTo>
                      <a:pt x="42" y="15"/>
                      <a:pt x="40" y="16"/>
                      <a:pt x="37" y="18"/>
                    </a:cubicBezTo>
                    <a:cubicBezTo>
                      <a:pt x="36" y="19"/>
                      <a:pt x="35" y="20"/>
                      <a:pt x="34" y="20"/>
                    </a:cubicBezTo>
                    <a:cubicBezTo>
                      <a:pt x="32" y="22"/>
                      <a:pt x="30" y="23"/>
                      <a:pt x="30" y="26"/>
                    </a:cubicBezTo>
                    <a:cubicBezTo>
                      <a:pt x="30" y="29"/>
                      <a:pt x="29" y="31"/>
                      <a:pt x="28" y="33"/>
                    </a:cubicBezTo>
                    <a:cubicBezTo>
                      <a:pt x="27" y="36"/>
                      <a:pt x="27" y="38"/>
                      <a:pt x="27" y="39"/>
                    </a:cubicBezTo>
                    <a:cubicBezTo>
                      <a:pt x="28" y="42"/>
                      <a:pt x="26" y="46"/>
                      <a:pt x="24" y="49"/>
                    </a:cubicBezTo>
                    <a:cubicBezTo>
                      <a:pt x="24" y="51"/>
                      <a:pt x="23" y="53"/>
                      <a:pt x="23" y="53"/>
                    </a:cubicBezTo>
                    <a:cubicBezTo>
                      <a:pt x="23" y="54"/>
                      <a:pt x="23" y="55"/>
                      <a:pt x="22" y="55"/>
                    </a:cubicBezTo>
                    <a:cubicBezTo>
                      <a:pt x="22" y="56"/>
                      <a:pt x="20" y="56"/>
                      <a:pt x="20" y="56"/>
                    </a:cubicBezTo>
                    <a:cubicBezTo>
                      <a:pt x="18" y="56"/>
                      <a:pt x="16" y="56"/>
                      <a:pt x="14" y="55"/>
                    </a:cubicBezTo>
                    <a:cubicBezTo>
                      <a:pt x="14" y="55"/>
                      <a:pt x="14" y="55"/>
                      <a:pt x="13" y="55"/>
                    </a:cubicBezTo>
                    <a:cubicBezTo>
                      <a:pt x="13" y="56"/>
                      <a:pt x="13" y="57"/>
                      <a:pt x="13" y="57"/>
                    </a:cubicBezTo>
                    <a:cubicBezTo>
                      <a:pt x="13" y="60"/>
                      <a:pt x="13" y="63"/>
                      <a:pt x="12" y="65"/>
                    </a:cubicBezTo>
                    <a:cubicBezTo>
                      <a:pt x="11" y="66"/>
                      <a:pt x="11" y="69"/>
                      <a:pt x="11" y="70"/>
                    </a:cubicBezTo>
                    <a:cubicBezTo>
                      <a:pt x="11" y="71"/>
                      <a:pt x="11" y="71"/>
                      <a:pt x="11" y="72"/>
                    </a:cubicBezTo>
                    <a:cubicBezTo>
                      <a:pt x="11" y="72"/>
                      <a:pt x="11" y="72"/>
                      <a:pt x="11" y="72"/>
                    </a:cubicBezTo>
                    <a:cubicBezTo>
                      <a:pt x="11" y="72"/>
                      <a:pt x="10" y="73"/>
                      <a:pt x="10" y="73"/>
                    </a:cubicBezTo>
                    <a:cubicBezTo>
                      <a:pt x="10" y="73"/>
                      <a:pt x="10" y="73"/>
                      <a:pt x="10" y="74"/>
                    </a:cubicBezTo>
                    <a:cubicBezTo>
                      <a:pt x="10" y="74"/>
                      <a:pt x="10" y="74"/>
                      <a:pt x="10" y="74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10" y="75"/>
                      <a:pt x="10" y="75"/>
                      <a:pt x="10" y="76"/>
                    </a:cubicBezTo>
                    <a:cubicBezTo>
                      <a:pt x="10" y="76"/>
                      <a:pt x="10" y="76"/>
                      <a:pt x="10" y="76"/>
                    </a:cubicBezTo>
                    <a:cubicBezTo>
                      <a:pt x="10" y="76"/>
                      <a:pt x="10" y="76"/>
                      <a:pt x="9" y="77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9" y="78"/>
                      <a:pt x="9" y="78"/>
                      <a:pt x="8" y="78"/>
                    </a:cubicBezTo>
                    <a:cubicBezTo>
                      <a:pt x="8" y="78"/>
                      <a:pt x="8" y="78"/>
                      <a:pt x="8" y="78"/>
                    </a:cubicBezTo>
                    <a:cubicBezTo>
                      <a:pt x="8" y="78"/>
                      <a:pt x="8" y="78"/>
                      <a:pt x="7" y="78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7" y="78"/>
                      <a:pt x="7" y="78"/>
                      <a:pt x="7" y="78"/>
                    </a:cubicBezTo>
                    <a:cubicBezTo>
                      <a:pt x="7" y="78"/>
                      <a:pt x="7" y="78"/>
                      <a:pt x="7" y="79"/>
                    </a:cubicBezTo>
                    <a:cubicBezTo>
                      <a:pt x="7" y="79"/>
                      <a:pt x="7" y="79"/>
                      <a:pt x="7" y="79"/>
                    </a:cubicBezTo>
                    <a:cubicBezTo>
                      <a:pt x="6" y="80"/>
                      <a:pt x="4" y="83"/>
                      <a:pt x="4" y="85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4" y="85"/>
                      <a:pt x="4" y="85"/>
                      <a:pt x="4" y="85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3" y="86"/>
                      <a:pt x="3" y="86"/>
                      <a:pt x="3" y="86"/>
                    </a:cubicBezTo>
                    <a:cubicBezTo>
                      <a:pt x="3" y="86"/>
                      <a:pt x="3" y="86"/>
                      <a:pt x="3" y="87"/>
                    </a:cubicBezTo>
                    <a:cubicBezTo>
                      <a:pt x="3" y="87"/>
                      <a:pt x="3" y="87"/>
                      <a:pt x="3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1" y="87"/>
                      <a:pt x="1" y="88"/>
                      <a:pt x="1" y="88"/>
                    </a:cubicBezTo>
                    <a:cubicBezTo>
                      <a:pt x="1" y="88"/>
                      <a:pt x="1" y="88"/>
                      <a:pt x="0" y="88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2" y="92"/>
                      <a:pt x="6" y="96"/>
                      <a:pt x="9" y="97"/>
                    </a:cubicBezTo>
                    <a:cubicBezTo>
                      <a:pt x="15" y="99"/>
                      <a:pt x="19" y="108"/>
                      <a:pt x="23" y="121"/>
                    </a:cubicBezTo>
                    <a:cubicBezTo>
                      <a:pt x="25" y="129"/>
                      <a:pt x="24" y="137"/>
                      <a:pt x="21" y="141"/>
                    </a:cubicBezTo>
                    <a:cubicBezTo>
                      <a:pt x="21" y="142"/>
                      <a:pt x="21" y="142"/>
                      <a:pt x="21" y="142"/>
                    </a:cubicBezTo>
                    <a:cubicBezTo>
                      <a:pt x="21" y="143"/>
                      <a:pt x="22" y="143"/>
                      <a:pt x="23" y="143"/>
                    </a:cubicBezTo>
                    <a:cubicBezTo>
                      <a:pt x="24" y="144"/>
                      <a:pt x="24" y="144"/>
                      <a:pt x="25" y="144"/>
                    </a:cubicBezTo>
                    <a:cubicBezTo>
                      <a:pt x="29" y="146"/>
                      <a:pt x="32" y="146"/>
                      <a:pt x="34" y="144"/>
                    </a:cubicBezTo>
                    <a:cubicBezTo>
                      <a:pt x="35" y="142"/>
                      <a:pt x="36" y="141"/>
                      <a:pt x="38" y="139"/>
                    </a:cubicBezTo>
                    <a:cubicBezTo>
                      <a:pt x="40" y="137"/>
                      <a:pt x="42" y="135"/>
                      <a:pt x="43" y="133"/>
                    </a:cubicBezTo>
                    <a:cubicBezTo>
                      <a:pt x="43" y="131"/>
                      <a:pt x="45" y="130"/>
                      <a:pt x="46" y="130"/>
                    </a:cubicBezTo>
                    <a:cubicBezTo>
                      <a:pt x="47" y="130"/>
                      <a:pt x="49" y="132"/>
                      <a:pt x="50" y="134"/>
                    </a:cubicBezTo>
                    <a:cubicBezTo>
                      <a:pt x="51" y="135"/>
                      <a:pt x="51" y="136"/>
                      <a:pt x="52" y="137"/>
                    </a:cubicBezTo>
                    <a:cubicBezTo>
                      <a:pt x="55" y="139"/>
                      <a:pt x="57" y="144"/>
                      <a:pt x="57" y="150"/>
                    </a:cubicBezTo>
                    <a:cubicBezTo>
                      <a:pt x="57" y="153"/>
                      <a:pt x="57" y="153"/>
                      <a:pt x="57" y="153"/>
                    </a:cubicBezTo>
                    <a:cubicBezTo>
                      <a:pt x="58" y="158"/>
                      <a:pt x="59" y="170"/>
                      <a:pt x="62" y="173"/>
                    </a:cubicBezTo>
                    <a:cubicBezTo>
                      <a:pt x="68" y="179"/>
                      <a:pt x="69" y="190"/>
                      <a:pt x="67" y="193"/>
                    </a:cubicBezTo>
                    <a:cubicBezTo>
                      <a:pt x="67" y="195"/>
                      <a:pt x="67" y="197"/>
                      <a:pt x="68" y="199"/>
                    </a:cubicBezTo>
                    <a:cubicBezTo>
                      <a:pt x="68" y="200"/>
                      <a:pt x="69" y="202"/>
                      <a:pt x="69" y="204"/>
                    </a:cubicBezTo>
                    <a:cubicBezTo>
                      <a:pt x="70" y="202"/>
                      <a:pt x="70" y="200"/>
                      <a:pt x="71" y="198"/>
                    </a:cubicBezTo>
                    <a:cubicBezTo>
                      <a:pt x="71" y="198"/>
                      <a:pt x="71" y="198"/>
                      <a:pt x="71" y="197"/>
                    </a:cubicBezTo>
                    <a:cubicBezTo>
                      <a:pt x="72" y="197"/>
                      <a:pt x="72" y="196"/>
                      <a:pt x="72" y="195"/>
                    </a:cubicBezTo>
                    <a:cubicBezTo>
                      <a:pt x="72" y="194"/>
                      <a:pt x="73" y="194"/>
                      <a:pt x="73" y="194"/>
                    </a:cubicBezTo>
                    <a:cubicBezTo>
                      <a:pt x="73" y="193"/>
                      <a:pt x="73" y="192"/>
                      <a:pt x="74" y="190"/>
                    </a:cubicBezTo>
                    <a:cubicBezTo>
                      <a:pt x="74" y="189"/>
                      <a:pt x="73" y="188"/>
                      <a:pt x="72" y="187"/>
                    </a:cubicBezTo>
                    <a:cubicBezTo>
                      <a:pt x="71" y="186"/>
                      <a:pt x="70" y="184"/>
                      <a:pt x="70" y="182"/>
                    </a:cubicBezTo>
                    <a:cubicBezTo>
                      <a:pt x="70" y="179"/>
                      <a:pt x="70" y="173"/>
                      <a:pt x="66" y="170"/>
                    </a:cubicBezTo>
                    <a:cubicBezTo>
                      <a:pt x="63" y="167"/>
                      <a:pt x="61" y="162"/>
                      <a:pt x="61" y="159"/>
                    </a:cubicBezTo>
                    <a:cubicBezTo>
                      <a:pt x="61" y="157"/>
                      <a:pt x="61" y="156"/>
                      <a:pt x="62" y="155"/>
                    </a:cubicBezTo>
                    <a:cubicBezTo>
                      <a:pt x="63" y="154"/>
                      <a:pt x="63" y="152"/>
                      <a:pt x="63" y="150"/>
                    </a:cubicBezTo>
                    <a:cubicBezTo>
                      <a:pt x="63" y="149"/>
                      <a:pt x="63" y="148"/>
                      <a:pt x="64" y="147"/>
                    </a:cubicBezTo>
                    <a:cubicBezTo>
                      <a:pt x="64" y="146"/>
                      <a:pt x="64" y="146"/>
                      <a:pt x="64" y="146"/>
                    </a:cubicBezTo>
                    <a:cubicBezTo>
                      <a:pt x="65" y="146"/>
                      <a:pt x="65" y="146"/>
                      <a:pt x="65" y="146"/>
                    </a:cubicBezTo>
                    <a:cubicBezTo>
                      <a:pt x="65" y="146"/>
                      <a:pt x="65" y="146"/>
                      <a:pt x="65" y="145"/>
                    </a:cubicBezTo>
                    <a:cubicBezTo>
                      <a:pt x="65" y="145"/>
                      <a:pt x="65" y="145"/>
                      <a:pt x="65" y="145"/>
                    </a:cubicBezTo>
                    <a:cubicBezTo>
                      <a:pt x="63" y="143"/>
                      <a:pt x="63" y="141"/>
                      <a:pt x="63" y="139"/>
                    </a:cubicBezTo>
                    <a:cubicBezTo>
                      <a:pt x="63" y="138"/>
                      <a:pt x="63" y="137"/>
                      <a:pt x="63" y="137"/>
                    </a:cubicBezTo>
                    <a:cubicBezTo>
                      <a:pt x="60" y="136"/>
                      <a:pt x="53" y="128"/>
                      <a:pt x="53" y="125"/>
                    </a:cubicBezTo>
                    <a:cubicBezTo>
                      <a:pt x="53" y="123"/>
                      <a:pt x="54" y="115"/>
                      <a:pt x="55" y="108"/>
                    </a:cubicBezTo>
                    <a:cubicBezTo>
                      <a:pt x="56" y="107"/>
                      <a:pt x="56" y="107"/>
                      <a:pt x="56" y="107"/>
                    </a:cubicBezTo>
                    <a:cubicBezTo>
                      <a:pt x="56" y="103"/>
                      <a:pt x="61" y="102"/>
                      <a:pt x="64" y="102"/>
                    </a:cubicBezTo>
                    <a:cubicBezTo>
                      <a:pt x="65" y="102"/>
                      <a:pt x="65" y="102"/>
                      <a:pt x="65" y="102"/>
                    </a:cubicBezTo>
                    <a:cubicBezTo>
                      <a:pt x="69" y="102"/>
                      <a:pt x="70" y="101"/>
                      <a:pt x="70" y="100"/>
                    </a:cubicBezTo>
                    <a:cubicBezTo>
                      <a:pt x="72" y="98"/>
                      <a:pt x="75" y="97"/>
                      <a:pt x="77" y="96"/>
                    </a:cubicBezTo>
                    <a:cubicBezTo>
                      <a:pt x="79" y="95"/>
                      <a:pt x="80" y="95"/>
                      <a:pt x="81" y="94"/>
                    </a:cubicBezTo>
                    <a:cubicBezTo>
                      <a:pt x="81" y="94"/>
                      <a:pt x="81" y="94"/>
                      <a:pt x="81" y="94"/>
                    </a:cubicBezTo>
                    <a:lnTo>
                      <a:pt x="81" y="9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1" name="Freeform 1125">
                <a:extLst>
                  <a:ext uri="{FF2B5EF4-FFF2-40B4-BE49-F238E27FC236}">
                    <a16:creationId xmlns:a16="http://schemas.microsoft.com/office/drawing/2014/main" id="{267AE252-CD38-425A-B9A7-29D24D22EC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61" y="2067"/>
                <a:ext cx="73" cy="159"/>
              </a:xfrm>
              <a:custGeom>
                <a:avLst/>
                <a:gdLst>
                  <a:gd name="T0" fmla="*/ 1 w 77"/>
                  <a:gd name="T1" fmla="*/ 11 h 167"/>
                  <a:gd name="T2" fmla="*/ 2 w 77"/>
                  <a:gd name="T3" fmla="*/ 12 h 167"/>
                  <a:gd name="T4" fmla="*/ 3 w 77"/>
                  <a:gd name="T5" fmla="*/ 14 h 167"/>
                  <a:gd name="T6" fmla="*/ 8 w 77"/>
                  <a:gd name="T7" fmla="*/ 23 h 167"/>
                  <a:gd name="T8" fmla="*/ 9 w 77"/>
                  <a:gd name="T9" fmla="*/ 24 h 167"/>
                  <a:gd name="T10" fmla="*/ 9 w 77"/>
                  <a:gd name="T11" fmla="*/ 24 h 167"/>
                  <a:gd name="T12" fmla="*/ 10 w 77"/>
                  <a:gd name="T13" fmla="*/ 25 h 167"/>
                  <a:gd name="T14" fmla="*/ 14 w 77"/>
                  <a:gd name="T15" fmla="*/ 26 h 167"/>
                  <a:gd name="T16" fmla="*/ 20 w 77"/>
                  <a:gd name="T17" fmla="*/ 25 h 167"/>
                  <a:gd name="T18" fmla="*/ 27 w 77"/>
                  <a:gd name="T19" fmla="*/ 34 h 167"/>
                  <a:gd name="T20" fmla="*/ 23 w 77"/>
                  <a:gd name="T21" fmla="*/ 43 h 167"/>
                  <a:gd name="T22" fmla="*/ 26 w 77"/>
                  <a:gd name="T23" fmla="*/ 48 h 167"/>
                  <a:gd name="T24" fmla="*/ 35 w 77"/>
                  <a:gd name="T25" fmla="*/ 59 h 167"/>
                  <a:gd name="T26" fmla="*/ 42 w 77"/>
                  <a:gd name="T27" fmla="*/ 68 h 167"/>
                  <a:gd name="T28" fmla="*/ 53 w 77"/>
                  <a:gd name="T29" fmla="*/ 81 h 167"/>
                  <a:gd name="T30" fmla="*/ 59 w 77"/>
                  <a:gd name="T31" fmla="*/ 97 h 167"/>
                  <a:gd name="T32" fmla="*/ 59 w 77"/>
                  <a:gd name="T33" fmla="*/ 104 h 167"/>
                  <a:gd name="T34" fmla="*/ 59 w 77"/>
                  <a:gd name="T35" fmla="*/ 107 h 167"/>
                  <a:gd name="T36" fmla="*/ 60 w 77"/>
                  <a:gd name="T37" fmla="*/ 110 h 167"/>
                  <a:gd name="T38" fmla="*/ 62 w 77"/>
                  <a:gd name="T39" fmla="*/ 114 h 167"/>
                  <a:gd name="T40" fmla="*/ 54 w 77"/>
                  <a:gd name="T41" fmla="*/ 129 h 167"/>
                  <a:gd name="T42" fmla="*/ 46 w 77"/>
                  <a:gd name="T43" fmla="*/ 137 h 167"/>
                  <a:gd name="T44" fmla="*/ 42 w 77"/>
                  <a:gd name="T45" fmla="*/ 136 h 167"/>
                  <a:gd name="T46" fmla="*/ 43 w 77"/>
                  <a:gd name="T47" fmla="*/ 139 h 167"/>
                  <a:gd name="T48" fmla="*/ 41 w 77"/>
                  <a:gd name="T49" fmla="*/ 147 h 167"/>
                  <a:gd name="T50" fmla="*/ 32 w 77"/>
                  <a:gd name="T51" fmla="*/ 146 h 167"/>
                  <a:gd name="T52" fmla="*/ 31 w 77"/>
                  <a:gd name="T53" fmla="*/ 147 h 167"/>
                  <a:gd name="T54" fmla="*/ 30 w 77"/>
                  <a:gd name="T55" fmla="*/ 148 h 167"/>
                  <a:gd name="T56" fmla="*/ 29 w 77"/>
                  <a:gd name="T57" fmla="*/ 149 h 167"/>
                  <a:gd name="T58" fmla="*/ 26 w 77"/>
                  <a:gd name="T59" fmla="*/ 150 h 167"/>
                  <a:gd name="T60" fmla="*/ 29 w 77"/>
                  <a:gd name="T61" fmla="*/ 152 h 167"/>
                  <a:gd name="T62" fmla="*/ 29 w 77"/>
                  <a:gd name="T63" fmla="*/ 158 h 167"/>
                  <a:gd name="T64" fmla="*/ 29 w 77"/>
                  <a:gd name="T65" fmla="*/ 167 h 167"/>
                  <a:gd name="T66" fmla="*/ 40 w 77"/>
                  <a:gd name="T67" fmla="*/ 158 h 167"/>
                  <a:gd name="T68" fmla="*/ 40 w 77"/>
                  <a:gd name="T69" fmla="*/ 158 h 167"/>
                  <a:gd name="T70" fmla="*/ 44 w 77"/>
                  <a:gd name="T71" fmla="*/ 152 h 167"/>
                  <a:gd name="T72" fmla="*/ 49 w 77"/>
                  <a:gd name="T73" fmla="*/ 146 h 167"/>
                  <a:gd name="T74" fmla="*/ 53 w 77"/>
                  <a:gd name="T75" fmla="*/ 147 h 167"/>
                  <a:gd name="T76" fmla="*/ 67 w 77"/>
                  <a:gd name="T77" fmla="*/ 140 h 167"/>
                  <a:gd name="T78" fmla="*/ 75 w 77"/>
                  <a:gd name="T79" fmla="*/ 126 h 167"/>
                  <a:gd name="T80" fmla="*/ 73 w 77"/>
                  <a:gd name="T81" fmla="*/ 100 h 167"/>
                  <a:gd name="T82" fmla="*/ 64 w 77"/>
                  <a:gd name="T83" fmla="*/ 84 h 167"/>
                  <a:gd name="T84" fmla="*/ 45 w 77"/>
                  <a:gd name="T85" fmla="*/ 69 h 167"/>
                  <a:gd name="T86" fmla="*/ 40 w 77"/>
                  <a:gd name="T87" fmla="*/ 60 h 167"/>
                  <a:gd name="T88" fmla="*/ 42 w 77"/>
                  <a:gd name="T89" fmla="*/ 36 h 167"/>
                  <a:gd name="T90" fmla="*/ 46 w 77"/>
                  <a:gd name="T91" fmla="*/ 26 h 167"/>
                  <a:gd name="T92" fmla="*/ 57 w 77"/>
                  <a:gd name="T93" fmla="*/ 20 h 167"/>
                  <a:gd name="T94" fmla="*/ 56 w 77"/>
                  <a:gd name="T95" fmla="*/ 20 h 167"/>
                  <a:gd name="T96" fmla="*/ 54 w 77"/>
                  <a:gd name="T97" fmla="*/ 19 h 167"/>
                  <a:gd name="T98" fmla="*/ 52 w 77"/>
                  <a:gd name="T99" fmla="*/ 17 h 167"/>
                  <a:gd name="T100" fmla="*/ 50 w 77"/>
                  <a:gd name="T101" fmla="*/ 16 h 167"/>
                  <a:gd name="T102" fmla="*/ 48 w 77"/>
                  <a:gd name="T103" fmla="*/ 14 h 167"/>
                  <a:gd name="T104" fmla="*/ 46 w 77"/>
                  <a:gd name="T105" fmla="*/ 13 h 167"/>
                  <a:gd name="T106" fmla="*/ 45 w 77"/>
                  <a:gd name="T107" fmla="*/ 11 h 167"/>
                  <a:gd name="T108" fmla="*/ 45 w 77"/>
                  <a:gd name="T109" fmla="*/ 7 h 167"/>
                  <a:gd name="T110" fmla="*/ 46 w 77"/>
                  <a:gd name="T111" fmla="*/ 6 h 167"/>
                  <a:gd name="T112" fmla="*/ 33 w 77"/>
                  <a:gd name="T113" fmla="*/ 0 h 167"/>
                  <a:gd name="T114" fmla="*/ 27 w 77"/>
                  <a:gd name="T115" fmla="*/ 5 h 167"/>
                  <a:gd name="T116" fmla="*/ 22 w 77"/>
                  <a:gd name="T117" fmla="*/ 7 h 167"/>
                  <a:gd name="T118" fmla="*/ 11 w 77"/>
                  <a:gd name="T119" fmla="*/ 7 h 167"/>
                  <a:gd name="T120" fmla="*/ 6 w 77"/>
                  <a:gd name="T121" fmla="*/ 8 h 167"/>
                  <a:gd name="T122" fmla="*/ 1 w 77"/>
                  <a:gd name="T123" fmla="*/ 7 h 167"/>
                  <a:gd name="T124" fmla="*/ 0 w 77"/>
                  <a:gd name="T125" fmla="*/ 9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7" h="167">
                    <a:moveTo>
                      <a:pt x="0" y="10"/>
                    </a:moveTo>
                    <a:cubicBezTo>
                      <a:pt x="1" y="10"/>
                      <a:pt x="1" y="10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3" y="15"/>
                      <a:pt x="4" y="16"/>
                      <a:pt x="5" y="17"/>
                    </a:cubicBezTo>
                    <a:cubicBezTo>
                      <a:pt x="6" y="18"/>
                      <a:pt x="8" y="20"/>
                      <a:pt x="8" y="23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8" y="24"/>
                      <a:pt x="9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1" y="26"/>
                      <a:pt x="13" y="26"/>
                      <a:pt x="14" y="26"/>
                    </a:cubicBezTo>
                    <a:cubicBezTo>
                      <a:pt x="14" y="26"/>
                      <a:pt x="15" y="26"/>
                      <a:pt x="15" y="26"/>
                    </a:cubicBezTo>
                    <a:cubicBezTo>
                      <a:pt x="16" y="25"/>
                      <a:pt x="18" y="25"/>
                      <a:pt x="20" y="25"/>
                    </a:cubicBezTo>
                    <a:cubicBezTo>
                      <a:pt x="23" y="25"/>
                      <a:pt x="25" y="27"/>
                      <a:pt x="25" y="30"/>
                    </a:cubicBezTo>
                    <a:cubicBezTo>
                      <a:pt x="26" y="32"/>
                      <a:pt x="26" y="33"/>
                      <a:pt x="27" y="34"/>
                    </a:cubicBezTo>
                    <a:cubicBezTo>
                      <a:pt x="28" y="35"/>
                      <a:pt x="29" y="36"/>
                      <a:pt x="29" y="39"/>
                    </a:cubicBezTo>
                    <a:cubicBezTo>
                      <a:pt x="29" y="42"/>
                      <a:pt x="26" y="43"/>
                      <a:pt x="23" y="43"/>
                    </a:cubicBezTo>
                    <a:cubicBezTo>
                      <a:pt x="22" y="43"/>
                      <a:pt x="21" y="44"/>
                      <a:pt x="20" y="44"/>
                    </a:cubicBezTo>
                    <a:cubicBezTo>
                      <a:pt x="21" y="45"/>
                      <a:pt x="24" y="47"/>
                      <a:pt x="26" y="48"/>
                    </a:cubicBezTo>
                    <a:cubicBezTo>
                      <a:pt x="30" y="50"/>
                      <a:pt x="33" y="52"/>
                      <a:pt x="33" y="54"/>
                    </a:cubicBezTo>
                    <a:cubicBezTo>
                      <a:pt x="33" y="55"/>
                      <a:pt x="34" y="57"/>
                      <a:pt x="35" y="59"/>
                    </a:cubicBezTo>
                    <a:cubicBezTo>
                      <a:pt x="36" y="60"/>
                      <a:pt x="37" y="62"/>
                      <a:pt x="38" y="64"/>
                    </a:cubicBezTo>
                    <a:cubicBezTo>
                      <a:pt x="39" y="65"/>
                      <a:pt x="40" y="67"/>
                      <a:pt x="42" y="68"/>
                    </a:cubicBezTo>
                    <a:cubicBezTo>
                      <a:pt x="44" y="71"/>
                      <a:pt x="47" y="73"/>
                      <a:pt x="47" y="76"/>
                    </a:cubicBezTo>
                    <a:cubicBezTo>
                      <a:pt x="48" y="78"/>
                      <a:pt x="51" y="80"/>
                      <a:pt x="53" y="81"/>
                    </a:cubicBezTo>
                    <a:cubicBezTo>
                      <a:pt x="54" y="82"/>
                      <a:pt x="55" y="83"/>
                      <a:pt x="56" y="84"/>
                    </a:cubicBezTo>
                    <a:cubicBezTo>
                      <a:pt x="59" y="87"/>
                      <a:pt x="60" y="93"/>
                      <a:pt x="59" y="97"/>
                    </a:cubicBezTo>
                    <a:cubicBezTo>
                      <a:pt x="59" y="98"/>
                      <a:pt x="59" y="99"/>
                      <a:pt x="59" y="101"/>
                    </a:cubicBezTo>
                    <a:cubicBezTo>
                      <a:pt x="59" y="102"/>
                      <a:pt x="59" y="103"/>
                      <a:pt x="59" y="104"/>
                    </a:cubicBezTo>
                    <a:cubicBezTo>
                      <a:pt x="59" y="104"/>
                      <a:pt x="59" y="104"/>
                      <a:pt x="59" y="104"/>
                    </a:cubicBezTo>
                    <a:cubicBezTo>
                      <a:pt x="59" y="105"/>
                      <a:pt x="59" y="106"/>
                      <a:pt x="59" y="107"/>
                    </a:cubicBezTo>
                    <a:cubicBezTo>
                      <a:pt x="59" y="107"/>
                      <a:pt x="59" y="107"/>
                      <a:pt x="59" y="107"/>
                    </a:cubicBezTo>
                    <a:cubicBezTo>
                      <a:pt x="60" y="108"/>
                      <a:pt x="60" y="109"/>
                      <a:pt x="60" y="110"/>
                    </a:cubicBezTo>
                    <a:cubicBezTo>
                      <a:pt x="60" y="110"/>
                      <a:pt x="61" y="111"/>
                      <a:pt x="61" y="111"/>
                    </a:cubicBezTo>
                    <a:cubicBezTo>
                      <a:pt x="61" y="112"/>
                      <a:pt x="62" y="113"/>
                      <a:pt x="62" y="114"/>
                    </a:cubicBezTo>
                    <a:cubicBezTo>
                      <a:pt x="66" y="120"/>
                      <a:pt x="61" y="124"/>
                      <a:pt x="57" y="127"/>
                    </a:cubicBezTo>
                    <a:cubicBezTo>
                      <a:pt x="56" y="127"/>
                      <a:pt x="55" y="128"/>
                      <a:pt x="54" y="129"/>
                    </a:cubicBezTo>
                    <a:cubicBezTo>
                      <a:pt x="54" y="130"/>
                      <a:pt x="53" y="131"/>
                      <a:pt x="53" y="132"/>
                    </a:cubicBezTo>
                    <a:cubicBezTo>
                      <a:pt x="52" y="134"/>
                      <a:pt x="51" y="137"/>
                      <a:pt x="46" y="137"/>
                    </a:cubicBezTo>
                    <a:cubicBezTo>
                      <a:pt x="45" y="137"/>
                      <a:pt x="44" y="137"/>
                      <a:pt x="42" y="136"/>
                    </a:cubicBezTo>
                    <a:cubicBezTo>
                      <a:pt x="42" y="136"/>
                      <a:pt x="42" y="136"/>
                      <a:pt x="42" y="136"/>
                    </a:cubicBezTo>
                    <a:cubicBezTo>
                      <a:pt x="42" y="137"/>
                      <a:pt x="42" y="138"/>
                      <a:pt x="43" y="138"/>
                    </a:cubicBezTo>
                    <a:cubicBezTo>
                      <a:pt x="43" y="138"/>
                      <a:pt x="43" y="139"/>
                      <a:pt x="43" y="139"/>
                    </a:cubicBezTo>
                    <a:cubicBezTo>
                      <a:pt x="44" y="141"/>
                      <a:pt x="45" y="143"/>
                      <a:pt x="44" y="145"/>
                    </a:cubicBezTo>
                    <a:cubicBezTo>
                      <a:pt x="44" y="146"/>
                      <a:pt x="43" y="147"/>
                      <a:pt x="41" y="147"/>
                    </a:cubicBezTo>
                    <a:cubicBezTo>
                      <a:pt x="39" y="147"/>
                      <a:pt x="37" y="147"/>
                      <a:pt x="35" y="146"/>
                    </a:cubicBezTo>
                    <a:cubicBezTo>
                      <a:pt x="34" y="146"/>
                      <a:pt x="33" y="146"/>
                      <a:pt x="32" y="146"/>
                    </a:cubicBezTo>
                    <a:cubicBezTo>
                      <a:pt x="32" y="146"/>
                      <a:pt x="31" y="146"/>
                      <a:pt x="31" y="146"/>
                    </a:cubicBezTo>
                    <a:cubicBezTo>
                      <a:pt x="31" y="146"/>
                      <a:pt x="31" y="147"/>
                      <a:pt x="31" y="147"/>
                    </a:cubicBezTo>
                    <a:cubicBezTo>
                      <a:pt x="31" y="147"/>
                      <a:pt x="31" y="147"/>
                      <a:pt x="30" y="148"/>
                    </a:cubicBezTo>
                    <a:cubicBezTo>
                      <a:pt x="30" y="148"/>
                      <a:pt x="30" y="148"/>
                      <a:pt x="30" y="148"/>
                    </a:cubicBezTo>
                    <a:cubicBezTo>
                      <a:pt x="30" y="148"/>
                      <a:pt x="29" y="148"/>
                      <a:pt x="29" y="149"/>
                    </a:cubicBezTo>
                    <a:cubicBezTo>
                      <a:pt x="29" y="149"/>
                      <a:pt x="29" y="149"/>
                      <a:pt x="29" y="149"/>
                    </a:cubicBezTo>
                    <a:cubicBezTo>
                      <a:pt x="28" y="149"/>
                      <a:pt x="27" y="150"/>
                      <a:pt x="27" y="150"/>
                    </a:cubicBezTo>
                    <a:cubicBezTo>
                      <a:pt x="27" y="150"/>
                      <a:pt x="26" y="150"/>
                      <a:pt x="26" y="150"/>
                    </a:cubicBezTo>
                    <a:cubicBezTo>
                      <a:pt x="27" y="151"/>
                      <a:pt x="27" y="151"/>
                      <a:pt x="28" y="151"/>
                    </a:cubicBezTo>
                    <a:cubicBezTo>
                      <a:pt x="29" y="152"/>
                      <a:pt x="29" y="152"/>
                      <a:pt x="29" y="152"/>
                    </a:cubicBezTo>
                    <a:cubicBezTo>
                      <a:pt x="30" y="153"/>
                      <a:pt x="30" y="153"/>
                      <a:pt x="31" y="154"/>
                    </a:cubicBezTo>
                    <a:cubicBezTo>
                      <a:pt x="31" y="156"/>
                      <a:pt x="30" y="157"/>
                      <a:pt x="29" y="158"/>
                    </a:cubicBezTo>
                    <a:cubicBezTo>
                      <a:pt x="28" y="160"/>
                      <a:pt x="27" y="161"/>
                      <a:pt x="27" y="163"/>
                    </a:cubicBezTo>
                    <a:cubicBezTo>
                      <a:pt x="27" y="166"/>
                      <a:pt x="28" y="167"/>
                      <a:pt x="29" y="167"/>
                    </a:cubicBezTo>
                    <a:cubicBezTo>
                      <a:pt x="29" y="167"/>
                      <a:pt x="29" y="167"/>
                      <a:pt x="29" y="167"/>
                    </a:cubicBezTo>
                    <a:cubicBezTo>
                      <a:pt x="30" y="164"/>
                      <a:pt x="37" y="159"/>
                      <a:pt x="40" y="158"/>
                    </a:cubicBezTo>
                    <a:cubicBezTo>
                      <a:pt x="40" y="158"/>
                      <a:pt x="40" y="158"/>
                      <a:pt x="40" y="158"/>
                    </a:cubicBezTo>
                    <a:cubicBezTo>
                      <a:pt x="40" y="158"/>
                      <a:pt x="40" y="158"/>
                      <a:pt x="40" y="158"/>
                    </a:cubicBezTo>
                    <a:cubicBezTo>
                      <a:pt x="40" y="154"/>
                      <a:pt x="42" y="154"/>
                      <a:pt x="43" y="154"/>
                    </a:cubicBezTo>
                    <a:cubicBezTo>
                      <a:pt x="43" y="154"/>
                      <a:pt x="43" y="153"/>
                      <a:pt x="44" y="152"/>
                    </a:cubicBezTo>
                    <a:cubicBezTo>
                      <a:pt x="44" y="151"/>
                      <a:pt x="44" y="150"/>
                      <a:pt x="44" y="149"/>
                    </a:cubicBezTo>
                    <a:cubicBezTo>
                      <a:pt x="46" y="147"/>
                      <a:pt x="48" y="146"/>
                      <a:pt x="49" y="146"/>
                    </a:cubicBezTo>
                    <a:cubicBezTo>
                      <a:pt x="50" y="146"/>
                      <a:pt x="50" y="146"/>
                      <a:pt x="51" y="146"/>
                    </a:cubicBezTo>
                    <a:cubicBezTo>
                      <a:pt x="52" y="146"/>
                      <a:pt x="52" y="147"/>
                      <a:pt x="53" y="147"/>
                    </a:cubicBezTo>
                    <a:cubicBezTo>
                      <a:pt x="53" y="147"/>
                      <a:pt x="53" y="147"/>
                      <a:pt x="53" y="147"/>
                    </a:cubicBezTo>
                    <a:cubicBezTo>
                      <a:pt x="57" y="147"/>
                      <a:pt x="62" y="143"/>
                      <a:pt x="67" y="140"/>
                    </a:cubicBezTo>
                    <a:cubicBezTo>
                      <a:pt x="67" y="140"/>
                      <a:pt x="67" y="140"/>
                      <a:pt x="67" y="140"/>
                    </a:cubicBezTo>
                    <a:cubicBezTo>
                      <a:pt x="73" y="136"/>
                      <a:pt x="73" y="136"/>
                      <a:pt x="75" y="126"/>
                    </a:cubicBezTo>
                    <a:cubicBezTo>
                      <a:pt x="77" y="119"/>
                      <a:pt x="75" y="110"/>
                      <a:pt x="74" y="105"/>
                    </a:cubicBezTo>
                    <a:cubicBezTo>
                      <a:pt x="73" y="103"/>
                      <a:pt x="73" y="101"/>
                      <a:pt x="73" y="100"/>
                    </a:cubicBezTo>
                    <a:cubicBezTo>
                      <a:pt x="73" y="98"/>
                      <a:pt x="66" y="85"/>
                      <a:pt x="64" y="84"/>
                    </a:cubicBezTo>
                    <a:cubicBezTo>
                      <a:pt x="64" y="84"/>
                      <a:pt x="64" y="84"/>
                      <a:pt x="64" y="84"/>
                    </a:cubicBezTo>
                    <a:cubicBezTo>
                      <a:pt x="62" y="84"/>
                      <a:pt x="57" y="81"/>
                      <a:pt x="47" y="70"/>
                    </a:cubicBezTo>
                    <a:cubicBezTo>
                      <a:pt x="46" y="70"/>
                      <a:pt x="45" y="69"/>
                      <a:pt x="45" y="69"/>
                    </a:cubicBezTo>
                    <a:cubicBezTo>
                      <a:pt x="43" y="67"/>
                      <a:pt x="43" y="66"/>
                      <a:pt x="42" y="64"/>
                    </a:cubicBezTo>
                    <a:cubicBezTo>
                      <a:pt x="42" y="63"/>
                      <a:pt x="41" y="61"/>
                      <a:pt x="40" y="60"/>
                    </a:cubicBezTo>
                    <a:cubicBezTo>
                      <a:pt x="36" y="56"/>
                      <a:pt x="35" y="49"/>
                      <a:pt x="36" y="43"/>
                    </a:cubicBezTo>
                    <a:cubicBezTo>
                      <a:pt x="37" y="39"/>
                      <a:pt x="39" y="37"/>
                      <a:pt x="42" y="36"/>
                    </a:cubicBezTo>
                    <a:cubicBezTo>
                      <a:pt x="43" y="35"/>
                      <a:pt x="44" y="34"/>
                      <a:pt x="44" y="33"/>
                    </a:cubicBezTo>
                    <a:cubicBezTo>
                      <a:pt x="44" y="30"/>
                      <a:pt x="45" y="28"/>
                      <a:pt x="46" y="26"/>
                    </a:cubicBezTo>
                    <a:cubicBezTo>
                      <a:pt x="47" y="25"/>
                      <a:pt x="48" y="25"/>
                      <a:pt x="50" y="25"/>
                    </a:cubicBezTo>
                    <a:cubicBezTo>
                      <a:pt x="53" y="24"/>
                      <a:pt x="56" y="22"/>
                      <a:pt x="57" y="20"/>
                    </a:cubicBezTo>
                    <a:cubicBezTo>
                      <a:pt x="57" y="20"/>
                      <a:pt x="57" y="20"/>
                      <a:pt x="57" y="20"/>
                    </a:cubicBezTo>
                    <a:cubicBezTo>
                      <a:pt x="57" y="20"/>
                      <a:pt x="56" y="20"/>
                      <a:pt x="56" y="20"/>
                    </a:cubicBezTo>
                    <a:cubicBezTo>
                      <a:pt x="56" y="20"/>
                      <a:pt x="56" y="19"/>
                      <a:pt x="56" y="19"/>
                    </a:cubicBezTo>
                    <a:cubicBezTo>
                      <a:pt x="55" y="19"/>
                      <a:pt x="55" y="19"/>
                      <a:pt x="54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3" y="18"/>
                      <a:pt x="53" y="18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1" y="17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49" y="16"/>
                    </a:cubicBezTo>
                    <a:cubicBezTo>
                      <a:pt x="49" y="15"/>
                      <a:pt x="48" y="15"/>
                      <a:pt x="48" y="14"/>
                    </a:cubicBezTo>
                    <a:cubicBezTo>
                      <a:pt x="48" y="14"/>
                      <a:pt x="48" y="14"/>
                      <a:pt x="47" y="14"/>
                    </a:cubicBezTo>
                    <a:cubicBezTo>
                      <a:pt x="47" y="13"/>
                      <a:pt x="47" y="13"/>
                      <a:pt x="46" y="13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5" y="12"/>
                      <a:pt x="45" y="11"/>
                      <a:pt x="45" y="11"/>
                    </a:cubicBezTo>
                    <a:cubicBezTo>
                      <a:pt x="45" y="11"/>
                      <a:pt x="45" y="10"/>
                      <a:pt x="45" y="10"/>
                    </a:cubicBezTo>
                    <a:cubicBezTo>
                      <a:pt x="45" y="9"/>
                      <a:pt x="45" y="8"/>
                      <a:pt x="45" y="7"/>
                    </a:cubicBezTo>
                    <a:cubicBezTo>
                      <a:pt x="46" y="7"/>
                      <a:pt x="46" y="6"/>
                      <a:pt x="46" y="6"/>
                    </a:cubicBezTo>
                    <a:cubicBezTo>
                      <a:pt x="46" y="6"/>
                      <a:pt x="46" y="6"/>
                      <a:pt x="46" y="6"/>
                    </a:cubicBezTo>
                    <a:cubicBezTo>
                      <a:pt x="46" y="6"/>
                      <a:pt x="45" y="5"/>
                      <a:pt x="43" y="5"/>
                    </a:cubicBezTo>
                    <a:cubicBezTo>
                      <a:pt x="37" y="4"/>
                      <a:pt x="35" y="2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2" y="0"/>
                      <a:pt x="28" y="3"/>
                      <a:pt x="27" y="5"/>
                    </a:cubicBezTo>
                    <a:cubicBezTo>
                      <a:pt x="26" y="6"/>
                      <a:pt x="25" y="7"/>
                      <a:pt x="24" y="7"/>
                    </a:cubicBezTo>
                    <a:cubicBezTo>
                      <a:pt x="23" y="7"/>
                      <a:pt x="22" y="7"/>
                      <a:pt x="22" y="7"/>
                    </a:cubicBezTo>
                    <a:cubicBezTo>
                      <a:pt x="21" y="6"/>
                      <a:pt x="20" y="6"/>
                      <a:pt x="19" y="7"/>
                    </a:cubicBezTo>
                    <a:cubicBezTo>
                      <a:pt x="16" y="8"/>
                      <a:pt x="13" y="7"/>
                      <a:pt x="11" y="7"/>
                    </a:cubicBezTo>
                    <a:cubicBezTo>
                      <a:pt x="11" y="6"/>
                      <a:pt x="10" y="6"/>
                      <a:pt x="10" y="6"/>
                    </a:cubicBezTo>
                    <a:cubicBezTo>
                      <a:pt x="9" y="8"/>
                      <a:pt x="8" y="8"/>
                      <a:pt x="6" y="8"/>
                    </a:cubicBezTo>
                    <a:cubicBezTo>
                      <a:pt x="5" y="8"/>
                      <a:pt x="4" y="8"/>
                      <a:pt x="3" y="8"/>
                    </a:cubicBezTo>
                    <a:cubicBezTo>
                      <a:pt x="3" y="7"/>
                      <a:pt x="2" y="7"/>
                      <a:pt x="1" y="7"/>
                    </a:cubicBezTo>
                    <a:cubicBezTo>
                      <a:pt x="1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2" name="Freeform 1126">
                <a:extLst>
                  <a:ext uri="{FF2B5EF4-FFF2-40B4-BE49-F238E27FC236}">
                    <a16:creationId xmlns:a16="http://schemas.microsoft.com/office/drawing/2014/main" id="{3CB73AF6-DDA5-417A-85F9-8CE0BB8982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40" y="2077"/>
                <a:ext cx="73" cy="91"/>
              </a:xfrm>
              <a:custGeom>
                <a:avLst/>
                <a:gdLst>
                  <a:gd name="T0" fmla="*/ 16 w 77"/>
                  <a:gd name="T1" fmla="*/ 0 h 95"/>
                  <a:gd name="T2" fmla="*/ 14 w 77"/>
                  <a:gd name="T3" fmla="*/ 0 h 95"/>
                  <a:gd name="T4" fmla="*/ 14 w 77"/>
                  <a:gd name="T5" fmla="*/ 2 h 95"/>
                  <a:gd name="T6" fmla="*/ 11 w 77"/>
                  <a:gd name="T7" fmla="*/ 14 h 95"/>
                  <a:gd name="T8" fmla="*/ 6 w 77"/>
                  <a:gd name="T9" fmla="*/ 10 h 95"/>
                  <a:gd name="T10" fmla="*/ 5 w 77"/>
                  <a:gd name="T11" fmla="*/ 12 h 95"/>
                  <a:gd name="T12" fmla="*/ 4 w 77"/>
                  <a:gd name="T13" fmla="*/ 14 h 95"/>
                  <a:gd name="T14" fmla="*/ 3 w 77"/>
                  <a:gd name="T15" fmla="*/ 15 h 95"/>
                  <a:gd name="T16" fmla="*/ 2 w 77"/>
                  <a:gd name="T17" fmla="*/ 18 h 95"/>
                  <a:gd name="T18" fmla="*/ 2 w 77"/>
                  <a:gd name="T19" fmla="*/ 19 h 95"/>
                  <a:gd name="T20" fmla="*/ 1 w 77"/>
                  <a:gd name="T21" fmla="*/ 20 h 95"/>
                  <a:gd name="T22" fmla="*/ 0 w 77"/>
                  <a:gd name="T23" fmla="*/ 20 h 95"/>
                  <a:gd name="T24" fmla="*/ 0 w 77"/>
                  <a:gd name="T25" fmla="*/ 20 h 95"/>
                  <a:gd name="T26" fmla="*/ 1 w 77"/>
                  <a:gd name="T27" fmla="*/ 25 h 95"/>
                  <a:gd name="T28" fmla="*/ 3 w 77"/>
                  <a:gd name="T29" fmla="*/ 30 h 95"/>
                  <a:gd name="T30" fmla="*/ 6 w 77"/>
                  <a:gd name="T31" fmla="*/ 30 h 95"/>
                  <a:gd name="T32" fmla="*/ 7 w 77"/>
                  <a:gd name="T33" fmla="*/ 30 h 95"/>
                  <a:gd name="T34" fmla="*/ 8 w 77"/>
                  <a:gd name="T35" fmla="*/ 31 h 95"/>
                  <a:gd name="T36" fmla="*/ 9 w 77"/>
                  <a:gd name="T37" fmla="*/ 41 h 95"/>
                  <a:gd name="T38" fmla="*/ 8 w 77"/>
                  <a:gd name="T39" fmla="*/ 47 h 95"/>
                  <a:gd name="T40" fmla="*/ 5 w 77"/>
                  <a:gd name="T41" fmla="*/ 53 h 95"/>
                  <a:gd name="T42" fmla="*/ 5 w 77"/>
                  <a:gd name="T43" fmla="*/ 54 h 95"/>
                  <a:gd name="T44" fmla="*/ 12 w 77"/>
                  <a:gd name="T45" fmla="*/ 49 h 95"/>
                  <a:gd name="T46" fmla="*/ 24 w 77"/>
                  <a:gd name="T47" fmla="*/ 49 h 95"/>
                  <a:gd name="T48" fmla="*/ 34 w 77"/>
                  <a:gd name="T49" fmla="*/ 44 h 95"/>
                  <a:gd name="T50" fmla="*/ 41 w 77"/>
                  <a:gd name="T51" fmla="*/ 46 h 95"/>
                  <a:gd name="T52" fmla="*/ 49 w 77"/>
                  <a:gd name="T53" fmla="*/ 54 h 95"/>
                  <a:gd name="T54" fmla="*/ 49 w 77"/>
                  <a:gd name="T55" fmla="*/ 67 h 95"/>
                  <a:gd name="T56" fmla="*/ 58 w 77"/>
                  <a:gd name="T57" fmla="*/ 85 h 95"/>
                  <a:gd name="T58" fmla="*/ 59 w 77"/>
                  <a:gd name="T59" fmla="*/ 87 h 95"/>
                  <a:gd name="T60" fmla="*/ 59 w 77"/>
                  <a:gd name="T61" fmla="*/ 89 h 95"/>
                  <a:gd name="T62" fmla="*/ 59 w 77"/>
                  <a:gd name="T63" fmla="*/ 91 h 95"/>
                  <a:gd name="T64" fmla="*/ 58 w 77"/>
                  <a:gd name="T65" fmla="*/ 93 h 95"/>
                  <a:gd name="T66" fmla="*/ 58 w 77"/>
                  <a:gd name="T67" fmla="*/ 93 h 95"/>
                  <a:gd name="T68" fmla="*/ 61 w 77"/>
                  <a:gd name="T69" fmla="*/ 94 h 95"/>
                  <a:gd name="T70" fmla="*/ 71 w 77"/>
                  <a:gd name="T71" fmla="*/ 90 h 95"/>
                  <a:gd name="T72" fmla="*/ 74 w 77"/>
                  <a:gd name="T73" fmla="*/ 90 h 95"/>
                  <a:gd name="T74" fmla="*/ 75 w 77"/>
                  <a:gd name="T75" fmla="*/ 90 h 95"/>
                  <a:gd name="T76" fmla="*/ 76 w 77"/>
                  <a:gd name="T77" fmla="*/ 89 h 95"/>
                  <a:gd name="T78" fmla="*/ 77 w 77"/>
                  <a:gd name="T79" fmla="*/ 89 h 95"/>
                  <a:gd name="T80" fmla="*/ 77 w 77"/>
                  <a:gd name="T81" fmla="*/ 87 h 95"/>
                  <a:gd name="T82" fmla="*/ 77 w 77"/>
                  <a:gd name="T83" fmla="*/ 85 h 95"/>
                  <a:gd name="T84" fmla="*/ 77 w 77"/>
                  <a:gd name="T85" fmla="*/ 82 h 95"/>
                  <a:gd name="T86" fmla="*/ 75 w 77"/>
                  <a:gd name="T87" fmla="*/ 76 h 95"/>
                  <a:gd name="T88" fmla="*/ 66 w 77"/>
                  <a:gd name="T89" fmla="*/ 66 h 95"/>
                  <a:gd name="T90" fmla="*/ 56 w 77"/>
                  <a:gd name="T91" fmla="*/ 54 h 95"/>
                  <a:gd name="T92" fmla="*/ 51 w 77"/>
                  <a:gd name="T93" fmla="*/ 43 h 95"/>
                  <a:gd name="T94" fmla="*/ 39 w 77"/>
                  <a:gd name="T95" fmla="*/ 32 h 95"/>
                  <a:gd name="T96" fmla="*/ 47 w 77"/>
                  <a:gd name="T97" fmla="*/ 28 h 95"/>
                  <a:gd name="T98" fmla="*/ 43 w 77"/>
                  <a:gd name="T99" fmla="*/ 19 h 95"/>
                  <a:gd name="T100" fmla="*/ 39 w 77"/>
                  <a:gd name="T101" fmla="*/ 19 h 95"/>
                  <a:gd name="T102" fmla="*/ 37 w 77"/>
                  <a:gd name="T103" fmla="*/ 19 h 95"/>
                  <a:gd name="T104" fmla="*/ 32 w 77"/>
                  <a:gd name="T105" fmla="*/ 19 h 95"/>
                  <a:gd name="T106" fmla="*/ 30 w 77"/>
                  <a:gd name="T107" fmla="*/ 17 h 95"/>
                  <a:gd name="T108" fmla="*/ 30 w 77"/>
                  <a:gd name="T109" fmla="*/ 17 h 95"/>
                  <a:gd name="T110" fmla="*/ 28 w 77"/>
                  <a:gd name="T111" fmla="*/ 16 h 95"/>
                  <a:gd name="T112" fmla="*/ 27 w 77"/>
                  <a:gd name="T113" fmla="*/ 14 h 95"/>
                  <a:gd name="T114" fmla="*/ 26 w 77"/>
                  <a:gd name="T115" fmla="*/ 12 h 95"/>
                  <a:gd name="T116" fmla="*/ 21 w 77"/>
                  <a:gd name="T117" fmla="*/ 3 h 95"/>
                  <a:gd name="T118" fmla="*/ 20 w 77"/>
                  <a:gd name="T119" fmla="*/ 2 h 95"/>
                  <a:gd name="T120" fmla="*/ 19 w 77"/>
                  <a:gd name="T121" fmla="*/ 1 h 95"/>
                  <a:gd name="T122" fmla="*/ 18 w 77"/>
                  <a:gd name="T123" fmla="*/ 0 h 95"/>
                  <a:gd name="T124" fmla="*/ 18 w 77"/>
                  <a:gd name="T125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7" h="95"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4" y="1"/>
                      <a:pt x="14" y="1"/>
                      <a:pt x="14" y="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5" y="4"/>
                      <a:pt x="17" y="9"/>
                      <a:pt x="15" y="12"/>
                    </a:cubicBezTo>
                    <a:cubicBezTo>
                      <a:pt x="15" y="14"/>
                      <a:pt x="13" y="15"/>
                      <a:pt x="11" y="14"/>
                    </a:cubicBezTo>
                    <a:cubicBezTo>
                      <a:pt x="9" y="14"/>
                      <a:pt x="7" y="12"/>
                      <a:pt x="7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1"/>
                    </a:cubicBezTo>
                    <a:cubicBezTo>
                      <a:pt x="5" y="11"/>
                      <a:pt x="5" y="11"/>
                      <a:pt x="5" y="12"/>
                    </a:cubicBezTo>
                    <a:cubicBezTo>
                      <a:pt x="5" y="12"/>
                      <a:pt x="4" y="12"/>
                      <a:pt x="4" y="13"/>
                    </a:cubicBezTo>
                    <a:cubicBezTo>
                      <a:pt x="4" y="13"/>
                      <a:pt x="4" y="13"/>
                      <a:pt x="4" y="14"/>
                    </a:cubicBezTo>
                    <a:cubicBezTo>
                      <a:pt x="3" y="14"/>
                      <a:pt x="3" y="14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7"/>
                      <a:pt x="2" y="17"/>
                      <a:pt x="2" y="18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8"/>
                      <a:pt x="2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9"/>
                      <a:pt x="1" y="19"/>
                      <a:pt x="1" y="20"/>
                    </a:cubicBezTo>
                    <a:cubicBezTo>
                      <a:pt x="1" y="20"/>
                      <a:pt x="1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0"/>
                      <a:pt x="0" y="21"/>
                      <a:pt x="0" y="21"/>
                    </a:cubicBezTo>
                    <a:cubicBezTo>
                      <a:pt x="1" y="22"/>
                      <a:pt x="1" y="23"/>
                      <a:pt x="1" y="25"/>
                    </a:cubicBezTo>
                    <a:cubicBezTo>
                      <a:pt x="1" y="27"/>
                      <a:pt x="1" y="28"/>
                      <a:pt x="1" y="30"/>
                    </a:cubicBezTo>
                    <a:cubicBezTo>
                      <a:pt x="2" y="30"/>
                      <a:pt x="2" y="30"/>
                      <a:pt x="3" y="30"/>
                    </a:cubicBezTo>
                    <a:cubicBezTo>
                      <a:pt x="3" y="29"/>
                      <a:pt x="4" y="29"/>
                      <a:pt x="5" y="29"/>
                    </a:cubicBezTo>
                    <a:cubicBezTo>
                      <a:pt x="5" y="29"/>
                      <a:pt x="6" y="29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7" y="30"/>
                      <a:pt x="8" y="30"/>
                      <a:pt x="8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9" y="32"/>
                      <a:pt x="9" y="32"/>
                      <a:pt x="9" y="33"/>
                    </a:cubicBezTo>
                    <a:cubicBezTo>
                      <a:pt x="10" y="36"/>
                      <a:pt x="9" y="39"/>
                      <a:pt x="9" y="41"/>
                    </a:cubicBezTo>
                    <a:cubicBezTo>
                      <a:pt x="9" y="42"/>
                      <a:pt x="8" y="44"/>
                      <a:pt x="8" y="45"/>
                    </a:cubicBezTo>
                    <a:cubicBezTo>
                      <a:pt x="8" y="46"/>
                      <a:pt x="8" y="47"/>
                      <a:pt x="8" y="47"/>
                    </a:cubicBezTo>
                    <a:cubicBezTo>
                      <a:pt x="8" y="49"/>
                      <a:pt x="7" y="50"/>
                      <a:pt x="6" y="51"/>
                    </a:cubicBezTo>
                    <a:cubicBezTo>
                      <a:pt x="5" y="52"/>
                      <a:pt x="5" y="52"/>
                      <a:pt x="5" y="53"/>
                    </a:cubicBezTo>
                    <a:cubicBezTo>
                      <a:pt x="5" y="53"/>
                      <a:pt x="5" y="53"/>
                      <a:pt x="5" y="54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6" y="53"/>
                      <a:pt x="9" y="51"/>
                      <a:pt x="10" y="50"/>
                    </a:cubicBezTo>
                    <a:cubicBezTo>
                      <a:pt x="11" y="50"/>
                      <a:pt x="12" y="49"/>
                      <a:pt x="12" y="49"/>
                    </a:cubicBezTo>
                    <a:cubicBezTo>
                      <a:pt x="17" y="45"/>
                      <a:pt x="21" y="46"/>
                      <a:pt x="23" y="49"/>
                    </a:cubicBezTo>
                    <a:cubicBezTo>
                      <a:pt x="23" y="49"/>
                      <a:pt x="23" y="49"/>
                      <a:pt x="24" y="49"/>
                    </a:cubicBezTo>
                    <a:cubicBezTo>
                      <a:pt x="25" y="49"/>
                      <a:pt x="27" y="48"/>
                      <a:pt x="27" y="47"/>
                    </a:cubicBezTo>
                    <a:cubicBezTo>
                      <a:pt x="28" y="45"/>
                      <a:pt x="31" y="44"/>
                      <a:pt x="34" y="44"/>
                    </a:cubicBezTo>
                    <a:cubicBezTo>
                      <a:pt x="35" y="44"/>
                      <a:pt x="36" y="44"/>
                      <a:pt x="36" y="44"/>
                    </a:cubicBezTo>
                    <a:cubicBezTo>
                      <a:pt x="38" y="44"/>
                      <a:pt x="40" y="45"/>
                      <a:pt x="41" y="46"/>
                    </a:cubicBezTo>
                    <a:cubicBezTo>
                      <a:pt x="42" y="48"/>
                      <a:pt x="42" y="48"/>
                      <a:pt x="42" y="48"/>
                    </a:cubicBezTo>
                    <a:cubicBezTo>
                      <a:pt x="44" y="50"/>
                      <a:pt x="46" y="52"/>
                      <a:pt x="49" y="54"/>
                    </a:cubicBezTo>
                    <a:cubicBezTo>
                      <a:pt x="52" y="56"/>
                      <a:pt x="51" y="60"/>
                      <a:pt x="50" y="63"/>
                    </a:cubicBezTo>
                    <a:cubicBezTo>
                      <a:pt x="50" y="64"/>
                      <a:pt x="49" y="66"/>
                      <a:pt x="49" y="67"/>
                    </a:cubicBezTo>
                    <a:cubicBezTo>
                      <a:pt x="53" y="69"/>
                      <a:pt x="59" y="75"/>
                      <a:pt x="58" y="81"/>
                    </a:cubicBezTo>
                    <a:cubicBezTo>
                      <a:pt x="58" y="83"/>
                      <a:pt x="58" y="84"/>
                      <a:pt x="58" y="85"/>
                    </a:cubicBezTo>
                    <a:cubicBezTo>
                      <a:pt x="59" y="86"/>
                      <a:pt x="59" y="86"/>
                      <a:pt x="59" y="87"/>
                    </a:cubicBezTo>
                    <a:cubicBezTo>
                      <a:pt x="59" y="87"/>
                      <a:pt x="59" y="87"/>
                      <a:pt x="59" y="87"/>
                    </a:cubicBezTo>
                    <a:cubicBezTo>
                      <a:pt x="59" y="88"/>
                      <a:pt x="59" y="88"/>
                      <a:pt x="59" y="89"/>
                    </a:cubicBezTo>
                    <a:cubicBezTo>
                      <a:pt x="59" y="89"/>
                      <a:pt x="59" y="89"/>
                      <a:pt x="59" y="89"/>
                    </a:cubicBezTo>
                    <a:cubicBezTo>
                      <a:pt x="59" y="90"/>
                      <a:pt x="59" y="90"/>
                      <a:pt x="59" y="91"/>
                    </a:cubicBezTo>
                    <a:cubicBezTo>
                      <a:pt x="59" y="91"/>
                      <a:pt x="59" y="91"/>
                      <a:pt x="59" y="91"/>
                    </a:cubicBezTo>
                    <a:cubicBezTo>
                      <a:pt x="58" y="92"/>
                      <a:pt x="58" y="92"/>
                      <a:pt x="58" y="93"/>
                    </a:cubicBezTo>
                    <a:cubicBezTo>
                      <a:pt x="58" y="93"/>
                      <a:pt x="58" y="93"/>
                      <a:pt x="58" y="93"/>
                    </a:cubicBezTo>
                    <a:cubicBezTo>
                      <a:pt x="58" y="93"/>
                      <a:pt x="58" y="93"/>
                      <a:pt x="58" y="93"/>
                    </a:cubicBezTo>
                    <a:cubicBezTo>
                      <a:pt x="58" y="93"/>
                      <a:pt x="58" y="93"/>
                      <a:pt x="58" y="93"/>
                    </a:cubicBezTo>
                    <a:cubicBezTo>
                      <a:pt x="59" y="94"/>
                      <a:pt x="60" y="94"/>
                      <a:pt x="61" y="95"/>
                    </a:cubicBezTo>
                    <a:cubicBezTo>
                      <a:pt x="61" y="95"/>
                      <a:pt x="61" y="94"/>
                      <a:pt x="61" y="94"/>
                    </a:cubicBezTo>
                    <a:cubicBezTo>
                      <a:pt x="61" y="91"/>
                      <a:pt x="63" y="89"/>
                      <a:pt x="67" y="89"/>
                    </a:cubicBezTo>
                    <a:cubicBezTo>
                      <a:pt x="68" y="89"/>
                      <a:pt x="70" y="89"/>
                      <a:pt x="71" y="90"/>
                    </a:cubicBezTo>
                    <a:cubicBezTo>
                      <a:pt x="72" y="90"/>
                      <a:pt x="72" y="90"/>
                      <a:pt x="73" y="90"/>
                    </a:cubicBezTo>
                    <a:cubicBezTo>
                      <a:pt x="73" y="90"/>
                      <a:pt x="73" y="90"/>
                      <a:pt x="74" y="90"/>
                    </a:cubicBezTo>
                    <a:cubicBezTo>
                      <a:pt x="74" y="90"/>
                      <a:pt x="74" y="90"/>
                      <a:pt x="74" y="90"/>
                    </a:cubicBezTo>
                    <a:cubicBezTo>
                      <a:pt x="74" y="90"/>
                      <a:pt x="74" y="90"/>
                      <a:pt x="75" y="90"/>
                    </a:cubicBezTo>
                    <a:cubicBezTo>
                      <a:pt x="75" y="90"/>
                      <a:pt x="75" y="90"/>
                      <a:pt x="75" y="90"/>
                    </a:cubicBezTo>
                    <a:cubicBezTo>
                      <a:pt x="75" y="90"/>
                      <a:pt x="76" y="90"/>
                      <a:pt x="76" y="89"/>
                    </a:cubicBezTo>
                    <a:cubicBezTo>
                      <a:pt x="76" y="89"/>
                      <a:pt x="76" y="89"/>
                      <a:pt x="76" y="89"/>
                    </a:cubicBezTo>
                    <a:cubicBezTo>
                      <a:pt x="76" y="89"/>
                      <a:pt x="77" y="89"/>
                      <a:pt x="77" y="89"/>
                    </a:cubicBezTo>
                    <a:cubicBezTo>
                      <a:pt x="77" y="89"/>
                      <a:pt x="77" y="89"/>
                      <a:pt x="77" y="89"/>
                    </a:cubicBezTo>
                    <a:cubicBezTo>
                      <a:pt x="77" y="88"/>
                      <a:pt x="77" y="88"/>
                      <a:pt x="77" y="87"/>
                    </a:cubicBezTo>
                    <a:cubicBezTo>
                      <a:pt x="77" y="87"/>
                      <a:pt x="77" y="87"/>
                      <a:pt x="77" y="87"/>
                    </a:cubicBezTo>
                    <a:cubicBezTo>
                      <a:pt x="77" y="86"/>
                      <a:pt x="77" y="86"/>
                      <a:pt x="77" y="85"/>
                    </a:cubicBezTo>
                    <a:cubicBezTo>
                      <a:pt x="77" y="85"/>
                      <a:pt x="77" y="85"/>
                      <a:pt x="77" y="85"/>
                    </a:cubicBezTo>
                    <a:cubicBezTo>
                      <a:pt x="77" y="84"/>
                      <a:pt x="77" y="83"/>
                      <a:pt x="77" y="82"/>
                    </a:cubicBezTo>
                    <a:cubicBezTo>
                      <a:pt x="77" y="80"/>
                      <a:pt x="77" y="78"/>
                      <a:pt x="76" y="77"/>
                    </a:cubicBezTo>
                    <a:cubicBezTo>
                      <a:pt x="76" y="76"/>
                      <a:pt x="76" y="76"/>
                      <a:pt x="75" y="76"/>
                    </a:cubicBezTo>
                    <a:cubicBezTo>
                      <a:pt x="75" y="75"/>
                      <a:pt x="74" y="74"/>
                      <a:pt x="73" y="74"/>
                    </a:cubicBezTo>
                    <a:cubicBezTo>
                      <a:pt x="70" y="72"/>
                      <a:pt x="67" y="70"/>
                      <a:pt x="66" y="66"/>
                    </a:cubicBezTo>
                    <a:cubicBezTo>
                      <a:pt x="65" y="64"/>
                      <a:pt x="63" y="62"/>
                      <a:pt x="61" y="60"/>
                    </a:cubicBezTo>
                    <a:cubicBezTo>
                      <a:pt x="59" y="58"/>
                      <a:pt x="57" y="56"/>
                      <a:pt x="56" y="54"/>
                    </a:cubicBezTo>
                    <a:cubicBezTo>
                      <a:pt x="56" y="53"/>
                      <a:pt x="55" y="51"/>
                      <a:pt x="54" y="50"/>
                    </a:cubicBezTo>
                    <a:cubicBezTo>
                      <a:pt x="52" y="48"/>
                      <a:pt x="51" y="46"/>
                      <a:pt x="51" y="43"/>
                    </a:cubicBezTo>
                    <a:cubicBezTo>
                      <a:pt x="50" y="43"/>
                      <a:pt x="48" y="42"/>
                      <a:pt x="46" y="41"/>
                    </a:cubicBezTo>
                    <a:cubicBezTo>
                      <a:pt x="42" y="38"/>
                      <a:pt x="37" y="36"/>
                      <a:pt x="39" y="32"/>
                    </a:cubicBezTo>
                    <a:cubicBezTo>
                      <a:pt x="40" y="29"/>
                      <a:pt x="43" y="29"/>
                      <a:pt x="45" y="28"/>
                    </a:cubicBezTo>
                    <a:cubicBezTo>
                      <a:pt x="46" y="28"/>
                      <a:pt x="47" y="28"/>
                      <a:pt x="47" y="28"/>
                    </a:cubicBezTo>
                    <a:cubicBezTo>
                      <a:pt x="47" y="27"/>
                      <a:pt x="47" y="26"/>
                      <a:pt x="46" y="25"/>
                    </a:cubicBezTo>
                    <a:cubicBezTo>
                      <a:pt x="45" y="24"/>
                      <a:pt x="44" y="22"/>
                      <a:pt x="43" y="19"/>
                    </a:cubicBezTo>
                    <a:cubicBezTo>
                      <a:pt x="43" y="18"/>
                      <a:pt x="43" y="18"/>
                      <a:pt x="42" y="18"/>
                    </a:cubicBezTo>
                    <a:cubicBezTo>
                      <a:pt x="41" y="18"/>
                      <a:pt x="39" y="18"/>
                      <a:pt x="39" y="19"/>
                    </a:cubicBezTo>
                    <a:cubicBezTo>
                      <a:pt x="38" y="19"/>
                      <a:pt x="38" y="19"/>
                      <a:pt x="37" y="19"/>
                    </a:cubicBezTo>
                    <a:cubicBezTo>
                      <a:pt x="37" y="19"/>
                      <a:pt x="37" y="19"/>
                      <a:pt x="37" y="19"/>
                    </a:cubicBezTo>
                    <a:cubicBezTo>
                      <a:pt x="37" y="19"/>
                      <a:pt x="36" y="19"/>
                      <a:pt x="36" y="19"/>
                    </a:cubicBezTo>
                    <a:cubicBezTo>
                      <a:pt x="35" y="19"/>
                      <a:pt x="34" y="19"/>
                      <a:pt x="32" y="19"/>
                    </a:cubicBezTo>
                    <a:cubicBezTo>
                      <a:pt x="32" y="19"/>
                      <a:pt x="32" y="19"/>
                      <a:pt x="32" y="19"/>
                    </a:cubicBezTo>
                    <a:cubicBezTo>
                      <a:pt x="32" y="18"/>
                      <a:pt x="31" y="18"/>
                      <a:pt x="30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30" y="17"/>
                      <a:pt x="30" y="17"/>
                      <a:pt x="30" y="17"/>
                    </a:cubicBezTo>
                    <a:cubicBezTo>
                      <a:pt x="29" y="17"/>
                      <a:pt x="29" y="17"/>
                      <a:pt x="29" y="16"/>
                    </a:cubicBezTo>
                    <a:cubicBezTo>
                      <a:pt x="29" y="16"/>
                      <a:pt x="28" y="16"/>
                      <a:pt x="28" y="16"/>
                    </a:cubicBezTo>
                    <a:cubicBezTo>
                      <a:pt x="28" y="16"/>
                      <a:pt x="28" y="15"/>
                      <a:pt x="27" y="15"/>
                    </a:cubicBezTo>
                    <a:cubicBezTo>
                      <a:pt x="27" y="15"/>
                      <a:pt x="27" y="14"/>
                      <a:pt x="27" y="14"/>
                    </a:cubicBezTo>
                    <a:cubicBezTo>
                      <a:pt x="27" y="14"/>
                      <a:pt x="27" y="14"/>
                      <a:pt x="27" y="13"/>
                    </a:cubicBezTo>
                    <a:cubicBezTo>
                      <a:pt x="26" y="13"/>
                      <a:pt x="26" y="12"/>
                      <a:pt x="26" y="12"/>
                    </a:cubicBezTo>
                    <a:cubicBezTo>
                      <a:pt x="26" y="11"/>
                      <a:pt x="25" y="10"/>
                      <a:pt x="24" y="9"/>
                    </a:cubicBezTo>
                    <a:cubicBezTo>
                      <a:pt x="22" y="7"/>
                      <a:pt x="21" y="6"/>
                      <a:pt x="21" y="3"/>
                    </a:cubicBezTo>
                    <a:cubicBezTo>
                      <a:pt x="21" y="3"/>
                      <a:pt x="20" y="3"/>
                      <a:pt x="20" y="3"/>
                    </a:cubicBezTo>
                    <a:cubicBezTo>
                      <a:pt x="20" y="3"/>
                      <a:pt x="20" y="2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19" y="2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7" y="0"/>
                      <a:pt x="1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3" name="Freeform 1127">
                <a:extLst>
                  <a:ext uri="{FF2B5EF4-FFF2-40B4-BE49-F238E27FC236}">
                    <a16:creationId xmlns:a16="http://schemas.microsoft.com/office/drawing/2014/main" id="{0616D9F9-EFAE-44E4-869B-8C454141B5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0" y="2098"/>
                <a:ext cx="82" cy="159"/>
              </a:xfrm>
              <a:custGeom>
                <a:avLst/>
                <a:gdLst>
                  <a:gd name="T0" fmla="*/ 86 w 86"/>
                  <a:gd name="T1" fmla="*/ 67 h 166"/>
                  <a:gd name="T2" fmla="*/ 86 w 86"/>
                  <a:gd name="T3" fmla="*/ 66 h 166"/>
                  <a:gd name="T4" fmla="*/ 85 w 86"/>
                  <a:gd name="T5" fmla="*/ 59 h 166"/>
                  <a:gd name="T6" fmla="*/ 77 w 86"/>
                  <a:gd name="T7" fmla="*/ 40 h 166"/>
                  <a:gd name="T8" fmla="*/ 70 w 86"/>
                  <a:gd name="T9" fmla="*/ 28 h 166"/>
                  <a:gd name="T10" fmla="*/ 65 w 86"/>
                  <a:gd name="T11" fmla="*/ 26 h 166"/>
                  <a:gd name="T12" fmla="*/ 55 w 86"/>
                  <a:gd name="T13" fmla="*/ 31 h 166"/>
                  <a:gd name="T14" fmla="*/ 49 w 86"/>
                  <a:gd name="T15" fmla="*/ 28 h 166"/>
                  <a:gd name="T16" fmla="*/ 44 w 86"/>
                  <a:gd name="T17" fmla="*/ 31 h 166"/>
                  <a:gd name="T18" fmla="*/ 32 w 86"/>
                  <a:gd name="T19" fmla="*/ 33 h 166"/>
                  <a:gd name="T20" fmla="*/ 34 w 86"/>
                  <a:gd name="T21" fmla="*/ 27 h 166"/>
                  <a:gd name="T22" fmla="*/ 35 w 86"/>
                  <a:gd name="T23" fmla="*/ 23 h 166"/>
                  <a:gd name="T24" fmla="*/ 36 w 86"/>
                  <a:gd name="T25" fmla="*/ 12 h 166"/>
                  <a:gd name="T26" fmla="*/ 34 w 86"/>
                  <a:gd name="T27" fmla="*/ 11 h 166"/>
                  <a:gd name="T28" fmla="*/ 28 w 86"/>
                  <a:gd name="T29" fmla="*/ 3 h 166"/>
                  <a:gd name="T30" fmla="*/ 28 w 86"/>
                  <a:gd name="T31" fmla="*/ 1 h 166"/>
                  <a:gd name="T32" fmla="*/ 27 w 86"/>
                  <a:gd name="T33" fmla="*/ 0 h 166"/>
                  <a:gd name="T34" fmla="*/ 26 w 86"/>
                  <a:gd name="T35" fmla="*/ 1 h 166"/>
                  <a:gd name="T36" fmla="*/ 25 w 86"/>
                  <a:gd name="T37" fmla="*/ 2 h 166"/>
                  <a:gd name="T38" fmla="*/ 24 w 86"/>
                  <a:gd name="T39" fmla="*/ 3 h 166"/>
                  <a:gd name="T40" fmla="*/ 17 w 86"/>
                  <a:gd name="T41" fmla="*/ 6 h 166"/>
                  <a:gd name="T42" fmla="*/ 7 w 86"/>
                  <a:gd name="T43" fmla="*/ 10 h 166"/>
                  <a:gd name="T44" fmla="*/ 2 w 86"/>
                  <a:gd name="T45" fmla="*/ 12 h 166"/>
                  <a:gd name="T46" fmla="*/ 7 w 86"/>
                  <a:gd name="T47" fmla="*/ 38 h 166"/>
                  <a:gd name="T48" fmla="*/ 10 w 86"/>
                  <a:gd name="T49" fmla="*/ 45 h 166"/>
                  <a:gd name="T50" fmla="*/ 10 w 86"/>
                  <a:gd name="T51" fmla="*/ 54 h 166"/>
                  <a:gd name="T52" fmla="*/ 8 w 86"/>
                  <a:gd name="T53" fmla="*/ 62 h 166"/>
                  <a:gd name="T54" fmla="*/ 12 w 86"/>
                  <a:gd name="T55" fmla="*/ 71 h 166"/>
                  <a:gd name="T56" fmla="*/ 18 w 86"/>
                  <a:gd name="T57" fmla="*/ 89 h 166"/>
                  <a:gd name="T58" fmla="*/ 21 w 86"/>
                  <a:gd name="T59" fmla="*/ 95 h 166"/>
                  <a:gd name="T60" fmla="*/ 20 w 86"/>
                  <a:gd name="T61" fmla="*/ 98 h 166"/>
                  <a:gd name="T62" fmla="*/ 19 w 86"/>
                  <a:gd name="T63" fmla="*/ 101 h 166"/>
                  <a:gd name="T64" fmla="*/ 18 w 86"/>
                  <a:gd name="T65" fmla="*/ 104 h 166"/>
                  <a:gd name="T66" fmla="*/ 17 w 86"/>
                  <a:gd name="T67" fmla="*/ 107 h 166"/>
                  <a:gd name="T68" fmla="*/ 14 w 86"/>
                  <a:gd name="T69" fmla="*/ 112 h 166"/>
                  <a:gd name="T70" fmla="*/ 12 w 86"/>
                  <a:gd name="T71" fmla="*/ 114 h 166"/>
                  <a:gd name="T72" fmla="*/ 11 w 86"/>
                  <a:gd name="T73" fmla="*/ 115 h 166"/>
                  <a:gd name="T74" fmla="*/ 8 w 86"/>
                  <a:gd name="T75" fmla="*/ 130 h 166"/>
                  <a:gd name="T76" fmla="*/ 23 w 86"/>
                  <a:gd name="T77" fmla="*/ 153 h 166"/>
                  <a:gd name="T78" fmla="*/ 32 w 86"/>
                  <a:gd name="T79" fmla="*/ 158 h 166"/>
                  <a:gd name="T80" fmla="*/ 36 w 86"/>
                  <a:gd name="T81" fmla="*/ 160 h 166"/>
                  <a:gd name="T82" fmla="*/ 41 w 86"/>
                  <a:gd name="T83" fmla="*/ 166 h 166"/>
                  <a:gd name="T84" fmla="*/ 45 w 86"/>
                  <a:gd name="T85" fmla="*/ 165 h 166"/>
                  <a:gd name="T86" fmla="*/ 45 w 86"/>
                  <a:gd name="T87" fmla="*/ 164 h 166"/>
                  <a:gd name="T88" fmla="*/ 46 w 86"/>
                  <a:gd name="T89" fmla="*/ 163 h 166"/>
                  <a:gd name="T90" fmla="*/ 30 w 86"/>
                  <a:gd name="T91" fmla="*/ 154 h 166"/>
                  <a:gd name="T92" fmla="*/ 25 w 86"/>
                  <a:gd name="T93" fmla="*/ 138 h 166"/>
                  <a:gd name="T94" fmla="*/ 19 w 86"/>
                  <a:gd name="T95" fmla="*/ 130 h 166"/>
                  <a:gd name="T96" fmla="*/ 15 w 86"/>
                  <a:gd name="T97" fmla="*/ 114 h 166"/>
                  <a:gd name="T98" fmla="*/ 19 w 86"/>
                  <a:gd name="T99" fmla="*/ 100 h 166"/>
                  <a:gd name="T100" fmla="*/ 23 w 86"/>
                  <a:gd name="T101" fmla="*/ 83 h 166"/>
                  <a:gd name="T102" fmla="*/ 36 w 86"/>
                  <a:gd name="T103" fmla="*/ 83 h 166"/>
                  <a:gd name="T104" fmla="*/ 43 w 86"/>
                  <a:gd name="T105" fmla="*/ 88 h 166"/>
                  <a:gd name="T106" fmla="*/ 54 w 86"/>
                  <a:gd name="T107" fmla="*/ 94 h 166"/>
                  <a:gd name="T108" fmla="*/ 53 w 86"/>
                  <a:gd name="T109" fmla="*/ 93 h 166"/>
                  <a:gd name="T110" fmla="*/ 51 w 86"/>
                  <a:gd name="T111" fmla="*/ 85 h 166"/>
                  <a:gd name="T112" fmla="*/ 70 w 86"/>
                  <a:gd name="T113" fmla="*/ 68 h 166"/>
                  <a:gd name="T114" fmla="*/ 76 w 86"/>
                  <a:gd name="T115" fmla="*/ 68 h 166"/>
                  <a:gd name="T116" fmla="*/ 82 w 86"/>
                  <a:gd name="T117" fmla="*/ 68 h 166"/>
                  <a:gd name="T118" fmla="*/ 83 w 86"/>
                  <a:gd name="T119" fmla="*/ 68 h 166"/>
                  <a:gd name="T120" fmla="*/ 84 w 86"/>
                  <a:gd name="T121" fmla="*/ 68 h 166"/>
                  <a:gd name="T122" fmla="*/ 85 w 86"/>
                  <a:gd name="T123" fmla="*/ 69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6" h="166">
                    <a:moveTo>
                      <a:pt x="86" y="68"/>
                    </a:moveTo>
                    <a:cubicBezTo>
                      <a:pt x="86" y="67"/>
                      <a:pt x="86" y="67"/>
                      <a:pt x="86" y="67"/>
                    </a:cubicBezTo>
                    <a:cubicBezTo>
                      <a:pt x="86" y="67"/>
                      <a:pt x="86" y="66"/>
                      <a:pt x="86" y="66"/>
                    </a:cubicBezTo>
                    <a:cubicBezTo>
                      <a:pt x="86" y="66"/>
                      <a:pt x="86" y="66"/>
                      <a:pt x="86" y="66"/>
                    </a:cubicBezTo>
                    <a:cubicBezTo>
                      <a:pt x="86" y="65"/>
                      <a:pt x="86" y="65"/>
                      <a:pt x="86" y="64"/>
                    </a:cubicBezTo>
                    <a:cubicBezTo>
                      <a:pt x="85" y="62"/>
                      <a:pt x="85" y="61"/>
                      <a:pt x="85" y="59"/>
                    </a:cubicBezTo>
                    <a:cubicBezTo>
                      <a:pt x="86" y="54"/>
                      <a:pt x="81" y="50"/>
                      <a:pt x="79" y="49"/>
                    </a:cubicBezTo>
                    <a:cubicBezTo>
                      <a:pt x="76" y="48"/>
                      <a:pt x="76" y="44"/>
                      <a:pt x="77" y="40"/>
                    </a:cubicBezTo>
                    <a:cubicBezTo>
                      <a:pt x="77" y="39"/>
                      <a:pt x="78" y="36"/>
                      <a:pt x="78" y="35"/>
                    </a:cubicBezTo>
                    <a:cubicBezTo>
                      <a:pt x="74" y="33"/>
                      <a:pt x="72" y="31"/>
                      <a:pt x="70" y="28"/>
                    </a:cubicBezTo>
                    <a:cubicBezTo>
                      <a:pt x="69" y="27"/>
                      <a:pt x="69" y="27"/>
                      <a:pt x="69" y="27"/>
                    </a:cubicBezTo>
                    <a:cubicBezTo>
                      <a:pt x="68" y="26"/>
                      <a:pt x="67" y="26"/>
                      <a:pt x="65" y="26"/>
                    </a:cubicBezTo>
                    <a:cubicBezTo>
                      <a:pt x="63" y="26"/>
                      <a:pt x="62" y="26"/>
                      <a:pt x="62" y="27"/>
                    </a:cubicBezTo>
                    <a:cubicBezTo>
                      <a:pt x="61" y="29"/>
                      <a:pt x="57" y="31"/>
                      <a:pt x="55" y="31"/>
                    </a:cubicBezTo>
                    <a:cubicBezTo>
                      <a:pt x="53" y="31"/>
                      <a:pt x="52" y="30"/>
                      <a:pt x="51" y="29"/>
                    </a:cubicBezTo>
                    <a:cubicBezTo>
                      <a:pt x="51" y="28"/>
                      <a:pt x="50" y="28"/>
                      <a:pt x="49" y="28"/>
                    </a:cubicBezTo>
                    <a:cubicBezTo>
                      <a:pt x="49" y="28"/>
                      <a:pt x="47" y="29"/>
                      <a:pt x="46" y="30"/>
                    </a:cubicBezTo>
                    <a:cubicBezTo>
                      <a:pt x="45" y="30"/>
                      <a:pt x="44" y="31"/>
                      <a:pt x="44" y="31"/>
                    </a:cubicBezTo>
                    <a:cubicBezTo>
                      <a:pt x="41" y="34"/>
                      <a:pt x="38" y="36"/>
                      <a:pt x="36" y="36"/>
                    </a:cubicBezTo>
                    <a:cubicBezTo>
                      <a:pt x="35" y="36"/>
                      <a:pt x="33" y="36"/>
                      <a:pt x="32" y="33"/>
                    </a:cubicBezTo>
                    <a:cubicBezTo>
                      <a:pt x="32" y="32"/>
                      <a:pt x="32" y="31"/>
                      <a:pt x="32" y="30"/>
                    </a:cubicBezTo>
                    <a:cubicBezTo>
                      <a:pt x="32" y="29"/>
                      <a:pt x="33" y="27"/>
                      <a:pt x="34" y="27"/>
                    </a:cubicBezTo>
                    <a:cubicBezTo>
                      <a:pt x="34" y="26"/>
                      <a:pt x="35" y="25"/>
                      <a:pt x="35" y="25"/>
                    </a:cubicBezTo>
                    <a:cubicBezTo>
                      <a:pt x="35" y="24"/>
                      <a:pt x="35" y="24"/>
                      <a:pt x="35" y="23"/>
                    </a:cubicBezTo>
                    <a:cubicBezTo>
                      <a:pt x="35" y="21"/>
                      <a:pt x="36" y="20"/>
                      <a:pt x="36" y="18"/>
                    </a:cubicBezTo>
                    <a:cubicBezTo>
                      <a:pt x="37" y="16"/>
                      <a:pt x="37" y="14"/>
                      <a:pt x="36" y="12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5" y="11"/>
                      <a:pt x="35" y="11"/>
                      <a:pt x="34" y="11"/>
                    </a:cubicBezTo>
                    <a:cubicBezTo>
                      <a:pt x="32" y="12"/>
                      <a:pt x="30" y="11"/>
                      <a:pt x="29" y="9"/>
                    </a:cubicBezTo>
                    <a:cubicBezTo>
                      <a:pt x="28" y="7"/>
                      <a:pt x="28" y="5"/>
                      <a:pt x="28" y="3"/>
                    </a:cubicBezTo>
                    <a:cubicBezTo>
                      <a:pt x="28" y="2"/>
                      <a:pt x="28" y="1"/>
                      <a:pt x="28" y="1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8" y="1"/>
                      <a:pt x="27" y="1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1"/>
                      <a:pt x="27" y="1"/>
                      <a:pt x="26" y="1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5" y="2"/>
                      <a:pt x="24" y="3"/>
                      <a:pt x="24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3"/>
                      <a:pt x="22" y="3"/>
                      <a:pt x="22" y="4"/>
                    </a:cubicBezTo>
                    <a:cubicBezTo>
                      <a:pt x="20" y="4"/>
                      <a:pt x="18" y="5"/>
                      <a:pt x="17" y="6"/>
                    </a:cubicBezTo>
                    <a:cubicBezTo>
                      <a:pt x="16" y="9"/>
                      <a:pt x="13" y="10"/>
                      <a:pt x="8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0"/>
                      <a:pt x="3" y="10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1" y="22"/>
                      <a:pt x="0" y="28"/>
                      <a:pt x="0" y="29"/>
                    </a:cubicBezTo>
                    <a:cubicBezTo>
                      <a:pt x="1" y="31"/>
                      <a:pt x="6" y="37"/>
                      <a:pt x="7" y="38"/>
                    </a:cubicBezTo>
                    <a:cubicBezTo>
                      <a:pt x="10" y="38"/>
                      <a:pt x="10" y="41"/>
                      <a:pt x="10" y="43"/>
                    </a:cubicBezTo>
                    <a:cubicBezTo>
                      <a:pt x="10" y="43"/>
                      <a:pt x="10" y="45"/>
                      <a:pt x="10" y="45"/>
                    </a:cubicBezTo>
                    <a:cubicBezTo>
                      <a:pt x="12" y="46"/>
                      <a:pt x="13" y="48"/>
                      <a:pt x="12" y="51"/>
                    </a:cubicBezTo>
                    <a:cubicBezTo>
                      <a:pt x="12" y="52"/>
                      <a:pt x="11" y="53"/>
                      <a:pt x="10" y="54"/>
                    </a:cubicBezTo>
                    <a:cubicBezTo>
                      <a:pt x="10" y="54"/>
                      <a:pt x="10" y="54"/>
                      <a:pt x="10" y="54"/>
                    </a:cubicBezTo>
                    <a:cubicBezTo>
                      <a:pt x="10" y="56"/>
                      <a:pt x="10" y="60"/>
                      <a:pt x="8" y="62"/>
                    </a:cubicBezTo>
                    <a:cubicBezTo>
                      <a:pt x="8" y="62"/>
                      <a:pt x="8" y="62"/>
                      <a:pt x="8" y="63"/>
                    </a:cubicBezTo>
                    <a:cubicBezTo>
                      <a:pt x="8" y="65"/>
                      <a:pt x="9" y="68"/>
                      <a:pt x="12" y="71"/>
                    </a:cubicBezTo>
                    <a:cubicBezTo>
                      <a:pt x="17" y="75"/>
                      <a:pt x="17" y="82"/>
                      <a:pt x="17" y="86"/>
                    </a:cubicBezTo>
                    <a:cubicBezTo>
                      <a:pt x="17" y="87"/>
                      <a:pt x="18" y="88"/>
                      <a:pt x="18" y="89"/>
                    </a:cubicBezTo>
                    <a:cubicBezTo>
                      <a:pt x="19" y="90"/>
                      <a:pt x="21" y="92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20" y="96"/>
                      <a:pt x="20" y="97"/>
                      <a:pt x="20" y="98"/>
                    </a:cubicBezTo>
                    <a:cubicBezTo>
                      <a:pt x="20" y="98"/>
                      <a:pt x="20" y="98"/>
                      <a:pt x="20" y="98"/>
                    </a:cubicBezTo>
                    <a:cubicBezTo>
                      <a:pt x="20" y="99"/>
                      <a:pt x="19" y="100"/>
                      <a:pt x="19" y="100"/>
                    </a:cubicBezTo>
                    <a:cubicBezTo>
                      <a:pt x="19" y="101"/>
                      <a:pt x="19" y="101"/>
                      <a:pt x="19" y="101"/>
                    </a:cubicBezTo>
                    <a:cubicBezTo>
                      <a:pt x="19" y="102"/>
                      <a:pt x="18" y="103"/>
                      <a:pt x="18" y="104"/>
                    </a:cubicBezTo>
                    <a:cubicBezTo>
                      <a:pt x="18" y="104"/>
                      <a:pt x="18" y="104"/>
                      <a:pt x="18" y="104"/>
                    </a:cubicBezTo>
                    <a:cubicBezTo>
                      <a:pt x="17" y="105"/>
                      <a:pt x="17" y="106"/>
                      <a:pt x="17" y="107"/>
                    </a:cubicBezTo>
                    <a:cubicBezTo>
                      <a:pt x="17" y="107"/>
                      <a:pt x="17" y="107"/>
                      <a:pt x="17" y="107"/>
                    </a:cubicBezTo>
                    <a:cubicBezTo>
                      <a:pt x="16" y="109"/>
                      <a:pt x="15" y="110"/>
                      <a:pt x="14" y="112"/>
                    </a:cubicBezTo>
                    <a:cubicBezTo>
                      <a:pt x="14" y="112"/>
                      <a:pt x="14" y="112"/>
                      <a:pt x="14" y="112"/>
                    </a:cubicBezTo>
                    <a:cubicBezTo>
                      <a:pt x="13" y="113"/>
                      <a:pt x="13" y="113"/>
                      <a:pt x="13" y="114"/>
                    </a:cubicBezTo>
                    <a:cubicBezTo>
                      <a:pt x="12" y="114"/>
                      <a:pt x="12" y="114"/>
                      <a:pt x="12" y="114"/>
                    </a:cubicBezTo>
                    <a:cubicBezTo>
                      <a:pt x="12" y="114"/>
                      <a:pt x="11" y="115"/>
                      <a:pt x="11" y="115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11" y="116"/>
                      <a:pt x="10" y="118"/>
                      <a:pt x="10" y="119"/>
                    </a:cubicBezTo>
                    <a:cubicBezTo>
                      <a:pt x="9" y="123"/>
                      <a:pt x="9" y="127"/>
                      <a:pt x="8" y="130"/>
                    </a:cubicBezTo>
                    <a:cubicBezTo>
                      <a:pt x="7" y="132"/>
                      <a:pt x="6" y="137"/>
                      <a:pt x="7" y="138"/>
                    </a:cubicBezTo>
                    <a:cubicBezTo>
                      <a:pt x="10" y="138"/>
                      <a:pt x="15" y="143"/>
                      <a:pt x="23" y="153"/>
                    </a:cubicBezTo>
                    <a:cubicBezTo>
                      <a:pt x="24" y="154"/>
                      <a:pt x="25" y="156"/>
                      <a:pt x="26" y="158"/>
                    </a:cubicBezTo>
                    <a:cubicBezTo>
                      <a:pt x="28" y="158"/>
                      <a:pt x="30" y="158"/>
                      <a:pt x="32" y="158"/>
                    </a:cubicBezTo>
                    <a:cubicBezTo>
                      <a:pt x="32" y="158"/>
                      <a:pt x="33" y="159"/>
                      <a:pt x="33" y="159"/>
                    </a:cubicBezTo>
                    <a:cubicBezTo>
                      <a:pt x="34" y="159"/>
                      <a:pt x="35" y="160"/>
                      <a:pt x="36" y="160"/>
                    </a:cubicBezTo>
                    <a:cubicBezTo>
                      <a:pt x="38" y="162"/>
                      <a:pt x="39" y="164"/>
                      <a:pt x="39" y="166"/>
                    </a:cubicBezTo>
                    <a:cubicBezTo>
                      <a:pt x="39" y="166"/>
                      <a:pt x="40" y="166"/>
                      <a:pt x="41" y="166"/>
                    </a:cubicBezTo>
                    <a:cubicBezTo>
                      <a:pt x="42" y="166"/>
                      <a:pt x="44" y="166"/>
                      <a:pt x="44" y="166"/>
                    </a:cubicBezTo>
                    <a:cubicBezTo>
                      <a:pt x="44" y="166"/>
                      <a:pt x="45" y="166"/>
                      <a:pt x="45" y="165"/>
                    </a:cubicBezTo>
                    <a:cubicBezTo>
                      <a:pt x="45" y="165"/>
                      <a:pt x="45" y="165"/>
                      <a:pt x="45" y="165"/>
                    </a:cubicBezTo>
                    <a:cubicBezTo>
                      <a:pt x="45" y="164"/>
                      <a:pt x="45" y="164"/>
                      <a:pt x="45" y="164"/>
                    </a:cubicBezTo>
                    <a:cubicBezTo>
                      <a:pt x="45" y="164"/>
                      <a:pt x="46" y="164"/>
                      <a:pt x="46" y="164"/>
                    </a:cubicBezTo>
                    <a:cubicBezTo>
                      <a:pt x="46" y="163"/>
                      <a:pt x="46" y="163"/>
                      <a:pt x="46" y="163"/>
                    </a:cubicBezTo>
                    <a:cubicBezTo>
                      <a:pt x="44" y="161"/>
                      <a:pt x="39" y="158"/>
                      <a:pt x="36" y="158"/>
                    </a:cubicBezTo>
                    <a:cubicBezTo>
                      <a:pt x="34" y="158"/>
                      <a:pt x="32" y="156"/>
                      <a:pt x="30" y="154"/>
                    </a:cubicBezTo>
                    <a:cubicBezTo>
                      <a:pt x="27" y="151"/>
                      <a:pt x="26" y="146"/>
                      <a:pt x="26" y="143"/>
                    </a:cubicBezTo>
                    <a:cubicBezTo>
                      <a:pt x="27" y="141"/>
                      <a:pt x="26" y="140"/>
                      <a:pt x="25" y="138"/>
                    </a:cubicBezTo>
                    <a:cubicBezTo>
                      <a:pt x="23" y="137"/>
                      <a:pt x="22" y="135"/>
                      <a:pt x="22" y="133"/>
                    </a:cubicBezTo>
                    <a:cubicBezTo>
                      <a:pt x="22" y="132"/>
                      <a:pt x="22" y="131"/>
                      <a:pt x="19" y="130"/>
                    </a:cubicBezTo>
                    <a:cubicBezTo>
                      <a:pt x="18" y="130"/>
                      <a:pt x="17" y="130"/>
                      <a:pt x="16" y="129"/>
                    </a:cubicBezTo>
                    <a:cubicBezTo>
                      <a:pt x="12" y="127"/>
                      <a:pt x="14" y="120"/>
                      <a:pt x="15" y="114"/>
                    </a:cubicBezTo>
                    <a:cubicBezTo>
                      <a:pt x="16" y="112"/>
                      <a:pt x="16" y="110"/>
                      <a:pt x="16" y="109"/>
                    </a:cubicBezTo>
                    <a:cubicBezTo>
                      <a:pt x="17" y="107"/>
                      <a:pt x="18" y="104"/>
                      <a:pt x="19" y="100"/>
                    </a:cubicBezTo>
                    <a:cubicBezTo>
                      <a:pt x="21" y="96"/>
                      <a:pt x="24" y="89"/>
                      <a:pt x="23" y="87"/>
                    </a:cubicBezTo>
                    <a:cubicBezTo>
                      <a:pt x="22" y="86"/>
                      <a:pt x="22" y="84"/>
                      <a:pt x="23" y="83"/>
                    </a:cubicBezTo>
                    <a:cubicBezTo>
                      <a:pt x="24" y="80"/>
                      <a:pt x="28" y="79"/>
                      <a:pt x="30" y="79"/>
                    </a:cubicBezTo>
                    <a:cubicBezTo>
                      <a:pt x="33" y="79"/>
                      <a:pt x="35" y="80"/>
                      <a:pt x="36" y="83"/>
                    </a:cubicBezTo>
                    <a:cubicBezTo>
                      <a:pt x="37" y="88"/>
                      <a:pt x="38" y="88"/>
                      <a:pt x="42" y="88"/>
                    </a:cubicBezTo>
                    <a:cubicBezTo>
                      <a:pt x="43" y="88"/>
                      <a:pt x="43" y="88"/>
                      <a:pt x="43" y="88"/>
                    </a:cubicBezTo>
                    <a:cubicBezTo>
                      <a:pt x="47" y="88"/>
                      <a:pt x="49" y="90"/>
                      <a:pt x="51" y="92"/>
                    </a:cubicBezTo>
                    <a:cubicBezTo>
                      <a:pt x="52" y="93"/>
                      <a:pt x="53" y="94"/>
                      <a:pt x="54" y="94"/>
                    </a:cubicBezTo>
                    <a:cubicBezTo>
                      <a:pt x="54" y="94"/>
                      <a:pt x="54" y="94"/>
                      <a:pt x="54" y="94"/>
                    </a:cubicBezTo>
                    <a:cubicBezTo>
                      <a:pt x="54" y="94"/>
                      <a:pt x="54" y="94"/>
                      <a:pt x="53" y="93"/>
                    </a:cubicBezTo>
                    <a:cubicBezTo>
                      <a:pt x="53" y="92"/>
                      <a:pt x="52" y="91"/>
                      <a:pt x="52" y="88"/>
                    </a:cubicBezTo>
                    <a:cubicBezTo>
                      <a:pt x="52" y="87"/>
                      <a:pt x="52" y="86"/>
                      <a:pt x="51" y="85"/>
                    </a:cubicBezTo>
                    <a:cubicBezTo>
                      <a:pt x="50" y="83"/>
                      <a:pt x="49" y="81"/>
                      <a:pt x="52" y="77"/>
                    </a:cubicBezTo>
                    <a:cubicBezTo>
                      <a:pt x="57" y="70"/>
                      <a:pt x="65" y="67"/>
                      <a:pt x="70" y="68"/>
                    </a:cubicBezTo>
                    <a:cubicBezTo>
                      <a:pt x="70" y="68"/>
                      <a:pt x="70" y="68"/>
                      <a:pt x="71" y="68"/>
                    </a:cubicBezTo>
                    <a:cubicBezTo>
                      <a:pt x="72" y="69"/>
                      <a:pt x="74" y="68"/>
                      <a:pt x="76" y="68"/>
                    </a:cubicBezTo>
                    <a:cubicBezTo>
                      <a:pt x="78" y="68"/>
                      <a:pt x="79" y="68"/>
                      <a:pt x="81" y="68"/>
                    </a:cubicBezTo>
                    <a:cubicBezTo>
                      <a:pt x="81" y="68"/>
                      <a:pt x="81" y="68"/>
                      <a:pt x="82" y="68"/>
                    </a:cubicBezTo>
                    <a:cubicBezTo>
                      <a:pt x="82" y="68"/>
                      <a:pt x="82" y="68"/>
                      <a:pt x="82" y="68"/>
                    </a:cubicBezTo>
                    <a:cubicBezTo>
                      <a:pt x="82" y="68"/>
                      <a:pt x="83" y="68"/>
                      <a:pt x="83" y="68"/>
                    </a:cubicBezTo>
                    <a:cubicBezTo>
                      <a:pt x="83" y="68"/>
                      <a:pt x="83" y="68"/>
                      <a:pt x="83" y="68"/>
                    </a:cubicBezTo>
                    <a:cubicBezTo>
                      <a:pt x="84" y="68"/>
                      <a:pt x="84" y="68"/>
                      <a:pt x="84" y="68"/>
                    </a:cubicBezTo>
                    <a:cubicBezTo>
                      <a:pt x="85" y="68"/>
                      <a:pt x="85" y="68"/>
                      <a:pt x="85" y="69"/>
                    </a:cubicBezTo>
                    <a:cubicBezTo>
                      <a:pt x="85" y="69"/>
                      <a:pt x="85" y="69"/>
                      <a:pt x="85" y="69"/>
                    </a:cubicBezTo>
                    <a:cubicBezTo>
                      <a:pt x="86" y="68"/>
                      <a:pt x="86" y="68"/>
                      <a:pt x="86" y="6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4" name="Freeform 1128">
                <a:extLst>
                  <a:ext uri="{FF2B5EF4-FFF2-40B4-BE49-F238E27FC236}">
                    <a16:creationId xmlns:a16="http://schemas.microsoft.com/office/drawing/2014/main" id="{1E83761C-6B1D-4ED2-87FB-C95D178944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40" y="2251"/>
                <a:ext cx="100" cy="60"/>
              </a:xfrm>
              <a:custGeom>
                <a:avLst/>
                <a:gdLst>
                  <a:gd name="T0" fmla="*/ 94 w 105"/>
                  <a:gd name="T1" fmla="*/ 19 h 63"/>
                  <a:gd name="T2" fmla="*/ 105 w 105"/>
                  <a:gd name="T3" fmla="*/ 16 h 63"/>
                  <a:gd name="T4" fmla="*/ 99 w 105"/>
                  <a:gd name="T5" fmla="*/ 12 h 63"/>
                  <a:gd name="T6" fmla="*/ 90 w 105"/>
                  <a:gd name="T7" fmla="*/ 11 h 63"/>
                  <a:gd name="T8" fmla="*/ 78 w 105"/>
                  <a:gd name="T9" fmla="*/ 0 h 63"/>
                  <a:gd name="T10" fmla="*/ 68 w 105"/>
                  <a:gd name="T11" fmla="*/ 14 h 63"/>
                  <a:gd name="T12" fmla="*/ 63 w 105"/>
                  <a:gd name="T13" fmla="*/ 21 h 63"/>
                  <a:gd name="T14" fmla="*/ 64 w 105"/>
                  <a:gd name="T15" fmla="*/ 24 h 63"/>
                  <a:gd name="T16" fmla="*/ 64 w 105"/>
                  <a:gd name="T17" fmla="*/ 25 h 63"/>
                  <a:gd name="T18" fmla="*/ 64 w 105"/>
                  <a:gd name="T19" fmla="*/ 27 h 63"/>
                  <a:gd name="T20" fmla="*/ 63 w 105"/>
                  <a:gd name="T21" fmla="*/ 28 h 63"/>
                  <a:gd name="T22" fmla="*/ 61 w 105"/>
                  <a:gd name="T23" fmla="*/ 29 h 63"/>
                  <a:gd name="T24" fmla="*/ 54 w 105"/>
                  <a:gd name="T25" fmla="*/ 32 h 63"/>
                  <a:gd name="T26" fmla="*/ 53 w 105"/>
                  <a:gd name="T27" fmla="*/ 31 h 63"/>
                  <a:gd name="T28" fmla="*/ 52 w 105"/>
                  <a:gd name="T29" fmla="*/ 31 h 63"/>
                  <a:gd name="T30" fmla="*/ 51 w 105"/>
                  <a:gd name="T31" fmla="*/ 30 h 63"/>
                  <a:gd name="T32" fmla="*/ 50 w 105"/>
                  <a:gd name="T33" fmla="*/ 30 h 63"/>
                  <a:gd name="T34" fmla="*/ 49 w 105"/>
                  <a:gd name="T35" fmla="*/ 28 h 63"/>
                  <a:gd name="T36" fmla="*/ 48 w 105"/>
                  <a:gd name="T37" fmla="*/ 27 h 63"/>
                  <a:gd name="T38" fmla="*/ 47 w 105"/>
                  <a:gd name="T39" fmla="*/ 25 h 63"/>
                  <a:gd name="T40" fmla="*/ 39 w 105"/>
                  <a:gd name="T41" fmla="*/ 38 h 63"/>
                  <a:gd name="T42" fmla="*/ 21 w 105"/>
                  <a:gd name="T43" fmla="*/ 44 h 63"/>
                  <a:gd name="T44" fmla="*/ 16 w 105"/>
                  <a:gd name="T45" fmla="*/ 57 h 63"/>
                  <a:gd name="T46" fmla="*/ 3 w 105"/>
                  <a:gd name="T47" fmla="*/ 57 h 63"/>
                  <a:gd name="T48" fmla="*/ 0 w 105"/>
                  <a:gd name="T49" fmla="*/ 56 h 63"/>
                  <a:gd name="T50" fmla="*/ 0 w 105"/>
                  <a:gd name="T51" fmla="*/ 56 h 63"/>
                  <a:gd name="T52" fmla="*/ 1 w 105"/>
                  <a:gd name="T53" fmla="*/ 57 h 63"/>
                  <a:gd name="T54" fmla="*/ 1 w 105"/>
                  <a:gd name="T55" fmla="*/ 57 h 63"/>
                  <a:gd name="T56" fmla="*/ 6 w 105"/>
                  <a:gd name="T57" fmla="*/ 60 h 63"/>
                  <a:gd name="T58" fmla="*/ 7 w 105"/>
                  <a:gd name="T59" fmla="*/ 62 h 63"/>
                  <a:gd name="T60" fmla="*/ 8 w 105"/>
                  <a:gd name="T61" fmla="*/ 62 h 63"/>
                  <a:gd name="T62" fmla="*/ 10 w 105"/>
                  <a:gd name="T63" fmla="*/ 62 h 63"/>
                  <a:gd name="T64" fmla="*/ 17 w 105"/>
                  <a:gd name="T65" fmla="*/ 61 h 63"/>
                  <a:gd name="T66" fmla="*/ 24 w 105"/>
                  <a:gd name="T67" fmla="*/ 61 h 63"/>
                  <a:gd name="T68" fmla="*/ 36 w 105"/>
                  <a:gd name="T69" fmla="*/ 56 h 63"/>
                  <a:gd name="T70" fmla="*/ 43 w 105"/>
                  <a:gd name="T71" fmla="*/ 59 h 63"/>
                  <a:gd name="T72" fmla="*/ 43 w 105"/>
                  <a:gd name="T73" fmla="*/ 59 h 63"/>
                  <a:gd name="T74" fmla="*/ 52 w 105"/>
                  <a:gd name="T75" fmla="*/ 56 h 63"/>
                  <a:gd name="T76" fmla="*/ 57 w 105"/>
                  <a:gd name="T77" fmla="*/ 46 h 63"/>
                  <a:gd name="T78" fmla="*/ 62 w 105"/>
                  <a:gd name="T79" fmla="*/ 38 h 63"/>
                  <a:gd name="T80" fmla="*/ 66 w 105"/>
                  <a:gd name="T81" fmla="*/ 27 h 63"/>
                  <a:gd name="T82" fmla="*/ 84 w 105"/>
                  <a:gd name="T83" fmla="*/ 24 h 63"/>
                  <a:gd name="T84" fmla="*/ 85 w 105"/>
                  <a:gd name="T85" fmla="*/ 24 h 63"/>
                  <a:gd name="T86" fmla="*/ 87 w 105"/>
                  <a:gd name="T87" fmla="*/ 24 h 63"/>
                  <a:gd name="T88" fmla="*/ 89 w 105"/>
                  <a:gd name="T89" fmla="*/ 25 h 63"/>
                  <a:gd name="T90" fmla="*/ 95 w 105"/>
                  <a:gd name="T91" fmla="*/ 2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5" h="63">
                    <a:moveTo>
                      <a:pt x="95" y="22"/>
                    </a:moveTo>
                    <a:cubicBezTo>
                      <a:pt x="93" y="21"/>
                      <a:pt x="94" y="20"/>
                      <a:pt x="94" y="19"/>
                    </a:cubicBezTo>
                    <a:cubicBezTo>
                      <a:pt x="94" y="17"/>
                      <a:pt x="96" y="17"/>
                      <a:pt x="99" y="17"/>
                    </a:cubicBezTo>
                    <a:cubicBezTo>
                      <a:pt x="100" y="17"/>
                      <a:pt x="104" y="17"/>
                      <a:pt x="105" y="16"/>
                    </a:cubicBezTo>
                    <a:cubicBezTo>
                      <a:pt x="105" y="15"/>
                      <a:pt x="105" y="15"/>
                      <a:pt x="104" y="14"/>
                    </a:cubicBezTo>
                    <a:cubicBezTo>
                      <a:pt x="103" y="12"/>
                      <a:pt x="100" y="11"/>
                      <a:pt x="99" y="12"/>
                    </a:cubicBezTo>
                    <a:cubicBezTo>
                      <a:pt x="98" y="12"/>
                      <a:pt x="97" y="12"/>
                      <a:pt x="96" y="12"/>
                    </a:cubicBezTo>
                    <a:cubicBezTo>
                      <a:pt x="94" y="12"/>
                      <a:pt x="92" y="12"/>
                      <a:pt x="90" y="11"/>
                    </a:cubicBezTo>
                    <a:cubicBezTo>
                      <a:pt x="87" y="10"/>
                      <a:pt x="87" y="8"/>
                      <a:pt x="87" y="7"/>
                    </a:cubicBezTo>
                    <a:cubicBezTo>
                      <a:pt x="87" y="5"/>
                      <a:pt x="81" y="0"/>
                      <a:pt x="78" y="0"/>
                    </a:cubicBezTo>
                    <a:cubicBezTo>
                      <a:pt x="76" y="0"/>
                      <a:pt x="72" y="7"/>
                      <a:pt x="71" y="10"/>
                    </a:cubicBezTo>
                    <a:cubicBezTo>
                      <a:pt x="71" y="12"/>
                      <a:pt x="69" y="13"/>
                      <a:pt x="68" y="14"/>
                    </a:cubicBezTo>
                    <a:cubicBezTo>
                      <a:pt x="66" y="15"/>
                      <a:pt x="65" y="16"/>
                      <a:pt x="65" y="17"/>
                    </a:cubicBezTo>
                    <a:cubicBezTo>
                      <a:pt x="66" y="18"/>
                      <a:pt x="65" y="20"/>
                      <a:pt x="63" y="21"/>
                    </a:cubicBezTo>
                    <a:cubicBezTo>
                      <a:pt x="63" y="22"/>
                      <a:pt x="63" y="22"/>
                      <a:pt x="63" y="22"/>
                    </a:cubicBezTo>
                    <a:cubicBezTo>
                      <a:pt x="63" y="22"/>
                      <a:pt x="64" y="23"/>
                      <a:pt x="64" y="24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4" y="24"/>
                      <a:pt x="64" y="25"/>
                      <a:pt x="64" y="25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4" y="26"/>
                      <a:pt x="64" y="27"/>
                      <a:pt x="64" y="27"/>
                    </a:cubicBezTo>
                    <a:cubicBezTo>
                      <a:pt x="64" y="27"/>
                      <a:pt x="64" y="27"/>
                      <a:pt x="64" y="27"/>
                    </a:cubicBezTo>
                    <a:cubicBezTo>
                      <a:pt x="64" y="27"/>
                      <a:pt x="64" y="28"/>
                      <a:pt x="63" y="28"/>
                    </a:cubicBezTo>
                    <a:cubicBezTo>
                      <a:pt x="63" y="29"/>
                      <a:pt x="62" y="29"/>
                      <a:pt x="61" y="29"/>
                    </a:cubicBezTo>
                    <a:cubicBezTo>
                      <a:pt x="61" y="29"/>
                      <a:pt x="61" y="29"/>
                      <a:pt x="61" y="29"/>
                    </a:cubicBezTo>
                    <a:cubicBezTo>
                      <a:pt x="60" y="29"/>
                      <a:pt x="60" y="29"/>
                      <a:pt x="59" y="30"/>
                    </a:cubicBezTo>
                    <a:cubicBezTo>
                      <a:pt x="58" y="30"/>
                      <a:pt x="56" y="32"/>
                      <a:pt x="54" y="32"/>
                    </a:cubicBezTo>
                    <a:cubicBezTo>
                      <a:pt x="54" y="32"/>
                      <a:pt x="53" y="32"/>
                      <a:pt x="53" y="32"/>
                    </a:cubicBezTo>
                    <a:cubicBezTo>
                      <a:pt x="53" y="31"/>
                      <a:pt x="53" y="31"/>
                      <a:pt x="53" y="31"/>
                    </a:cubicBezTo>
                    <a:cubicBezTo>
                      <a:pt x="53" y="31"/>
                      <a:pt x="53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2" y="31"/>
                      <a:pt x="52" y="31"/>
                      <a:pt x="52" y="31"/>
                    </a:cubicBezTo>
                    <a:cubicBezTo>
                      <a:pt x="51" y="31"/>
                      <a:pt x="51" y="31"/>
                      <a:pt x="51" y="30"/>
                    </a:cubicBezTo>
                    <a:cubicBezTo>
                      <a:pt x="51" y="30"/>
                      <a:pt x="51" y="30"/>
                      <a:pt x="51" y="30"/>
                    </a:cubicBezTo>
                    <a:cubicBezTo>
                      <a:pt x="51" y="30"/>
                      <a:pt x="50" y="30"/>
                      <a:pt x="50" y="30"/>
                    </a:cubicBezTo>
                    <a:cubicBezTo>
                      <a:pt x="50" y="29"/>
                      <a:pt x="50" y="29"/>
                      <a:pt x="50" y="29"/>
                    </a:cubicBezTo>
                    <a:cubicBezTo>
                      <a:pt x="50" y="29"/>
                      <a:pt x="50" y="29"/>
                      <a:pt x="49" y="28"/>
                    </a:cubicBezTo>
                    <a:cubicBezTo>
                      <a:pt x="49" y="28"/>
                      <a:pt x="49" y="28"/>
                      <a:pt x="49" y="27"/>
                    </a:cubicBezTo>
                    <a:cubicBezTo>
                      <a:pt x="49" y="27"/>
                      <a:pt x="48" y="27"/>
                      <a:pt x="48" y="27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7" y="24"/>
                      <a:pt x="47" y="24"/>
                      <a:pt x="47" y="24"/>
                    </a:cubicBezTo>
                    <a:cubicBezTo>
                      <a:pt x="45" y="26"/>
                      <a:pt x="40" y="32"/>
                      <a:pt x="39" y="38"/>
                    </a:cubicBezTo>
                    <a:cubicBezTo>
                      <a:pt x="38" y="44"/>
                      <a:pt x="33" y="44"/>
                      <a:pt x="27" y="44"/>
                    </a:cubicBezTo>
                    <a:cubicBezTo>
                      <a:pt x="25" y="44"/>
                      <a:pt x="23" y="44"/>
                      <a:pt x="21" y="44"/>
                    </a:cubicBezTo>
                    <a:cubicBezTo>
                      <a:pt x="17" y="45"/>
                      <a:pt x="17" y="47"/>
                      <a:pt x="17" y="52"/>
                    </a:cubicBezTo>
                    <a:cubicBezTo>
                      <a:pt x="16" y="54"/>
                      <a:pt x="16" y="56"/>
                      <a:pt x="16" y="57"/>
                    </a:cubicBezTo>
                    <a:cubicBezTo>
                      <a:pt x="15" y="58"/>
                      <a:pt x="14" y="60"/>
                      <a:pt x="12" y="60"/>
                    </a:cubicBezTo>
                    <a:cubicBezTo>
                      <a:pt x="9" y="60"/>
                      <a:pt x="6" y="58"/>
                      <a:pt x="3" y="57"/>
                    </a:cubicBezTo>
                    <a:cubicBezTo>
                      <a:pt x="2" y="56"/>
                      <a:pt x="1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7"/>
                      <a:pt x="0" y="57"/>
                      <a:pt x="1" y="57"/>
                    </a:cubicBezTo>
                    <a:cubicBezTo>
                      <a:pt x="1" y="57"/>
                      <a:pt x="1" y="57"/>
                      <a:pt x="1" y="57"/>
                    </a:cubicBezTo>
                    <a:cubicBezTo>
                      <a:pt x="1" y="57"/>
                      <a:pt x="1" y="57"/>
                      <a:pt x="1" y="57"/>
                    </a:cubicBezTo>
                    <a:cubicBezTo>
                      <a:pt x="1" y="57"/>
                      <a:pt x="1" y="57"/>
                      <a:pt x="1" y="57"/>
                    </a:cubicBezTo>
                    <a:cubicBezTo>
                      <a:pt x="1" y="57"/>
                      <a:pt x="1" y="58"/>
                      <a:pt x="1" y="58"/>
                    </a:cubicBezTo>
                    <a:cubicBezTo>
                      <a:pt x="3" y="58"/>
                      <a:pt x="4" y="59"/>
                      <a:pt x="6" y="60"/>
                    </a:cubicBezTo>
                    <a:cubicBezTo>
                      <a:pt x="6" y="61"/>
                      <a:pt x="7" y="61"/>
                      <a:pt x="7" y="62"/>
                    </a:cubicBezTo>
                    <a:cubicBezTo>
                      <a:pt x="7" y="62"/>
                      <a:pt x="7" y="62"/>
                      <a:pt x="7" y="62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8" y="63"/>
                      <a:pt x="9" y="63"/>
                      <a:pt x="9" y="63"/>
                    </a:cubicBezTo>
                    <a:cubicBezTo>
                      <a:pt x="9" y="62"/>
                      <a:pt x="10" y="62"/>
                      <a:pt x="10" y="62"/>
                    </a:cubicBezTo>
                    <a:cubicBezTo>
                      <a:pt x="10" y="62"/>
                      <a:pt x="10" y="62"/>
                      <a:pt x="10" y="62"/>
                    </a:cubicBezTo>
                    <a:cubicBezTo>
                      <a:pt x="12" y="61"/>
                      <a:pt x="15" y="61"/>
                      <a:pt x="17" y="61"/>
                    </a:cubicBezTo>
                    <a:cubicBezTo>
                      <a:pt x="18" y="61"/>
                      <a:pt x="19" y="61"/>
                      <a:pt x="20" y="61"/>
                    </a:cubicBezTo>
                    <a:cubicBezTo>
                      <a:pt x="21" y="61"/>
                      <a:pt x="23" y="61"/>
                      <a:pt x="24" y="61"/>
                    </a:cubicBezTo>
                    <a:cubicBezTo>
                      <a:pt x="25" y="61"/>
                      <a:pt x="26" y="60"/>
                      <a:pt x="27" y="59"/>
                    </a:cubicBezTo>
                    <a:cubicBezTo>
                      <a:pt x="29" y="58"/>
                      <a:pt x="31" y="56"/>
                      <a:pt x="36" y="56"/>
                    </a:cubicBezTo>
                    <a:cubicBezTo>
                      <a:pt x="40" y="56"/>
                      <a:pt x="41" y="58"/>
                      <a:pt x="42" y="59"/>
                    </a:cubicBezTo>
                    <a:cubicBezTo>
                      <a:pt x="42" y="59"/>
                      <a:pt x="43" y="59"/>
                      <a:pt x="43" y="59"/>
                    </a:cubicBezTo>
                    <a:cubicBezTo>
                      <a:pt x="43" y="59"/>
                      <a:pt x="43" y="59"/>
                      <a:pt x="43" y="59"/>
                    </a:cubicBezTo>
                    <a:cubicBezTo>
                      <a:pt x="43" y="59"/>
                      <a:pt x="43" y="59"/>
                      <a:pt x="43" y="59"/>
                    </a:cubicBezTo>
                    <a:cubicBezTo>
                      <a:pt x="43" y="59"/>
                      <a:pt x="44" y="59"/>
                      <a:pt x="46" y="58"/>
                    </a:cubicBezTo>
                    <a:cubicBezTo>
                      <a:pt x="48" y="57"/>
                      <a:pt x="50" y="57"/>
                      <a:pt x="52" y="56"/>
                    </a:cubicBezTo>
                    <a:cubicBezTo>
                      <a:pt x="55" y="56"/>
                      <a:pt x="55" y="56"/>
                      <a:pt x="54" y="54"/>
                    </a:cubicBezTo>
                    <a:cubicBezTo>
                      <a:pt x="54" y="50"/>
                      <a:pt x="56" y="48"/>
                      <a:pt x="57" y="46"/>
                    </a:cubicBezTo>
                    <a:cubicBezTo>
                      <a:pt x="57" y="45"/>
                      <a:pt x="58" y="45"/>
                      <a:pt x="58" y="43"/>
                    </a:cubicBezTo>
                    <a:cubicBezTo>
                      <a:pt x="57" y="40"/>
                      <a:pt x="60" y="39"/>
                      <a:pt x="62" y="38"/>
                    </a:cubicBezTo>
                    <a:cubicBezTo>
                      <a:pt x="63" y="37"/>
                      <a:pt x="65" y="37"/>
                      <a:pt x="64" y="33"/>
                    </a:cubicBezTo>
                    <a:cubicBezTo>
                      <a:pt x="64" y="31"/>
                      <a:pt x="65" y="29"/>
                      <a:pt x="66" y="27"/>
                    </a:cubicBezTo>
                    <a:cubicBezTo>
                      <a:pt x="70" y="23"/>
                      <a:pt x="77" y="23"/>
                      <a:pt x="82" y="24"/>
                    </a:cubicBezTo>
                    <a:cubicBezTo>
                      <a:pt x="83" y="24"/>
                      <a:pt x="83" y="24"/>
                      <a:pt x="84" y="24"/>
                    </a:cubicBezTo>
                    <a:cubicBezTo>
                      <a:pt x="84" y="24"/>
                      <a:pt x="84" y="24"/>
                      <a:pt x="85" y="24"/>
                    </a:cubicBezTo>
                    <a:cubicBezTo>
                      <a:pt x="85" y="24"/>
                      <a:pt x="85" y="24"/>
                      <a:pt x="85" y="24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4"/>
                      <a:pt x="87" y="24"/>
                      <a:pt x="87" y="24"/>
                    </a:cubicBezTo>
                    <a:cubicBezTo>
                      <a:pt x="87" y="24"/>
                      <a:pt x="87" y="24"/>
                      <a:pt x="88" y="25"/>
                    </a:cubicBezTo>
                    <a:cubicBezTo>
                      <a:pt x="88" y="25"/>
                      <a:pt x="88" y="25"/>
                      <a:pt x="89" y="25"/>
                    </a:cubicBezTo>
                    <a:cubicBezTo>
                      <a:pt x="89" y="25"/>
                      <a:pt x="89" y="25"/>
                      <a:pt x="89" y="25"/>
                    </a:cubicBezTo>
                    <a:cubicBezTo>
                      <a:pt x="91" y="24"/>
                      <a:pt x="94" y="23"/>
                      <a:pt x="95" y="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5" name="Freeform 1129">
                <a:extLst>
                  <a:ext uri="{FF2B5EF4-FFF2-40B4-BE49-F238E27FC236}">
                    <a16:creationId xmlns:a16="http://schemas.microsoft.com/office/drawing/2014/main" id="{0740B0CF-004F-4646-AB29-F3D7FFF785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7" y="2253"/>
                <a:ext cx="40" cy="53"/>
              </a:xfrm>
              <a:custGeom>
                <a:avLst/>
                <a:gdLst>
                  <a:gd name="T0" fmla="*/ 9 w 42"/>
                  <a:gd name="T1" fmla="*/ 29 h 56"/>
                  <a:gd name="T2" fmla="*/ 13 w 42"/>
                  <a:gd name="T3" fmla="*/ 36 h 56"/>
                  <a:gd name="T4" fmla="*/ 20 w 42"/>
                  <a:gd name="T5" fmla="*/ 43 h 56"/>
                  <a:gd name="T6" fmla="*/ 23 w 42"/>
                  <a:gd name="T7" fmla="*/ 45 h 56"/>
                  <a:gd name="T8" fmla="*/ 42 w 42"/>
                  <a:gd name="T9" fmla="*/ 56 h 56"/>
                  <a:gd name="T10" fmla="*/ 35 w 42"/>
                  <a:gd name="T11" fmla="*/ 43 h 56"/>
                  <a:gd name="T12" fmla="*/ 33 w 42"/>
                  <a:gd name="T13" fmla="*/ 28 h 56"/>
                  <a:gd name="T14" fmla="*/ 34 w 42"/>
                  <a:gd name="T15" fmla="*/ 20 h 56"/>
                  <a:gd name="T16" fmla="*/ 31 w 42"/>
                  <a:gd name="T17" fmla="*/ 15 h 56"/>
                  <a:gd name="T18" fmla="*/ 26 w 42"/>
                  <a:gd name="T19" fmla="*/ 9 h 56"/>
                  <a:gd name="T20" fmla="*/ 24 w 42"/>
                  <a:gd name="T21" fmla="*/ 7 h 56"/>
                  <a:gd name="T22" fmla="*/ 20 w 42"/>
                  <a:gd name="T23" fmla="*/ 4 h 56"/>
                  <a:gd name="T24" fmla="*/ 20 w 42"/>
                  <a:gd name="T25" fmla="*/ 5 h 56"/>
                  <a:gd name="T26" fmla="*/ 20 w 42"/>
                  <a:gd name="T27" fmla="*/ 5 h 56"/>
                  <a:gd name="T28" fmla="*/ 18 w 42"/>
                  <a:gd name="T29" fmla="*/ 8 h 56"/>
                  <a:gd name="T30" fmla="*/ 13 w 42"/>
                  <a:gd name="T31" fmla="*/ 8 h 56"/>
                  <a:gd name="T32" fmla="*/ 11 w 42"/>
                  <a:gd name="T33" fmla="*/ 8 h 56"/>
                  <a:gd name="T34" fmla="*/ 10 w 42"/>
                  <a:gd name="T35" fmla="*/ 8 h 56"/>
                  <a:gd name="T36" fmla="*/ 10 w 42"/>
                  <a:gd name="T37" fmla="*/ 8 h 56"/>
                  <a:gd name="T38" fmla="*/ 9 w 42"/>
                  <a:gd name="T39" fmla="*/ 8 h 56"/>
                  <a:gd name="T40" fmla="*/ 8 w 42"/>
                  <a:gd name="T41" fmla="*/ 7 h 56"/>
                  <a:gd name="T42" fmla="*/ 7 w 42"/>
                  <a:gd name="T43" fmla="*/ 7 h 56"/>
                  <a:gd name="T44" fmla="*/ 7 w 42"/>
                  <a:gd name="T45" fmla="*/ 6 h 56"/>
                  <a:gd name="T46" fmla="*/ 7 w 42"/>
                  <a:gd name="T47" fmla="*/ 5 h 56"/>
                  <a:gd name="T48" fmla="*/ 3 w 42"/>
                  <a:gd name="T49" fmla="*/ 0 h 56"/>
                  <a:gd name="T50" fmla="*/ 0 w 42"/>
                  <a:gd name="T51" fmla="*/ 0 h 56"/>
                  <a:gd name="T52" fmla="*/ 0 w 42"/>
                  <a:gd name="T53" fmla="*/ 0 h 56"/>
                  <a:gd name="T54" fmla="*/ 2 w 42"/>
                  <a:gd name="T55" fmla="*/ 15 h 56"/>
                  <a:gd name="T56" fmla="*/ 9 w 42"/>
                  <a:gd name="T57" fmla="*/ 29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2" h="56">
                    <a:moveTo>
                      <a:pt x="9" y="29"/>
                    </a:moveTo>
                    <a:cubicBezTo>
                      <a:pt x="11" y="32"/>
                      <a:pt x="13" y="34"/>
                      <a:pt x="13" y="36"/>
                    </a:cubicBezTo>
                    <a:cubicBezTo>
                      <a:pt x="14" y="39"/>
                      <a:pt x="16" y="40"/>
                      <a:pt x="20" y="43"/>
                    </a:cubicBezTo>
                    <a:cubicBezTo>
                      <a:pt x="21" y="44"/>
                      <a:pt x="22" y="45"/>
                      <a:pt x="23" y="45"/>
                    </a:cubicBezTo>
                    <a:cubicBezTo>
                      <a:pt x="30" y="50"/>
                      <a:pt x="39" y="55"/>
                      <a:pt x="42" y="56"/>
                    </a:cubicBezTo>
                    <a:cubicBezTo>
                      <a:pt x="42" y="53"/>
                      <a:pt x="38" y="47"/>
                      <a:pt x="35" y="43"/>
                    </a:cubicBezTo>
                    <a:cubicBezTo>
                      <a:pt x="32" y="40"/>
                      <a:pt x="33" y="34"/>
                      <a:pt x="33" y="28"/>
                    </a:cubicBezTo>
                    <a:cubicBezTo>
                      <a:pt x="34" y="25"/>
                      <a:pt x="34" y="23"/>
                      <a:pt x="34" y="20"/>
                    </a:cubicBezTo>
                    <a:cubicBezTo>
                      <a:pt x="34" y="17"/>
                      <a:pt x="33" y="16"/>
                      <a:pt x="31" y="15"/>
                    </a:cubicBezTo>
                    <a:cubicBezTo>
                      <a:pt x="29" y="13"/>
                      <a:pt x="27" y="12"/>
                      <a:pt x="26" y="9"/>
                    </a:cubicBezTo>
                    <a:cubicBezTo>
                      <a:pt x="25" y="7"/>
                      <a:pt x="25" y="7"/>
                      <a:pt x="24" y="7"/>
                    </a:cubicBezTo>
                    <a:cubicBezTo>
                      <a:pt x="23" y="7"/>
                      <a:pt x="21" y="6"/>
                      <a:pt x="20" y="4"/>
                    </a:cubicBezTo>
                    <a:cubicBezTo>
                      <a:pt x="20" y="4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6"/>
                      <a:pt x="20" y="8"/>
                      <a:pt x="18" y="8"/>
                    </a:cubicBezTo>
                    <a:cubicBezTo>
                      <a:pt x="17" y="8"/>
                      <a:pt x="15" y="8"/>
                      <a:pt x="13" y="8"/>
                    </a:cubicBezTo>
                    <a:cubicBezTo>
                      <a:pt x="12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8" y="8"/>
                      <a:pt x="8" y="7"/>
                    </a:cubicBezTo>
                    <a:cubicBezTo>
                      <a:pt x="8" y="7"/>
                      <a:pt x="8" y="7"/>
                      <a:pt x="7" y="7"/>
                    </a:cubicBezTo>
                    <a:cubicBezTo>
                      <a:pt x="7" y="7"/>
                      <a:pt x="7" y="6"/>
                      <a:pt x="7" y="6"/>
                    </a:cubicBezTo>
                    <a:cubicBezTo>
                      <a:pt x="7" y="6"/>
                      <a:pt x="7" y="5"/>
                      <a:pt x="7" y="5"/>
                    </a:cubicBezTo>
                    <a:cubicBezTo>
                      <a:pt x="7" y="4"/>
                      <a:pt x="7" y="1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2" y="10"/>
                      <a:pt x="2" y="15"/>
                    </a:cubicBezTo>
                    <a:cubicBezTo>
                      <a:pt x="2" y="19"/>
                      <a:pt x="6" y="24"/>
                      <a:pt x="9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6" name="Freeform 1130">
                <a:extLst>
                  <a:ext uri="{FF2B5EF4-FFF2-40B4-BE49-F238E27FC236}">
                    <a16:creationId xmlns:a16="http://schemas.microsoft.com/office/drawing/2014/main" id="{136168C0-7897-423D-B4D9-1FBE1132F8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58" y="1944"/>
                <a:ext cx="23" cy="28"/>
              </a:xfrm>
              <a:custGeom>
                <a:avLst/>
                <a:gdLst>
                  <a:gd name="T0" fmla="*/ 1 w 24"/>
                  <a:gd name="T1" fmla="*/ 10 h 30"/>
                  <a:gd name="T2" fmla="*/ 4 w 24"/>
                  <a:gd name="T3" fmla="*/ 6 h 30"/>
                  <a:gd name="T4" fmla="*/ 6 w 24"/>
                  <a:gd name="T5" fmla="*/ 4 h 30"/>
                  <a:gd name="T6" fmla="*/ 9 w 24"/>
                  <a:gd name="T7" fmla="*/ 6 h 30"/>
                  <a:gd name="T8" fmla="*/ 9 w 24"/>
                  <a:gd name="T9" fmla="*/ 19 h 30"/>
                  <a:gd name="T10" fmla="*/ 9 w 24"/>
                  <a:gd name="T11" fmla="*/ 29 h 30"/>
                  <a:gd name="T12" fmla="*/ 11 w 24"/>
                  <a:gd name="T13" fmla="*/ 30 h 30"/>
                  <a:gd name="T14" fmla="*/ 11 w 24"/>
                  <a:gd name="T15" fmla="*/ 30 h 30"/>
                  <a:gd name="T16" fmla="*/ 16 w 24"/>
                  <a:gd name="T17" fmla="*/ 22 h 30"/>
                  <a:gd name="T18" fmla="*/ 23 w 24"/>
                  <a:gd name="T19" fmla="*/ 12 h 30"/>
                  <a:gd name="T20" fmla="*/ 24 w 24"/>
                  <a:gd name="T21" fmla="*/ 10 h 30"/>
                  <a:gd name="T22" fmla="*/ 23 w 24"/>
                  <a:gd name="T23" fmla="*/ 10 h 30"/>
                  <a:gd name="T24" fmla="*/ 20 w 24"/>
                  <a:gd name="T25" fmla="*/ 6 h 30"/>
                  <a:gd name="T26" fmla="*/ 17 w 24"/>
                  <a:gd name="T27" fmla="*/ 4 h 30"/>
                  <a:gd name="T28" fmla="*/ 12 w 24"/>
                  <a:gd name="T29" fmla="*/ 0 h 30"/>
                  <a:gd name="T30" fmla="*/ 5 w 24"/>
                  <a:gd name="T31" fmla="*/ 4 h 30"/>
                  <a:gd name="T32" fmla="*/ 4 w 24"/>
                  <a:gd name="T33" fmla="*/ 5 h 30"/>
                  <a:gd name="T34" fmla="*/ 1 w 24"/>
                  <a:gd name="T35" fmla="*/ 9 h 30"/>
                  <a:gd name="T36" fmla="*/ 1 w 24"/>
                  <a:gd name="T37" fmla="*/ 1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30">
                    <a:moveTo>
                      <a:pt x="1" y="10"/>
                    </a:moveTo>
                    <a:cubicBezTo>
                      <a:pt x="2" y="10"/>
                      <a:pt x="3" y="8"/>
                      <a:pt x="4" y="6"/>
                    </a:cubicBezTo>
                    <a:cubicBezTo>
                      <a:pt x="4" y="4"/>
                      <a:pt x="6" y="4"/>
                      <a:pt x="6" y="4"/>
                    </a:cubicBezTo>
                    <a:cubicBezTo>
                      <a:pt x="7" y="4"/>
                      <a:pt x="8" y="4"/>
                      <a:pt x="9" y="6"/>
                    </a:cubicBezTo>
                    <a:cubicBezTo>
                      <a:pt x="10" y="8"/>
                      <a:pt x="11" y="14"/>
                      <a:pt x="9" y="19"/>
                    </a:cubicBezTo>
                    <a:cubicBezTo>
                      <a:pt x="7" y="22"/>
                      <a:pt x="8" y="26"/>
                      <a:pt x="9" y="29"/>
                    </a:cubicBezTo>
                    <a:cubicBezTo>
                      <a:pt x="10" y="29"/>
                      <a:pt x="10" y="30"/>
                      <a:pt x="11" y="30"/>
                    </a:cubicBezTo>
                    <a:cubicBezTo>
                      <a:pt x="11" y="30"/>
                      <a:pt x="11" y="30"/>
                      <a:pt x="11" y="30"/>
                    </a:cubicBezTo>
                    <a:cubicBezTo>
                      <a:pt x="12" y="30"/>
                      <a:pt x="15" y="25"/>
                      <a:pt x="16" y="22"/>
                    </a:cubicBezTo>
                    <a:cubicBezTo>
                      <a:pt x="18" y="18"/>
                      <a:pt x="20" y="14"/>
                      <a:pt x="23" y="12"/>
                    </a:cubicBezTo>
                    <a:cubicBezTo>
                      <a:pt x="23" y="11"/>
                      <a:pt x="24" y="10"/>
                      <a:pt x="24" y="10"/>
                    </a:cubicBezTo>
                    <a:cubicBezTo>
                      <a:pt x="24" y="10"/>
                      <a:pt x="23" y="10"/>
                      <a:pt x="23" y="10"/>
                    </a:cubicBezTo>
                    <a:cubicBezTo>
                      <a:pt x="22" y="9"/>
                      <a:pt x="20" y="8"/>
                      <a:pt x="20" y="6"/>
                    </a:cubicBezTo>
                    <a:cubicBezTo>
                      <a:pt x="20" y="5"/>
                      <a:pt x="18" y="5"/>
                      <a:pt x="17" y="4"/>
                    </a:cubicBezTo>
                    <a:cubicBezTo>
                      <a:pt x="15" y="4"/>
                      <a:pt x="13" y="3"/>
                      <a:pt x="12" y="0"/>
                    </a:cubicBezTo>
                    <a:cubicBezTo>
                      <a:pt x="11" y="0"/>
                      <a:pt x="8" y="2"/>
                      <a:pt x="5" y="4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0" y="8"/>
                      <a:pt x="0" y="8"/>
                      <a:pt x="1" y="9"/>
                    </a:cubicBezTo>
                    <a:cubicBezTo>
                      <a:pt x="1" y="10"/>
                      <a:pt x="1" y="10"/>
                      <a:pt x="1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7" name="Freeform 1131">
                <a:extLst>
                  <a:ext uri="{FF2B5EF4-FFF2-40B4-BE49-F238E27FC236}">
                    <a16:creationId xmlns:a16="http://schemas.microsoft.com/office/drawing/2014/main" id="{4653B5CF-0422-4F7C-9940-6B36FBD03D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2" y="1850"/>
                <a:ext cx="118" cy="92"/>
              </a:xfrm>
              <a:custGeom>
                <a:avLst/>
                <a:gdLst>
                  <a:gd name="T0" fmla="*/ 7 w 123"/>
                  <a:gd name="T1" fmla="*/ 91 h 96"/>
                  <a:gd name="T2" fmla="*/ 11 w 123"/>
                  <a:gd name="T3" fmla="*/ 90 h 96"/>
                  <a:gd name="T4" fmla="*/ 41 w 123"/>
                  <a:gd name="T5" fmla="*/ 82 h 96"/>
                  <a:gd name="T6" fmla="*/ 42 w 123"/>
                  <a:gd name="T7" fmla="*/ 82 h 96"/>
                  <a:gd name="T8" fmla="*/ 48 w 123"/>
                  <a:gd name="T9" fmla="*/ 84 h 96"/>
                  <a:gd name="T10" fmla="*/ 49 w 123"/>
                  <a:gd name="T11" fmla="*/ 90 h 96"/>
                  <a:gd name="T12" fmla="*/ 48 w 123"/>
                  <a:gd name="T13" fmla="*/ 94 h 96"/>
                  <a:gd name="T14" fmla="*/ 51 w 123"/>
                  <a:gd name="T15" fmla="*/ 96 h 96"/>
                  <a:gd name="T16" fmla="*/ 58 w 123"/>
                  <a:gd name="T17" fmla="*/ 92 h 96"/>
                  <a:gd name="T18" fmla="*/ 62 w 123"/>
                  <a:gd name="T19" fmla="*/ 88 h 96"/>
                  <a:gd name="T20" fmla="*/ 63 w 123"/>
                  <a:gd name="T21" fmla="*/ 88 h 96"/>
                  <a:gd name="T22" fmla="*/ 62 w 123"/>
                  <a:gd name="T23" fmla="*/ 87 h 96"/>
                  <a:gd name="T24" fmla="*/ 60 w 123"/>
                  <a:gd name="T25" fmla="*/ 83 h 96"/>
                  <a:gd name="T26" fmla="*/ 64 w 123"/>
                  <a:gd name="T27" fmla="*/ 80 h 96"/>
                  <a:gd name="T28" fmla="*/ 68 w 123"/>
                  <a:gd name="T29" fmla="*/ 83 h 96"/>
                  <a:gd name="T30" fmla="*/ 73 w 123"/>
                  <a:gd name="T31" fmla="*/ 85 h 96"/>
                  <a:gd name="T32" fmla="*/ 79 w 123"/>
                  <a:gd name="T33" fmla="*/ 82 h 96"/>
                  <a:gd name="T34" fmla="*/ 84 w 123"/>
                  <a:gd name="T35" fmla="*/ 79 h 96"/>
                  <a:gd name="T36" fmla="*/ 87 w 123"/>
                  <a:gd name="T37" fmla="*/ 81 h 96"/>
                  <a:gd name="T38" fmla="*/ 89 w 123"/>
                  <a:gd name="T39" fmla="*/ 82 h 96"/>
                  <a:gd name="T40" fmla="*/ 93 w 123"/>
                  <a:gd name="T41" fmla="*/ 77 h 96"/>
                  <a:gd name="T42" fmla="*/ 96 w 123"/>
                  <a:gd name="T43" fmla="*/ 74 h 96"/>
                  <a:gd name="T44" fmla="*/ 98 w 123"/>
                  <a:gd name="T45" fmla="*/ 77 h 96"/>
                  <a:gd name="T46" fmla="*/ 99 w 123"/>
                  <a:gd name="T47" fmla="*/ 77 h 96"/>
                  <a:gd name="T48" fmla="*/ 105 w 123"/>
                  <a:gd name="T49" fmla="*/ 74 h 96"/>
                  <a:gd name="T50" fmla="*/ 107 w 123"/>
                  <a:gd name="T51" fmla="*/ 67 h 96"/>
                  <a:gd name="T52" fmla="*/ 108 w 123"/>
                  <a:gd name="T53" fmla="*/ 58 h 96"/>
                  <a:gd name="T54" fmla="*/ 111 w 123"/>
                  <a:gd name="T55" fmla="*/ 43 h 96"/>
                  <a:gd name="T56" fmla="*/ 117 w 123"/>
                  <a:gd name="T57" fmla="*/ 31 h 96"/>
                  <a:gd name="T58" fmla="*/ 121 w 123"/>
                  <a:gd name="T59" fmla="*/ 28 h 96"/>
                  <a:gd name="T60" fmla="*/ 118 w 123"/>
                  <a:gd name="T61" fmla="*/ 11 h 96"/>
                  <a:gd name="T62" fmla="*/ 115 w 123"/>
                  <a:gd name="T63" fmla="*/ 0 h 96"/>
                  <a:gd name="T64" fmla="*/ 115 w 123"/>
                  <a:gd name="T65" fmla="*/ 0 h 96"/>
                  <a:gd name="T66" fmla="*/ 107 w 123"/>
                  <a:gd name="T67" fmla="*/ 4 h 96"/>
                  <a:gd name="T68" fmla="*/ 104 w 123"/>
                  <a:gd name="T69" fmla="*/ 6 h 96"/>
                  <a:gd name="T70" fmla="*/ 101 w 123"/>
                  <a:gd name="T71" fmla="*/ 12 h 96"/>
                  <a:gd name="T72" fmla="*/ 102 w 123"/>
                  <a:gd name="T73" fmla="*/ 17 h 96"/>
                  <a:gd name="T74" fmla="*/ 101 w 123"/>
                  <a:gd name="T75" fmla="*/ 27 h 96"/>
                  <a:gd name="T76" fmla="*/ 97 w 123"/>
                  <a:gd name="T77" fmla="*/ 34 h 96"/>
                  <a:gd name="T78" fmla="*/ 93 w 123"/>
                  <a:gd name="T79" fmla="*/ 42 h 96"/>
                  <a:gd name="T80" fmla="*/ 90 w 123"/>
                  <a:gd name="T81" fmla="*/ 45 h 96"/>
                  <a:gd name="T82" fmla="*/ 85 w 123"/>
                  <a:gd name="T83" fmla="*/ 51 h 96"/>
                  <a:gd name="T84" fmla="*/ 79 w 123"/>
                  <a:gd name="T85" fmla="*/ 55 h 96"/>
                  <a:gd name="T86" fmla="*/ 69 w 123"/>
                  <a:gd name="T87" fmla="*/ 54 h 96"/>
                  <a:gd name="T88" fmla="*/ 68 w 123"/>
                  <a:gd name="T89" fmla="*/ 51 h 96"/>
                  <a:gd name="T90" fmla="*/ 64 w 123"/>
                  <a:gd name="T91" fmla="*/ 58 h 96"/>
                  <a:gd name="T92" fmla="*/ 59 w 123"/>
                  <a:gd name="T93" fmla="*/ 68 h 96"/>
                  <a:gd name="T94" fmla="*/ 57 w 123"/>
                  <a:gd name="T95" fmla="*/ 69 h 96"/>
                  <a:gd name="T96" fmla="*/ 57 w 123"/>
                  <a:gd name="T97" fmla="*/ 72 h 96"/>
                  <a:gd name="T98" fmla="*/ 51 w 123"/>
                  <a:gd name="T99" fmla="*/ 75 h 96"/>
                  <a:gd name="T100" fmla="*/ 47 w 123"/>
                  <a:gd name="T101" fmla="*/ 74 h 96"/>
                  <a:gd name="T102" fmla="*/ 46 w 123"/>
                  <a:gd name="T103" fmla="*/ 72 h 96"/>
                  <a:gd name="T104" fmla="*/ 35 w 123"/>
                  <a:gd name="T105" fmla="*/ 75 h 96"/>
                  <a:gd name="T106" fmla="*/ 25 w 123"/>
                  <a:gd name="T107" fmla="*/ 76 h 96"/>
                  <a:gd name="T108" fmla="*/ 19 w 123"/>
                  <a:gd name="T109" fmla="*/ 76 h 96"/>
                  <a:gd name="T110" fmla="*/ 19 w 123"/>
                  <a:gd name="T111" fmla="*/ 77 h 96"/>
                  <a:gd name="T112" fmla="*/ 1 w 123"/>
                  <a:gd name="T113" fmla="*/ 90 h 96"/>
                  <a:gd name="T114" fmla="*/ 0 w 123"/>
                  <a:gd name="T115" fmla="*/ 91 h 96"/>
                  <a:gd name="T116" fmla="*/ 0 w 123"/>
                  <a:gd name="T117" fmla="*/ 92 h 96"/>
                  <a:gd name="T118" fmla="*/ 7 w 123"/>
                  <a:gd name="T119" fmla="*/ 91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23" h="96">
                    <a:moveTo>
                      <a:pt x="7" y="91"/>
                    </a:moveTo>
                    <a:cubicBezTo>
                      <a:pt x="9" y="91"/>
                      <a:pt x="11" y="91"/>
                      <a:pt x="11" y="90"/>
                    </a:cubicBezTo>
                    <a:cubicBezTo>
                      <a:pt x="14" y="86"/>
                      <a:pt x="33" y="83"/>
                      <a:pt x="41" y="82"/>
                    </a:cubicBezTo>
                    <a:cubicBezTo>
                      <a:pt x="42" y="82"/>
                      <a:pt x="42" y="82"/>
                      <a:pt x="42" y="82"/>
                    </a:cubicBezTo>
                    <a:cubicBezTo>
                      <a:pt x="44" y="82"/>
                      <a:pt x="47" y="82"/>
                      <a:pt x="48" y="84"/>
                    </a:cubicBezTo>
                    <a:cubicBezTo>
                      <a:pt x="50" y="86"/>
                      <a:pt x="49" y="88"/>
                      <a:pt x="49" y="90"/>
                    </a:cubicBezTo>
                    <a:cubicBezTo>
                      <a:pt x="48" y="91"/>
                      <a:pt x="48" y="93"/>
                      <a:pt x="48" y="94"/>
                    </a:cubicBezTo>
                    <a:cubicBezTo>
                      <a:pt x="48" y="94"/>
                      <a:pt x="48" y="96"/>
                      <a:pt x="51" y="96"/>
                    </a:cubicBezTo>
                    <a:cubicBezTo>
                      <a:pt x="53" y="96"/>
                      <a:pt x="56" y="95"/>
                      <a:pt x="58" y="92"/>
                    </a:cubicBezTo>
                    <a:cubicBezTo>
                      <a:pt x="59" y="90"/>
                      <a:pt x="61" y="89"/>
                      <a:pt x="62" y="88"/>
                    </a:cubicBezTo>
                    <a:cubicBezTo>
                      <a:pt x="62" y="88"/>
                      <a:pt x="62" y="88"/>
                      <a:pt x="63" y="88"/>
                    </a:cubicBezTo>
                    <a:cubicBezTo>
                      <a:pt x="63" y="88"/>
                      <a:pt x="62" y="88"/>
                      <a:pt x="62" y="87"/>
                    </a:cubicBezTo>
                    <a:cubicBezTo>
                      <a:pt x="60" y="86"/>
                      <a:pt x="60" y="84"/>
                      <a:pt x="60" y="83"/>
                    </a:cubicBezTo>
                    <a:cubicBezTo>
                      <a:pt x="61" y="81"/>
                      <a:pt x="62" y="80"/>
                      <a:pt x="64" y="80"/>
                    </a:cubicBezTo>
                    <a:cubicBezTo>
                      <a:pt x="65" y="80"/>
                      <a:pt x="67" y="81"/>
                      <a:pt x="68" y="83"/>
                    </a:cubicBezTo>
                    <a:cubicBezTo>
                      <a:pt x="69" y="84"/>
                      <a:pt x="71" y="85"/>
                      <a:pt x="73" y="85"/>
                    </a:cubicBezTo>
                    <a:cubicBezTo>
                      <a:pt x="76" y="85"/>
                      <a:pt x="78" y="84"/>
                      <a:pt x="79" y="82"/>
                    </a:cubicBezTo>
                    <a:cubicBezTo>
                      <a:pt x="80" y="81"/>
                      <a:pt x="82" y="79"/>
                      <a:pt x="84" y="79"/>
                    </a:cubicBezTo>
                    <a:cubicBezTo>
                      <a:pt x="85" y="79"/>
                      <a:pt x="86" y="80"/>
                      <a:pt x="87" y="81"/>
                    </a:cubicBezTo>
                    <a:cubicBezTo>
                      <a:pt x="88" y="81"/>
                      <a:pt x="88" y="82"/>
                      <a:pt x="89" y="82"/>
                    </a:cubicBezTo>
                    <a:cubicBezTo>
                      <a:pt x="90" y="82"/>
                      <a:pt x="92" y="79"/>
                      <a:pt x="93" y="77"/>
                    </a:cubicBezTo>
                    <a:cubicBezTo>
                      <a:pt x="94" y="76"/>
                      <a:pt x="94" y="74"/>
                      <a:pt x="96" y="74"/>
                    </a:cubicBezTo>
                    <a:cubicBezTo>
                      <a:pt x="96" y="74"/>
                      <a:pt x="98" y="75"/>
                      <a:pt x="98" y="77"/>
                    </a:cubicBezTo>
                    <a:cubicBezTo>
                      <a:pt x="98" y="77"/>
                      <a:pt x="98" y="77"/>
                      <a:pt x="99" y="77"/>
                    </a:cubicBezTo>
                    <a:cubicBezTo>
                      <a:pt x="101" y="77"/>
                      <a:pt x="103" y="76"/>
                      <a:pt x="105" y="74"/>
                    </a:cubicBezTo>
                    <a:cubicBezTo>
                      <a:pt x="107" y="72"/>
                      <a:pt x="107" y="70"/>
                      <a:pt x="107" y="67"/>
                    </a:cubicBezTo>
                    <a:cubicBezTo>
                      <a:pt x="107" y="64"/>
                      <a:pt x="107" y="61"/>
                      <a:pt x="108" y="58"/>
                    </a:cubicBezTo>
                    <a:cubicBezTo>
                      <a:pt x="111" y="55"/>
                      <a:pt x="113" y="47"/>
                      <a:pt x="111" y="43"/>
                    </a:cubicBezTo>
                    <a:cubicBezTo>
                      <a:pt x="108" y="38"/>
                      <a:pt x="113" y="34"/>
                      <a:pt x="117" y="31"/>
                    </a:cubicBezTo>
                    <a:cubicBezTo>
                      <a:pt x="119" y="30"/>
                      <a:pt x="120" y="29"/>
                      <a:pt x="121" y="28"/>
                    </a:cubicBezTo>
                    <a:cubicBezTo>
                      <a:pt x="123" y="27"/>
                      <a:pt x="120" y="16"/>
                      <a:pt x="118" y="11"/>
                    </a:cubicBezTo>
                    <a:cubicBezTo>
                      <a:pt x="117" y="6"/>
                      <a:pt x="116" y="2"/>
                      <a:pt x="115" y="0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14" y="0"/>
                      <a:pt x="109" y="2"/>
                      <a:pt x="107" y="4"/>
                    </a:cubicBezTo>
                    <a:cubicBezTo>
                      <a:pt x="106" y="5"/>
                      <a:pt x="105" y="5"/>
                      <a:pt x="104" y="6"/>
                    </a:cubicBezTo>
                    <a:cubicBezTo>
                      <a:pt x="103" y="6"/>
                      <a:pt x="102" y="9"/>
                      <a:pt x="101" y="12"/>
                    </a:cubicBezTo>
                    <a:cubicBezTo>
                      <a:pt x="101" y="15"/>
                      <a:pt x="101" y="17"/>
                      <a:pt x="102" y="17"/>
                    </a:cubicBezTo>
                    <a:cubicBezTo>
                      <a:pt x="106" y="20"/>
                      <a:pt x="103" y="24"/>
                      <a:pt x="101" y="27"/>
                    </a:cubicBezTo>
                    <a:cubicBezTo>
                      <a:pt x="99" y="29"/>
                      <a:pt x="97" y="31"/>
                      <a:pt x="97" y="34"/>
                    </a:cubicBezTo>
                    <a:cubicBezTo>
                      <a:pt x="98" y="38"/>
                      <a:pt x="95" y="41"/>
                      <a:pt x="93" y="42"/>
                    </a:cubicBezTo>
                    <a:cubicBezTo>
                      <a:pt x="92" y="43"/>
                      <a:pt x="91" y="44"/>
                      <a:pt x="90" y="45"/>
                    </a:cubicBezTo>
                    <a:cubicBezTo>
                      <a:pt x="90" y="49"/>
                      <a:pt x="87" y="50"/>
                      <a:pt x="85" y="51"/>
                    </a:cubicBezTo>
                    <a:cubicBezTo>
                      <a:pt x="83" y="52"/>
                      <a:pt x="81" y="53"/>
                      <a:pt x="79" y="55"/>
                    </a:cubicBezTo>
                    <a:cubicBezTo>
                      <a:pt x="75" y="57"/>
                      <a:pt x="71" y="57"/>
                      <a:pt x="69" y="54"/>
                    </a:cubicBezTo>
                    <a:cubicBezTo>
                      <a:pt x="69" y="53"/>
                      <a:pt x="69" y="52"/>
                      <a:pt x="68" y="51"/>
                    </a:cubicBezTo>
                    <a:cubicBezTo>
                      <a:pt x="67" y="53"/>
                      <a:pt x="64" y="55"/>
                      <a:pt x="64" y="58"/>
                    </a:cubicBezTo>
                    <a:cubicBezTo>
                      <a:pt x="65" y="63"/>
                      <a:pt x="61" y="66"/>
                      <a:pt x="59" y="68"/>
                    </a:cubicBezTo>
                    <a:cubicBezTo>
                      <a:pt x="58" y="68"/>
                      <a:pt x="58" y="68"/>
                      <a:pt x="57" y="69"/>
                    </a:cubicBezTo>
                    <a:cubicBezTo>
                      <a:pt x="58" y="70"/>
                      <a:pt x="58" y="71"/>
                      <a:pt x="57" y="72"/>
                    </a:cubicBezTo>
                    <a:cubicBezTo>
                      <a:pt x="56" y="75"/>
                      <a:pt x="53" y="75"/>
                      <a:pt x="51" y="75"/>
                    </a:cubicBezTo>
                    <a:cubicBezTo>
                      <a:pt x="49" y="75"/>
                      <a:pt x="48" y="75"/>
                      <a:pt x="47" y="74"/>
                    </a:cubicBezTo>
                    <a:cubicBezTo>
                      <a:pt x="47" y="74"/>
                      <a:pt x="46" y="73"/>
                      <a:pt x="46" y="72"/>
                    </a:cubicBezTo>
                    <a:cubicBezTo>
                      <a:pt x="45" y="72"/>
                      <a:pt x="42" y="73"/>
                      <a:pt x="35" y="75"/>
                    </a:cubicBezTo>
                    <a:cubicBezTo>
                      <a:pt x="32" y="77"/>
                      <a:pt x="28" y="76"/>
                      <a:pt x="25" y="76"/>
                    </a:cubicBezTo>
                    <a:cubicBezTo>
                      <a:pt x="22" y="75"/>
                      <a:pt x="21" y="75"/>
                      <a:pt x="19" y="76"/>
                    </a:cubicBezTo>
                    <a:cubicBezTo>
                      <a:pt x="19" y="77"/>
                      <a:pt x="19" y="77"/>
                      <a:pt x="19" y="77"/>
                    </a:cubicBezTo>
                    <a:cubicBezTo>
                      <a:pt x="14" y="81"/>
                      <a:pt x="7" y="89"/>
                      <a:pt x="1" y="90"/>
                    </a:cubicBezTo>
                    <a:cubicBezTo>
                      <a:pt x="0" y="90"/>
                      <a:pt x="0" y="90"/>
                      <a:pt x="0" y="91"/>
                    </a:cubicBezTo>
                    <a:cubicBezTo>
                      <a:pt x="0" y="91"/>
                      <a:pt x="0" y="92"/>
                      <a:pt x="0" y="92"/>
                    </a:cubicBezTo>
                    <a:cubicBezTo>
                      <a:pt x="2" y="91"/>
                      <a:pt x="5" y="91"/>
                      <a:pt x="7" y="9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8" name="Freeform 1132">
                <a:extLst>
                  <a:ext uri="{FF2B5EF4-FFF2-40B4-BE49-F238E27FC236}">
                    <a16:creationId xmlns:a16="http://schemas.microsoft.com/office/drawing/2014/main" id="{D79B88F3-6294-4B9F-A192-24A573F4B8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4" y="1795"/>
                <a:ext cx="58" cy="41"/>
              </a:xfrm>
              <a:custGeom>
                <a:avLst/>
                <a:gdLst>
                  <a:gd name="T0" fmla="*/ 1 w 60"/>
                  <a:gd name="T1" fmla="*/ 33 h 43"/>
                  <a:gd name="T2" fmla="*/ 0 w 60"/>
                  <a:gd name="T3" fmla="*/ 37 h 43"/>
                  <a:gd name="T4" fmla="*/ 3 w 60"/>
                  <a:gd name="T5" fmla="*/ 37 h 43"/>
                  <a:gd name="T6" fmla="*/ 8 w 60"/>
                  <a:gd name="T7" fmla="*/ 37 h 43"/>
                  <a:gd name="T8" fmla="*/ 13 w 60"/>
                  <a:gd name="T9" fmla="*/ 36 h 43"/>
                  <a:gd name="T10" fmla="*/ 27 w 60"/>
                  <a:gd name="T11" fmla="*/ 41 h 43"/>
                  <a:gd name="T12" fmla="*/ 30 w 60"/>
                  <a:gd name="T13" fmla="*/ 43 h 43"/>
                  <a:gd name="T14" fmla="*/ 31 w 60"/>
                  <a:gd name="T15" fmla="*/ 40 h 43"/>
                  <a:gd name="T16" fmla="*/ 49 w 60"/>
                  <a:gd name="T17" fmla="*/ 31 h 43"/>
                  <a:gd name="T18" fmla="*/ 55 w 60"/>
                  <a:gd name="T19" fmla="*/ 29 h 43"/>
                  <a:gd name="T20" fmla="*/ 54 w 60"/>
                  <a:gd name="T21" fmla="*/ 29 h 43"/>
                  <a:gd name="T22" fmla="*/ 53 w 60"/>
                  <a:gd name="T23" fmla="*/ 27 h 43"/>
                  <a:gd name="T24" fmla="*/ 60 w 60"/>
                  <a:gd name="T25" fmla="*/ 19 h 43"/>
                  <a:gd name="T26" fmla="*/ 56 w 60"/>
                  <a:gd name="T27" fmla="*/ 17 h 43"/>
                  <a:gd name="T28" fmla="*/ 55 w 60"/>
                  <a:gd name="T29" fmla="*/ 17 h 43"/>
                  <a:gd name="T30" fmla="*/ 52 w 60"/>
                  <a:gd name="T31" fmla="*/ 19 h 43"/>
                  <a:gd name="T32" fmla="*/ 46 w 60"/>
                  <a:gd name="T33" fmla="*/ 21 h 43"/>
                  <a:gd name="T34" fmla="*/ 45 w 60"/>
                  <a:gd name="T35" fmla="*/ 21 h 43"/>
                  <a:gd name="T36" fmla="*/ 20 w 60"/>
                  <a:gd name="T37" fmla="*/ 2 h 43"/>
                  <a:gd name="T38" fmla="*/ 15 w 60"/>
                  <a:gd name="T39" fmla="*/ 1 h 43"/>
                  <a:gd name="T40" fmla="*/ 16 w 60"/>
                  <a:gd name="T41" fmla="*/ 3 h 43"/>
                  <a:gd name="T42" fmla="*/ 16 w 60"/>
                  <a:gd name="T43" fmla="*/ 11 h 43"/>
                  <a:gd name="T44" fmla="*/ 15 w 60"/>
                  <a:gd name="T45" fmla="*/ 16 h 43"/>
                  <a:gd name="T46" fmla="*/ 13 w 60"/>
                  <a:gd name="T47" fmla="*/ 23 h 43"/>
                  <a:gd name="T48" fmla="*/ 12 w 60"/>
                  <a:gd name="T49" fmla="*/ 26 h 43"/>
                  <a:gd name="T50" fmla="*/ 11 w 60"/>
                  <a:gd name="T51" fmla="*/ 29 h 43"/>
                  <a:gd name="T52" fmla="*/ 4 w 60"/>
                  <a:gd name="T53" fmla="*/ 32 h 43"/>
                  <a:gd name="T54" fmla="*/ 1 w 60"/>
                  <a:gd name="T55" fmla="*/ 32 h 43"/>
                  <a:gd name="T56" fmla="*/ 1 w 60"/>
                  <a:gd name="T57" fmla="*/ 32 h 43"/>
                  <a:gd name="T58" fmla="*/ 1 w 60"/>
                  <a:gd name="T59" fmla="*/ 3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0" h="43">
                    <a:moveTo>
                      <a:pt x="1" y="33"/>
                    </a:moveTo>
                    <a:cubicBezTo>
                      <a:pt x="1" y="34"/>
                      <a:pt x="1" y="35"/>
                      <a:pt x="0" y="37"/>
                    </a:cubicBezTo>
                    <a:cubicBezTo>
                      <a:pt x="1" y="36"/>
                      <a:pt x="2" y="37"/>
                      <a:pt x="3" y="37"/>
                    </a:cubicBezTo>
                    <a:cubicBezTo>
                      <a:pt x="5" y="37"/>
                      <a:pt x="7" y="38"/>
                      <a:pt x="8" y="37"/>
                    </a:cubicBezTo>
                    <a:cubicBezTo>
                      <a:pt x="9" y="36"/>
                      <a:pt x="11" y="36"/>
                      <a:pt x="13" y="36"/>
                    </a:cubicBezTo>
                    <a:cubicBezTo>
                      <a:pt x="18" y="36"/>
                      <a:pt x="23" y="38"/>
                      <a:pt x="27" y="41"/>
                    </a:cubicBezTo>
                    <a:cubicBezTo>
                      <a:pt x="29" y="43"/>
                      <a:pt x="30" y="43"/>
                      <a:pt x="30" y="43"/>
                    </a:cubicBezTo>
                    <a:cubicBezTo>
                      <a:pt x="30" y="43"/>
                      <a:pt x="31" y="43"/>
                      <a:pt x="31" y="40"/>
                    </a:cubicBezTo>
                    <a:cubicBezTo>
                      <a:pt x="32" y="33"/>
                      <a:pt x="41" y="31"/>
                      <a:pt x="49" y="31"/>
                    </a:cubicBezTo>
                    <a:cubicBezTo>
                      <a:pt x="53" y="31"/>
                      <a:pt x="55" y="29"/>
                      <a:pt x="55" y="29"/>
                    </a:cubicBezTo>
                    <a:cubicBezTo>
                      <a:pt x="55" y="29"/>
                      <a:pt x="55" y="29"/>
                      <a:pt x="54" y="29"/>
                    </a:cubicBezTo>
                    <a:cubicBezTo>
                      <a:pt x="54" y="28"/>
                      <a:pt x="53" y="28"/>
                      <a:pt x="53" y="27"/>
                    </a:cubicBezTo>
                    <a:cubicBezTo>
                      <a:pt x="53" y="25"/>
                      <a:pt x="55" y="23"/>
                      <a:pt x="60" y="19"/>
                    </a:cubicBezTo>
                    <a:cubicBezTo>
                      <a:pt x="58" y="19"/>
                      <a:pt x="57" y="19"/>
                      <a:pt x="56" y="17"/>
                    </a:cubicBezTo>
                    <a:cubicBezTo>
                      <a:pt x="56" y="17"/>
                      <a:pt x="56" y="17"/>
                      <a:pt x="55" y="17"/>
                    </a:cubicBezTo>
                    <a:cubicBezTo>
                      <a:pt x="55" y="17"/>
                      <a:pt x="53" y="18"/>
                      <a:pt x="52" y="19"/>
                    </a:cubicBezTo>
                    <a:cubicBezTo>
                      <a:pt x="51" y="19"/>
                      <a:pt x="49" y="20"/>
                      <a:pt x="46" y="21"/>
                    </a:cubicBezTo>
                    <a:cubicBezTo>
                      <a:pt x="46" y="21"/>
                      <a:pt x="46" y="21"/>
                      <a:pt x="45" y="21"/>
                    </a:cubicBezTo>
                    <a:cubicBezTo>
                      <a:pt x="39" y="21"/>
                      <a:pt x="24" y="8"/>
                      <a:pt x="20" y="2"/>
                    </a:cubicBezTo>
                    <a:cubicBezTo>
                      <a:pt x="18" y="0"/>
                      <a:pt x="16" y="0"/>
                      <a:pt x="15" y="1"/>
                    </a:cubicBezTo>
                    <a:cubicBezTo>
                      <a:pt x="15" y="2"/>
                      <a:pt x="15" y="2"/>
                      <a:pt x="16" y="3"/>
                    </a:cubicBezTo>
                    <a:cubicBezTo>
                      <a:pt x="18" y="7"/>
                      <a:pt x="17" y="9"/>
                      <a:pt x="16" y="11"/>
                    </a:cubicBezTo>
                    <a:cubicBezTo>
                      <a:pt x="16" y="12"/>
                      <a:pt x="15" y="14"/>
                      <a:pt x="15" y="16"/>
                    </a:cubicBezTo>
                    <a:cubicBezTo>
                      <a:pt x="15" y="20"/>
                      <a:pt x="14" y="22"/>
                      <a:pt x="13" y="23"/>
                    </a:cubicBezTo>
                    <a:cubicBezTo>
                      <a:pt x="12" y="24"/>
                      <a:pt x="12" y="25"/>
                      <a:pt x="12" y="26"/>
                    </a:cubicBezTo>
                    <a:cubicBezTo>
                      <a:pt x="12" y="27"/>
                      <a:pt x="12" y="28"/>
                      <a:pt x="11" y="29"/>
                    </a:cubicBezTo>
                    <a:cubicBezTo>
                      <a:pt x="10" y="31"/>
                      <a:pt x="7" y="31"/>
                      <a:pt x="4" y="32"/>
                    </a:cubicBezTo>
                    <a:cubicBezTo>
                      <a:pt x="3" y="32"/>
                      <a:pt x="2" y="32"/>
                      <a:pt x="1" y="32"/>
                    </a:cubicBezTo>
                    <a:cubicBezTo>
                      <a:pt x="1" y="32"/>
                      <a:pt x="1" y="32"/>
                      <a:pt x="1" y="32"/>
                    </a:cubicBezTo>
                    <a:cubicBezTo>
                      <a:pt x="1" y="32"/>
                      <a:pt x="1" y="32"/>
                      <a:pt x="1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9" name="Freeform 1133">
                <a:extLst>
                  <a:ext uri="{FF2B5EF4-FFF2-40B4-BE49-F238E27FC236}">
                    <a16:creationId xmlns:a16="http://schemas.microsoft.com/office/drawing/2014/main" id="{7A1E0E56-471B-4A34-B16A-16E6AF2542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8" y="1936"/>
                <a:ext cx="21" cy="16"/>
              </a:xfrm>
              <a:custGeom>
                <a:avLst/>
                <a:gdLst>
                  <a:gd name="T0" fmla="*/ 15 w 22"/>
                  <a:gd name="T1" fmla="*/ 1 h 17"/>
                  <a:gd name="T2" fmla="*/ 7 w 22"/>
                  <a:gd name="T3" fmla="*/ 5 h 17"/>
                  <a:gd name="T4" fmla="*/ 2 w 22"/>
                  <a:gd name="T5" fmla="*/ 6 h 17"/>
                  <a:gd name="T6" fmla="*/ 0 w 22"/>
                  <a:gd name="T7" fmla="*/ 11 h 17"/>
                  <a:gd name="T8" fmla="*/ 1 w 22"/>
                  <a:gd name="T9" fmla="*/ 17 h 17"/>
                  <a:gd name="T10" fmla="*/ 3 w 22"/>
                  <a:gd name="T11" fmla="*/ 17 h 17"/>
                  <a:gd name="T12" fmla="*/ 5 w 22"/>
                  <a:gd name="T13" fmla="*/ 15 h 17"/>
                  <a:gd name="T14" fmla="*/ 13 w 22"/>
                  <a:gd name="T15" fmla="*/ 9 h 17"/>
                  <a:gd name="T16" fmla="*/ 17 w 22"/>
                  <a:gd name="T17" fmla="*/ 10 h 17"/>
                  <a:gd name="T18" fmla="*/ 20 w 22"/>
                  <a:gd name="T19" fmla="*/ 8 h 17"/>
                  <a:gd name="T20" fmla="*/ 22 w 22"/>
                  <a:gd name="T21" fmla="*/ 2 h 17"/>
                  <a:gd name="T22" fmla="*/ 18 w 22"/>
                  <a:gd name="T23" fmla="*/ 0 h 17"/>
                  <a:gd name="T24" fmla="*/ 15 w 22"/>
                  <a:gd name="T25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7">
                    <a:moveTo>
                      <a:pt x="15" y="1"/>
                    </a:moveTo>
                    <a:cubicBezTo>
                      <a:pt x="13" y="5"/>
                      <a:pt x="10" y="5"/>
                      <a:pt x="7" y="5"/>
                    </a:cubicBezTo>
                    <a:cubicBezTo>
                      <a:pt x="6" y="5"/>
                      <a:pt x="4" y="5"/>
                      <a:pt x="2" y="6"/>
                    </a:cubicBezTo>
                    <a:cubicBezTo>
                      <a:pt x="1" y="6"/>
                      <a:pt x="0" y="8"/>
                      <a:pt x="0" y="11"/>
                    </a:cubicBezTo>
                    <a:cubicBezTo>
                      <a:pt x="0" y="14"/>
                      <a:pt x="1" y="17"/>
                      <a:pt x="1" y="17"/>
                    </a:cubicBezTo>
                    <a:cubicBezTo>
                      <a:pt x="2" y="17"/>
                      <a:pt x="3" y="17"/>
                      <a:pt x="3" y="17"/>
                    </a:cubicBezTo>
                    <a:cubicBezTo>
                      <a:pt x="4" y="17"/>
                      <a:pt x="4" y="17"/>
                      <a:pt x="5" y="15"/>
                    </a:cubicBezTo>
                    <a:cubicBezTo>
                      <a:pt x="6" y="12"/>
                      <a:pt x="9" y="9"/>
                      <a:pt x="13" y="9"/>
                    </a:cubicBezTo>
                    <a:cubicBezTo>
                      <a:pt x="15" y="9"/>
                      <a:pt x="16" y="10"/>
                      <a:pt x="17" y="10"/>
                    </a:cubicBezTo>
                    <a:cubicBezTo>
                      <a:pt x="18" y="10"/>
                      <a:pt x="19" y="10"/>
                      <a:pt x="20" y="8"/>
                    </a:cubicBezTo>
                    <a:cubicBezTo>
                      <a:pt x="21" y="6"/>
                      <a:pt x="22" y="4"/>
                      <a:pt x="22" y="2"/>
                    </a:cubicBezTo>
                    <a:cubicBezTo>
                      <a:pt x="22" y="0"/>
                      <a:pt x="20" y="0"/>
                      <a:pt x="18" y="0"/>
                    </a:cubicBezTo>
                    <a:cubicBezTo>
                      <a:pt x="16" y="0"/>
                      <a:pt x="15" y="1"/>
                      <a:pt x="1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0" name="Freeform 1134">
                <a:extLst>
                  <a:ext uri="{FF2B5EF4-FFF2-40B4-BE49-F238E27FC236}">
                    <a16:creationId xmlns:a16="http://schemas.microsoft.com/office/drawing/2014/main" id="{EDBB3B9C-1B5E-4F91-A218-9AC7E52FF0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8" y="1681"/>
                <a:ext cx="641" cy="415"/>
              </a:xfrm>
              <a:custGeom>
                <a:avLst/>
                <a:gdLst>
                  <a:gd name="T0" fmla="*/ 478 w 671"/>
                  <a:gd name="T1" fmla="*/ 83 h 435"/>
                  <a:gd name="T2" fmla="*/ 464 w 671"/>
                  <a:gd name="T3" fmla="*/ 113 h 435"/>
                  <a:gd name="T4" fmla="*/ 408 w 671"/>
                  <a:gd name="T5" fmla="*/ 147 h 435"/>
                  <a:gd name="T6" fmla="*/ 338 w 671"/>
                  <a:gd name="T7" fmla="*/ 171 h 435"/>
                  <a:gd name="T8" fmla="*/ 299 w 671"/>
                  <a:gd name="T9" fmla="*/ 162 h 435"/>
                  <a:gd name="T10" fmla="*/ 242 w 671"/>
                  <a:gd name="T11" fmla="*/ 157 h 435"/>
                  <a:gd name="T12" fmla="*/ 237 w 671"/>
                  <a:gd name="T13" fmla="*/ 155 h 435"/>
                  <a:gd name="T14" fmla="*/ 206 w 671"/>
                  <a:gd name="T15" fmla="*/ 124 h 435"/>
                  <a:gd name="T16" fmla="*/ 155 w 671"/>
                  <a:gd name="T17" fmla="*/ 73 h 435"/>
                  <a:gd name="T18" fmla="*/ 151 w 671"/>
                  <a:gd name="T19" fmla="*/ 68 h 435"/>
                  <a:gd name="T20" fmla="*/ 145 w 671"/>
                  <a:gd name="T21" fmla="*/ 63 h 435"/>
                  <a:gd name="T22" fmla="*/ 113 w 671"/>
                  <a:gd name="T23" fmla="*/ 96 h 435"/>
                  <a:gd name="T24" fmla="*/ 82 w 671"/>
                  <a:gd name="T25" fmla="*/ 121 h 435"/>
                  <a:gd name="T26" fmla="*/ 72 w 671"/>
                  <a:gd name="T27" fmla="*/ 159 h 435"/>
                  <a:gd name="T28" fmla="*/ 56 w 671"/>
                  <a:gd name="T29" fmla="*/ 171 h 435"/>
                  <a:gd name="T30" fmla="*/ 43 w 671"/>
                  <a:gd name="T31" fmla="*/ 180 h 435"/>
                  <a:gd name="T32" fmla="*/ 17 w 671"/>
                  <a:gd name="T33" fmla="*/ 185 h 435"/>
                  <a:gd name="T34" fmla="*/ 0 w 671"/>
                  <a:gd name="T35" fmla="*/ 198 h 435"/>
                  <a:gd name="T36" fmla="*/ 15 w 671"/>
                  <a:gd name="T37" fmla="*/ 229 h 435"/>
                  <a:gd name="T38" fmla="*/ 43 w 671"/>
                  <a:gd name="T39" fmla="*/ 248 h 435"/>
                  <a:gd name="T40" fmla="*/ 51 w 671"/>
                  <a:gd name="T41" fmla="*/ 244 h 435"/>
                  <a:gd name="T42" fmla="*/ 60 w 671"/>
                  <a:gd name="T43" fmla="*/ 271 h 435"/>
                  <a:gd name="T44" fmla="*/ 52 w 671"/>
                  <a:gd name="T45" fmla="*/ 291 h 435"/>
                  <a:gd name="T46" fmla="*/ 76 w 671"/>
                  <a:gd name="T47" fmla="*/ 315 h 435"/>
                  <a:gd name="T48" fmla="*/ 80 w 671"/>
                  <a:gd name="T49" fmla="*/ 316 h 435"/>
                  <a:gd name="T50" fmla="*/ 153 w 671"/>
                  <a:gd name="T51" fmla="*/ 345 h 435"/>
                  <a:gd name="T52" fmla="*/ 163 w 671"/>
                  <a:gd name="T53" fmla="*/ 348 h 435"/>
                  <a:gd name="T54" fmla="*/ 185 w 671"/>
                  <a:gd name="T55" fmla="*/ 343 h 435"/>
                  <a:gd name="T56" fmla="*/ 196 w 671"/>
                  <a:gd name="T57" fmla="*/ 345 h 435"/>
                  <a:gd name="T58" fmla="*/ 216 w 671"/>
                  <a:gd name="T59" fmla="*/ 330 h 435"/>
                  <a:gd name="T60" fmla="*/ 245 w 671"/>
                  <a:gd name="T61" fmla="*/ 338 h 435"/>
                  <a:gd name="T62" fmla="*/ 266 w 671"/>
                  <a:gd name="T63" fmla="*/ 359 h 435"/>
                  <a:gd name="T64" fmla="*/ 274 w 671"/>
                  <a:gd name="T65" fmla="*/ 410 h 435"/>
                  <a:gd name="T66" fmla="*/ 289 w 671"/>
                  <a:gd name="T67" fmla="*/ 420 h 435"/>
                  <a:gd name="T68" fmla="*/ 299 w 671"/>
                  <a:gd name="T69" fmla="*/ 411 h 435"/>
                  <a:gd name="T70" fmla="*/ 310 w 671"/>
                  <a:gd name="T71" fmla="*/ 408 h 435"/>
                  <a:gd name="T72" fmla="*/ 343 w 671"/>
                  <a:gd name="T73" fmla="*/ 402 h 435"/>
                  <a:gd name="T74" fmla="*/ 369 w 671"/>
                  <a:gd name="T75" fmla="*/ 422 h 435"/>
                  <a:gd name="T76" fmla="*/ 390 w 671"/>
                  <a:gd name="T77" fmla="*/ 429 h 435"/>
                  <a:gd name="T78" fmla="*/ 465 w 671"/>
                  <a:gd name="T79" fmla="*/ 403 h 435"/>
                  <a:gd name="T80" fmla="*/ 499 w 671"/>
                  <a:gd name="T81" fmla="*/ 373 h 435"/>
                  <a:gd name="T82" fmla="*/ 521 w 671"/>
                  <a:gd name="T83" fmla="*/ 333 h 435"/>
                  <a:gd name="T84" fmla="*/ 525 w 671"/>
                  <a:gd name="T85" fmla="*/ 308 h 435"/>
                  <a:gd name="T86" fmla="*/ 513 w 671"/>
                  <a:gd name="T87" fmla="*/ 283 h 435"/>
                  <a:gd name="T88" fmla="*/ 509 w 671"/>
                  <a:gd name="T89" fmla="*/ 241 h 435"/>
                  <a:gd name="T90" fmla="*/ 510 w 671"/>
                  <a:gd name="T91" fmla="*/ 226 h 435"/>
                  <a:gd name="T92" fmla="*/ 487 w 671"/>
                  <a:gd name="T93" fmla="*/ 201 h 435"/>
                  <a:gd name="T94" fmla="*/ 523 w 671"/>
                  <a:gd name="T95" fmla="*/ 201 h 435"/>
                  <a:gd name="T96" fmla="*/ 555 w 671"/>
                  <a:gd name="T97" fmla="*/ 187 h 435"/>
                  <a:gd name="T98" fmla="*/ 597 w 671"/>
                  <a:gd name="T99" fmla="*/ 166 h 435"/>
                  <a:gd name="T100" fmla="*/ 630 w 671"/>
                  <a:gd name="T101" fmla="*/ 152 h 435"/>
                  <a:gd name="T102" fmla="*/ 636 w 671"/>
                  <a:gd name="T103" fmla="*/ 121 h 435"/>
                  <a:gd name="T104" fmla="*/ 664 w 671"/>
                  <a:gd name="T105" fmla="*/ 102 h 435"/>
                  <a:gd name="T106" fmla="*/ 658 w 671"/>
                  <a:gd name="T107" fmla="*/ 81 h 435"/>
                  <a:gd name="T108" fmla="*/ 626 w 671"/>
                  <a:gd name="T109" fmla="*/ 70 h 435"/>
                  <a:gd name="T110" fmla="*/ 591 w 671"/>
                  <a:gd name="T111" fmla="*/ 49 h 435"/>
                  <a:gd name="T112" fmla="*/ 553 w 671"/>
                  <a:gd name="T113" fmla="*/ 2 h 435"/>
                  <a:gd name="T114" fmla="*/ 511 w 671"/>
                  <a:gd name="T115" fmla="*/ 8 h 435"/>
                  <a:gd name="T116" fmla="*/ 493 w 671"/>
                  <a:gd name="T117" fmla="*/ 53 h 435"/>
                  <a:gd name="T118" fmla="*/ 476 w 671"/>
                  <a:gd name="T119" fmla="*/ 59 h 435"/>
                  <a:gd name="T120" fmla="*/ 461 w 671"/>
                  <a:gd name="T121" fmla="*/ 71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71" h="435">
                    <a:moveTo>
                      <a:pt x="461" y="71"/>
                    </a:moveTo>
                    <a:cubicBezTo>
                      <a:pt x="461" y="77"/>
                      <a:pt x="461" y="77"/>
                      <a:pt x="461" y="77"/>
                    </a:cubicBezTo>
                    <a:cubicBezTo>
                      <a:pt x="459" y="78"/>
                      <a:pt x="459" y="78"/>
                      <a:pt x="459" y="78"/>
                    </a:cubicBezTo>
                    <a:cubicBezTo>
                      <a:pt x="459" y="78"/>
                      <a:pt x="458" y="78"/>
                      <a:pt x="458" y="79"/>
                    </a:cubicBezTo>
                    <a:cubicBezTo>
                      <a:pt x="458" y="79"/>
                      <a:pt x="458" y="79"/>
                      <a:pt x="459" y="80"/>
                    </a:cubicBezTo>
                    <a:cubicBezTo>
                      <a:pt x="460" y="82"/>
                      <a:pt x="461" y="82"/>
                      <a:pt x="461" y="82"/>
                    </a:cubicBezTo>
                    <a:cubicBezTo>
                      <a:pt x="462" y="82"/>
                      <a:pt x="462" y="82"/>
                      <a:pt x="463" y="81"/>
                    </a:cubicBezTo>
                    <a:cubicBezTo>
                      <a:pt x="464" y="81"/>
                      <a:pt x="466" y="80"/>
                      <a:pt x="469" y="80"/>
                    </a:cubicBezTo>
                    <a:cubicBezTo>
                      <a:pt x="472" y="80"/>
                      <a:pt x="475" y="82"/>
                      <a:pt x="477" y="82"/>
                    </a:cubicBezTo>
                    <a:cubicBezTo>
                      <a:pt x="477" y="83"/>
                      <a:pt x="478" y="83"/>
                      <a:pt x="478" y="83"/>
                    </a:cubicBezTo>
                    <a:cubicBezTo>
                      <a:pt x="479" y="80"/>
                      <a:pt x="483" y="78"/>
                      <a:pt x="486" y="78"/>
                    </a:cubicBezTo>
                    <a:cubicBezTo>
                      <a:pt x="488" y="78"/>
                      <a:pt x="491" y="79"/>
                      <a:pt x="492" y="81"/>
                    </a:cubicBezTo>
                    <a:cubicBezTo>
                      <a:pt x="493" y="83"/>
                      <a:pt x="496" y="85"/>
                      <a:pt x="498" y="86"/>
                    </a:cubicBezTo>
                    <a:cubicBezTo>
                      <a:pt x="503" y="91"/>
                      <a:pt x="508" y="95"/>
                      <a:pt x="507" y="98"/>
                    </a:cubicBezTo>
                    <a:cubicBezTo>
                      <a:pt x="507" y="100"/>
                      <a:pt x="506" y="102"/>
                      <a:pt x="500" y="102"/>
                    </a:cubicBezTo>
                    <a:cubicBezTo>
                      <a:pt x="498" y="102"/>
                      <a:pt x="496" y="102"/>
                      <a:pt x="493" y="101"/>
                    </a:cubicBezTo>
                    <a:cubicBezTo>
                      <a:pt x="491" y="100"/>
                      <a:pt x="489" y="101"/>
                      <a:pt x="486" y="102"/>
                    </a:cubicBezTo>
                    <a:cubicBezTo>
                      <a:pt x="484" y="103"/>
                      <a:pt x="481" y="104"/>
                      <a:pt x="479" y="104"/>
                    </a:cubicBezTo>
                    <a:cubicBezTo>
                      <a:pt x="476" y="104"/>
                      <a:pt x="471" y="105"/>
                      <a:pt x="467" y="109"/>
                    </a:cubicBezTo>
                    <a:cubicBezTo>
                      <a:pt x="465" y="111"/>
                      <a:pt x="465" y="112"/>
                      <a:pt x="464" y="113"/>
                    </a:cubicBezTo>
                    <a:cubicBezTo>
                      <a:pt x="462" y="116"/>
                      <a:pt x="461" y="119"/>
                      <a:pt x="455" y="119"/>
                    </a:cubicBezTo>
                    <a:cubicBezTo>
                      <a:pt x="454" y="119"/>
                      <a:pt x="453" y="119"/>
                      <a:pt x="452" y="120"/>
                    </a:cubicBezTo>
                    <a:cubicBezTo>
                      <a:pt x="448" y="120"/>
                      <a:pt x="445" y="120"/>
                      <a:pt x="440" y="124"/>
                    </a:cubicBezTo>
                    <a:cubicBezTo>
                      <a:pt x="436" y="126"/>
                      <a:pt x="432" y="128"/>
                      <a:pt x="428" y="128"/>
                    </a:cubicBezTo>
                    <a:cubicBezTo>
                      <a:pt x="424" y="128"/>
                      <a:pt x="420" y="126"/>
                      <a:pt x="419" y="126"/>
                    </a:cubicBezTo>
                    <a:cubicBezTo>
                      <a:pt x="419" y="125"/>
                      <a:pt x="417" y="125"/>
                      <a:pt x="416" y="125"/>
                    </a:cubicBezTo>
                    <a:cubicBezTo>
                      <a:pt x="414" y="125"/>
                      <a:pt x="412" y="126"/>
                      <a:pt x="411" y="128"/>
                    </a:cubicBezTo>
                    <a:cubicBezTo>
                      <a:pt x="410" y="129"/>
                      <a:pt x="411" y="130"/>
                      <a:pt x="412" y="132"/>
                    </a:cubicBezTo>
                    <a:cubicBezTo>
                      <a:pt x="413" y="134"/>
                      <a:pt x="415" y="137"/>
                      <a:pt x="414" y="140"/>
                    </a:cubicBezTo>
                    <a:cubicBezTo>
                      <a:pt x="414" y="144"/>
                      <a:pt x="411" y="146"/>
                      <a:pt x="408" y="147"/>
                    </a:cubicBezTo>
                    <a:cubicBezTo>
                      <a:pt x="405" y="148"/>
                      <a:pt x="402" y="149"/>
                      <a:pt x="400" y="152"/>
                    </a:cubicBezTo>
                    <a:cubicBezTo>
                      <a:pt x="394" y="159"/>
                      <a:pt x="383" y="162"/>
                      <a:pt x="378" y="161"/>
                    </a:cubicBezTo>
                    <a:cubicBezTo>
                      <a:pt x="377" y="161"/>
                      <a:pt x="376" y="161"/>
                      <a:pt x="375" y="161"/>
                    </a:cubicBezTo>
                    <a:cubicBezTo>
                      <a:pt x="373" y="160"/>
                      <a:pt x="369" y="160"/>
                      <a:pt x="365" y="160"/>
                    </a:cubicBezTo>
                    <a:cubicBezTo>
                      <a:pt x="360" y="160"/>
                      <a:pt x="357" y="160"/>
                      <a:pt x="354" y="162"/>
                    </a:cubicBezTo>
                    <a:cubicBezTo>
                      <a:pt x="350" y="164"/>
                      <a:pt x="346" y="166"/>
                      <a:pt x="343" y="168"/>
                    </a:cubicBezTo>
                    <a:cubicBezTo>
                      <a:pt x="343" y="168"/>
                      <a:pt x="342" y="169"/>
                      <a:pt x="341" y="169"/>
                    </a:cubicBezTo>
                    <a:cubicBezTo>
                      <a:pt x="341" y="170"/>
                      <a:pt x="340" y="170"/>
                      <a:pt x="339" y="170"/>
                    </a:cubicBezTo>
                    <a:cubicBezTo>
                      <a:pt x="339" y="170"/>
                      <a:pt x="339" y="171"/>
                      <a:pt x="339" y="171"/>
                    </a:cubicBezTo>
                    <a:cubicBezTo>
                      <a:pt x="338" y="171"/>
                      <a:pt x="338" y="171"/>
                      <a:pt x="338" y="171"/>
                    </a:cubicBezTo>
                    <a:cubicBezTo>
                      <a:pt x="337" y="172"/>
                      <a:pt x="337" y="172"/>
                      <a:pt x="336" y="172"/>
                    </a:cubicBezTo>
                    <a:cubicBezTo>
                      <a:pt x="336" y="172"/>
                      <a:pt x="336" y="172"/>
                      <a:pt x="335" y="172"/>
                    </a:cubicBezTo>
                    <a:cubicBezTo>
                      <a:pt x="335" y="172"/>
                      <a:pt x="334" y="172"/>
                      <a:pt x="334" y="172"/>
                    </a:cubicBezTo>
                    <a:cubicBezTo>
                      <a:pt x="334" y="172"/>
                      <a:pt x="334" y="172"/>
                      <a:pt x="334" y="172"/>
                    </a:cubicBezTo>
                    <a:cubicBezTo>
                      <a:pt x="333" y="172"/>
                      <a:pt x="333" y="172"/>
                      <a:pt x="333" y="172"/>
                    </a:cubicBezTo>
                    <a:cubicBezTo>
                      <a:pt x="331" y="172"/>
                      <a:pt x="329" y="171"/>
                      <a:pt x="328" y="169"/>
                    </a:cubicBezTo>
                    <a:cubicBezTo>
                      <a:pt x="327" y="168"/>
                      <a:pt x="327" y="168"/>
                      <a:pt x="325" y="168"/>
                    </a:cubicBezTo>
                    <a:cubicBezTo>
                      <a:pt x="319" y="169"/>
                      <a:pt x="316" y="167"/>
                      <a:pt x="312" y="165"/>
                    </a:cubicBezTo>
                    <a:cubicBezTo>
                      <a:pt x="311" y="164"/>
                      <a:pt x="310" y="164"/>
                      <a:pt x="309" y="164"/>
                    </a:cubicBezTo>
                    <a:cubicBezTo>
                      <a:pt x="306" y="164"/>
                      <a:pt x="304" y="165"/>
                      <a:pt x="299" y="162"/>
                    </a:cubicBezTo>
                    <a:cubicBezTo>
                      <a:pt x="295" y="159"/>
                      <a:pt x="289" y="158"/>
                      <a:pt x="284" y="158"/>
                    </a:cubicBezTo>
                    <a:cubicBezTo>
                      <a:pt x="283" y="158"/>
                      <a:pt x="281" y="158"/>
                      <a:pt x="280" y="158"/>
                    </a:cubicBezTo>
                    <a:cubicBezTo>
                      <a:pt x="278" y="157"/>
                      <a:pt x="272" y="157"/>
                      <a:pt x="267" y="157"/>
                    </a:cubicBezTo>
                    <a:cubicBezTo>
                      <a:pt x="262" y="157"/>
                      <a:pt x="256" y="157"/>
                      <a:pt x="253" y="157"/>
                    </a:cubicBezTo>
                    <a:cubicBezTo>
                      <a:pt x="251" y="157"/>
                      <a:pt x="249" y="157"/>
                      <a:pt x="246" y="157"/>
                    </a:cubicBezTo>
                    <a:cubicBezTo>
                      <a:pt x="245" y="157"/>
                      <a:pt x="244" y="157"/>
                      <a:pt x="243" y="157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3" y="157"/>
                      <a:pt x="243" y="157"/>
                      <a:pt x="243" y="157"/>
                    </a:cubicBezTo>
                    <a:cubicBezTo>
                      <a:pt x="243" y="157"/>
                      <a:pt x="242" y="157"/>
                      <a:pt x="242" y="157"/>
                    </a:cubicBezTo>
                    <a:cubicBezTo>
                      <a:pt x="242" y="157"/>
                      <a:pt x="242" y="157"/>
                      <a:pt x="242" y="157"/>
                    </a:cubicBezTo>
                    <a:cubicBezTo>
                      <a:pt x="242" y="157"/>
                      <a:pt x="242" y="157"/>
                      <a:pt x="241" y="157"/>
                    </a:cubicBezTo>
                    <a:cubicBezTo>
                      <a:pt x="241" y="157"/>
                      <a:pt x="241" y="157"/>
                      <a:pt x="241" y="157"/>
                    </a:cubicBezTo>
                    <a:cubicBezTo>
                      <a:pt x="241" y="157"/>
                      <a:pt x="241" y="157"/>
                      <a:pt x="241" y="157"/>
                    </a:cubicBezTo>
                    <a:cubicBezTo>
                      <a:pt x="240" y="157"/>
                      <a:pt x="240" y="157"/>
                      <a:pt x="240" y="157"/>
                    </a:cubicBezTo>
                    <a:cubicBezTo>
                      <a:pt x="240" y="157"/>
                      <a:pt x="240" y="157"/>
                      <a:pt x="240" y="157"/>
                    </a:cubicBezTo>
                    <a:cubicBezTo>
                      <a:pt x="239" y="157"/>
                      <a:pt x="239" y="157"/>
                      <a:pt x="239" y="157"/>
                    </a:cubicBezTo>
                    <a:cubicBezTo>
                      <a:pt x="239" y="156"/>
                      <a:pt x="239" y="156"/>
                      <a:pt x="239" y="156"/>
                    </a:cubicBezTo>
                    <a:cubicBezTo>
                      <a:pt x="239" y="156"/>
                      <a:pt x="238" y="156"/>
                      <a:pt x="238" y="156"/>
                    </a:cubicBezTo>
                    <a:cubicBezTo>
                      <a:pt x="238" y="156"/>
                      <a:pt x="238" y="156"/>
                      <a:pt x="238" y="156"/>
                    </a:cubicBezTo>
                    <a:cubicBezTo>
                      <a:pt x="238" y="156"/>
                      <a:pt x="238" y="156"/>
                      <a:pt x="237" y="155"/>
                    </a:cubicBezTo>
                    <a:cubicBezTo>
                      <a:pt x="237" y="155"/>
                      <a:pt x="237" y="155"/>
                      <a:pt x="237" y="155"/>
                    </a:cubicBezTo>
                    <a:cubicBezTo>
                      <a:pt x="237" y="155"/>
                      <a:pt x="237" y="154"/>
                      <a:pt x="237" y="154"/>
                    </a:cubicBezTo>
                    <a:cubicBezTo>
                      <a:pt x="237" y="153"/>
                      <a:pt x="236" y="152"/>
                      <a:pt x="235" y="151"/>
                    </a:cubicBezTo>
                    <a:cubicBezTo>
                      <a:pt x="233" y="149"/>
                      <a:pt x="231" y="147"/>
                      <a:pt x="230" y="142"/>
                    </a:cubicBezTo>
                    <a:cubicBezTo>
                      <a:pt x="229" y="136"/>
                      <a:pt x="226" y="135"/>
                      <a:pt x="223" y="134"/>
                    </a:cubicBezTo>
                    <a:cubicBezTo>
                      <a:pt x="221" y="134"/>
                      <a:pt x="219" y="132"/>
                      <a:pt x="218" y="131"/>
                    </a:cubicBezTo>
                    <a:cubicBezTo>
                      <a:pt x="217" y="130"/>
                      <a:pt x="217" y="130"/>
                      <a:pt x="216" y="129"/>
                    </a:cubicBezTo>
                    <a:cubicBezTo>
                      <a:pt x="215" y="129"/>
                      <a:pt x="214" y="128"/>
                      <a:pt x="213" y="127"/>
                    </a:cubicBezTo>
                    <a:cubicBezTo>
                      <a:pt x="212" y="126"/>
                      <a:pt x="210" y="124"/>
                      <a:pt x="208" y="124"/>
                    </a:cubicBezTo>
                    <a:cubicBezTo>
                      <a:pt x="207" y="124"/>
                      <a:pt x="207" y="124"/>
                      <a:pt x="206" y="124"/>
                    </a:cubicBezTo>
                    <a:cubicBezTo>
                      <a:pt x="200" y="124"/>
                      <a:pt x="184" y="122"/>
                      <a:pt x="181" y="117"/>
                    </a:cubicBezTo>
                    <a:cubicBezTo>
                      <a:pt x="179" y="114"/>
                      <a:pt x="180" y="111"/>
                      <a:pt x="182" y="110"/>
                    </a:cubicBezTo>
                    <a:cubicBezTo>
                      <a:pt x="182" y="109"/>
                      <a:pt x="183" y="108"/>
                      <a:pt x="183" y="107"/>
                    </a:cubicBezTo>
                    <a:cubicBezTo>
                      <a:pt x="183" y="105"/>
                      <a:pt x="183" y="103"/>
                      <a:pt x="184" y="101"/>
                    </a:cubicBezTo>
                    <a:cubicBezTo>
                      <a:pt x="184" y="100"/>
                      <a:pt x="185" y="98"/>
                      <a:pt x="184" y="97"/>
                    </a:cubicBezTo>
                    <a:cubicBezTo>
                      <a:pt x="182" y="96"/>
                      <a:pt x="178" y="91"/>
                      <a:pt x="178" y="87"/>
                    </a:cubicBezTo>
                    <a:cubicBezTo>
                      <a:pt x="177" y="85"/>
                      <a:pt x="173" y="81"/>
                      <a:pt x="170" y="81"/>
                    </a:cubicBezTo>
                    <a:cubicBezTo>
                      <a:pt x="165" y="81"/>
                      <a:pt x="162" y="78"/>
                      <a:pt x="159" y="75"/>
                    </a:cubicBezTo>
                    <a:cubicBezTo>
                      <a:pt x="158" y="74"/>
                      <a:pt x="157" y="74"/>
                      <a:pt x="156" y="74"/>
                    </a:cubicBezTo>
                    <a:cubicBezTo>
                      <a:pt x="156" y="73"/>
                      <a:pt x="156" y="73"/>
                      <a:pt x="155" y="73"/>
                    </a:cubicBezTo>
                    <a:cubicBezTo>
                      <a:pt x="155" y="73"/>
                      <a:pt x="155" y="73"/>
                      <a:pt x="155" y="73"/>
                    </a:cubicBezTo>
                    <a:cubicBezTo>
                      <a:pt x="155" y="73"/>
                      <a:pt x="155" y="72"/>
                      <a:pt x="154" y="72"/>
                    </a:cubicBezTo>
                    <a:cubicBezTo>
                      <a:pt x="154" y="72"/>
                      <a:pt x="154" y="72"/>
                      <a:pt x="154" y="72"/>
                    </a:cubicBezTo>
                    <a:cubicBezTo>
                      <a:pt x="154" y="72"/>
                      <a:pt x="154" y="72"/>
                      <a:pt x="153" y="71"/>
                    </a:cubicBezTo>
                    <a:cubicBezTo>
                      <a:pt x="153" y="71"/>
                      <a:pt x="153" y="71"/>
                      <a:pt x="153" y="71"/>
                    </a:cubicBezTo>
                    <a:cubicBezTo>
                      <a:pt x="153" y="71"/>
                      <a:pt x="153" y="71"/>
                      <a:pt x="152" y="70"/>
                    </a:cubicBezTo>
                    <a:cubicBezTo>
                      <a:pt x="152" y="70"/>
                      <a:pt x="152" y="70"/>
                      <a:pt x="152" y="70"/>
                    </a:cubicBezTo>
                    <a:cubicBezTo>
                      <a:pt x="152" y="70"/>
                      <a:pt x="152" y="69"/>
                      <a:pt x="152" y="69"/>
                    </a:cubicBezTo>
                    <a:cubicBezTo>
                      <a:pt x="152" y="69"/>
                      <a:pt x="151" y="69"/>
                      <a:pt x="151" y="69"/>
                    </a:cubicBezTo>
                    <a:cubicBezTo>
                      <a:pt x="151" y="68"/>
                      <a:pt x="151" y="68"/>
                      <a:pt x="151" y="68"/>
                    </a:cubicBezTo>
                    <a:cubicBezTo>
                      <a:pt x="151" y="67"/>
                      <a:pt x="151" y="67"/>
                      <a:pt x="151" y="67"/>
                    </a:cubicBezTo>
                    <a:cubicBezTo>
                      <a:pt x="151" y="67"/>
                      <a:pt x="150" y="66"/>
                      <a:pt x="150" y="66"/>
                    </a:cubicBezTo>
                    <a:cubicBezTo>
                      <a:pt x="150" y="66"/>
                      <a:pt x="150" y="65"/>
                      <a:pt x="150" y="65"/>
                    </a:cubicBezTo>
                    <a:cubicBezTo>
                      <a:pt x="150" y="65"/>
                      <a:pt x="150" y="64"/>
                      <a:pt x="150" y="64"/>
                    </a:cubicBezTo>
                    <a:cubicBezTo>
                      <a:pt x="150" y="64"/>
                      <a:pt x="150" y="64"/>
                      <a:pt x="150" y="64"/>
                    </a:cubicBezTo>
                    <a:cubicBezTo>
                      <a:pt x="149" y="64"/>
                      <a:pt x="149" y="64"/>
                      <a:pt x="149" y="64"/>
                    </a:cubicBezTo>
                    <a:cubicBezTo>
                      <a:pt x="149" y="64"/>
                      <a:pt x="149" y="64"/>
                      <a:pt x="149" y="64"/>
                    </a:cubicBezTo>
                    <a:cubicBezTo>
                      <a:pt x="148" y="63"/>
                      <a:pt x="148" y="63"/>
                      <a:pt x="147" y="63"/>
                    </a:cubicBezTo>
                    <a:cubicBezTo>
                      <a:pt x="147" y="63"/>
                      <a:pt x="147" y="63"/>
                      <a:pt x="147" y="63"/>
                    </a:cubicBezTo>
                    <a:cubicBezTo>
                      <a:pt x="146" y="63"/>
                      <a:pt x="146" y="63"/>
                      <a:pt x="145" y="63"/>
                    </a:cubicBezTo>
                    <a:cubicBezTo>
                      <a:pt x="145" y="63"/>
                      <a:pt x="145" y="63"/>
                      <a:pt x="145" y="63"/>
                    </a:cubicBezTo>
                    <a:cubicBezTo>
                      <a:pt x="144" y="63"/>
                      <a:pt x="144" y="64"/>
                      <a:pt x="144" y="64"/>
                    </a:cubicBezTo>
                    <a:cubicBezTo>
                      <a:pt x="143" y="65"/>
                      <a:pt x="142" y="66"/>
                      <a:pt x="142" y="67"/>
                    </a:cubicBezTo>
                    <a:cubicBezTo>
                      <a:pt x="142" y="71"/>
                      <a:pt x="140" y="75"/>
                      <a:pt x="135" y="75"/>
                    </a:cubicBezTo>
                    <a:cubicBezTo>
                      <a:pt x="133" y="75"/>
                      <a:pt x="130" y="77"/>
                      <a:pt x="130" y="82"/>
                    </a:cubicBezTo>
                    <a:cubicBezTo>
                      <a:pt x="130" y="84"/>
                      <a:pt x="131" y="85"/>
                      <a:pt x="131" y="86"/>
                    </a:cubicBezTo>
                    <a:cubicBezTo>
                      <a:pt x="132" y="88"/>
                      <a:pt x="133" y="89"/>
                      <a:pt x="131" y="92"/>
                    </a:cubicBezTo>
                    <a:cubicBezTo>
                      <a:pt x="129" y="94"/>
                      <a:pt x="124" y="97"/>
                      <a:pt x="120" y="97"/>
                    </a:cubicBezTo>
                    <a:cubicBezTo>
                      <a:pt x="120" y="97"/>
                      <a:pt x="119" y="97"/>
                      <a:pt x="118" y="96"/>
                    </a:cubicBezTo>
                    <a:cubicBezTo>
                      <a:pt x="117" y="96"/>
                      <a:pt x="115" y="96"/>
                      <a:pt x="113" y="96"/>
                    </a:cubicBezTo>
                    <a:cubicBezTo>
                      <a:pt x="111" y="96"/>
                      <a:pt x="110" y="96"/>
                      <a:pt x="108" y="95"/>
                    </a:cubicBezTo>
                    <a:cubicBezTo>
                      <a:pt x="107" y="95"/>
                      <a:pt x="105" y="94"/>
                      <a:pt x="104" y="94"/>
                    </a:cubicBezTo>
                    <a:cubicBezTo>
                      <a:pt x="104" y="94"/>
                      <a:pt x="103" y="93"/>
                      <a:pt x="103" y="93"/>
                    </a:cubicBezTo>
                    <a:cubicBezTo>
                      <a:pt x="103" y="93"/>
                      <a:pt x="103" y="94"/>
                      <a:pt x="103" y="94"/>
                    </a:cubicBezTo>
                    <a:cubicBezTo>
                      <a:pt x="102" y="96"/>
                      <a:pt x="101" y="99"/>
                      <a:pt x="100" y="103"/>
                    </a:cubicBezTo>
                    <a:cubicBezTo>
                      <a:pt x="98" y="106"/>
                      <a:pt x="96" y="112"/>
                      <a:pt x="96" y="114"/>
                    </a:cubicBezTo>
                    <a:cubicBezTo>
                      <a:pt x="97" y="116"/>
                      <a:pt x="99" y="118"/>
                      <a:pt x="98" y="120"/>
                    </a:cubicBezTo>
                    <a:cubicBezTo>
                      <a:pt x="98" y="121"/>
                      <a:pt x="97" y="122"/>
                      <a:pt x="94" y="122"/>
                    </a:cubicBezTo>
                    <a:cubicBezTo>
                      <a:pt x="89" y="122"/>
                      <a:pt x="86" y="122"/>
                      <a:pt x="85" y="120"/>
                    </a:cubicBezTo>
                    <a:cubicBezTo>
                      <a:pt x="84" y="120"/>
                      <a:pt x="83" y="121"/>
                      <a:pt x="82" y="121"/>
                    </a:cubicBezTo>
                    <a:cubicBezTo>
                      <a:pt x="80" y="122"/>
                      <a:pt x="78" y="123"/>
                      <a:pt x="76" y="123"/>
                    </a:cubicBezTo>
                    <a:cubicBezTo>
                      <a:pt x="75" y="123"/>
                      <a:pt x="72" y="123"/>
                      <a:pt x="71" y="124"/>
                    </a:cubicBezTo>
                    <a:cubicBezTo>
                      <a:pt x="73" y="126"/>
                      <a:pt x="73" y="130"/>
                      <a:pt x="73" y="135"/>
                    </a:cubicBezTo>
                    <a:cubicBezTo>
                      <a:pt x="73" y="135"/>
                      <a:pt x="75" y="137"/>
                      <a:pt x="75" y="139"/>
                    </a:cubicBezTo>
                    <a:cubicBezTo>
                      <a:pt x="77" y="143"/>
                      <a:pt x="79" y="146"/>
                      <a:pt x="78" y="148"/>
                    </a:cubicBezTo>
                    <a:cubicBezTo>
                      <a:pt x="77" y="149"/>
                      <a:pt x="76" y="150"/>
                      <a:pt x="75" y="152"/>
                    </a:cubicBezTo>
                    <a:cubicBezTo>
                      <a:pt x="73" y="153"/>
                      <a:pt x="72" y="155"/>
                      <a:pt x="72" y="156"/>
                    </a:cubicBezTo>
                    <a:cubicBezTo>
                      <a:pt x="72" y="157"/>
                      <a:pt x="72" y="157"/>
                      <a:pt x="72" y="158"/>
                    </a:cubicBezTo>
                    <a:cubicBezTo>
                      <a:pt x="72" y="159"/>
                      <a:pt x="72" y="159"/>
                      <a:pt x="72" y="159"/>
                    </a:cubicBezTo>
                    <a:cubicBezTo>
                      <a:pt x="72" y="159"/>
                      <a:pt x="72" y="159"/>
                      <a:pt x="72" y="159"/>
                    </a:cubicBezTo>
                    <a:cubicBezTo>
                      <a:pt x="72" y="160"/>
                      <a:pt x="72" y="160"/>
                      <a:pt x="72" y="160"/>
                    </a:cubicBezTo>
                    <a:cubicBezTo>
                      <a:pt x="72" y="160"/>
                      <a:pt x="72" y="160"/>
                      <a:pt x="72" y="160"/>
                    </a:cubicBezTo>
                    <a:cubicBezTo>
                      <a:pt x="72" y="164"/>
                      <a:pt x="72" y="164"/>
                      <a:pt x="72" y="164"/>
                    </a:cubicBezTo>
                    <a:cubicBezTo>
                      <a:pt x="71" y="164"/>
                      <a:pt x="71" y="164"/>
                      <a:pt x="71" y="164"/>
                    </a:cubicBezTo>
                    <a:cubicBezTo>
                      <a:pt x="71" y="164"/>
                      <a:pt x="70" y="164"/>
                      <a:pt x="70" y="165"/>
                    </a:cubicBezTo>
                    <a:cubicBezTo>
                      <a:pt x="70" y="165"/>
                      <a:pt x="70" y="165"/>
                      <a:pt x="70" y="165"/>
                    </a:cubicBezTo>
                    <a:cubicBezTo>
                      <a:pt x="70" y="165"/>
                      <a:pt x="70" y="165"/>
                      <a:pt x="70" y="165"/>
                    </a:cubicBezTo>
                    <a:cubicBezTo>
                      <a:pt x="69" y="165"/>
                      <a:pt x="69" y="165"/>
                      <a:pt x="69" y="165"/>
                    </a:cubicBezTo>
                    <a:cubicBezTo>
                      <a:pt x="67" y="166"/>
                      <a:pt x="63" y="168"/>
                      <a:pt x="60" y="169"/>
                    </a:cubicBezTo>
                    <a:cubicBezTo>
                      <a:pt x="59" y="170"/>
                      <a:pt x="58" y="171"/>
                      <a:pt x="56" y="171"/>
                    </a:cubicBezTo>
                    <a:cubicBezTo>
                      <a:pt x="54" y="172"/>
                      <a:pt x="53" y="172"/>
                      <a:pt x="52" y="174"/>
                    </a:cubicBezTo>
                    <a:cubicBezTo>
                      <a:pt x="52" y="175"/>
                      <a:pt x="51" y="176"/>
                      <a:pt x="49" y="178"/>
                    </a:cubicBezTo>
                    <a:cubicBezTo>
                      <a:pt x="49" y="178"/>
                      <a:pt x="49" y="178"/>
                      <a:pt x="49" y="178"/>
                    </a:cubicBezTo>
                    <a:cubicBezTo>
                      <a:pt x="49" y="178"/>
                      <a:pt x="48" y="178"/>
                      <a:pt x="48" y="178"/>
                    </a:cubicBezTo>
                    <a:cubicBezTo>
                      <a:pt x="48" y="178"/>
                      <a:pt x="48" y="178"/>
                      <a:pt x="48" y="179"/>
                    </a:cubicBezTo>
                    <a:cubicBezTo>
                      <a:pt x="47" y="179"/>
                      <a:pt x="47" y="179"/>
                      <a:pt x="47" y="179"/>
                    </a:cubicBezTo>
                    <a:cubicBezTo>
                      <a:pt x="47" y="179"/>
                      <a:pt x="46" y="179"/>
                      <a:pt x="46" y="179"/>
                    </a:cubicBezTo>
                    <a:cubicBezTo>
                      <a:pt x="46" y="179"/>
                      <a:pt x="46" y="179"/>
                      <a:pt x="45" y="180"/>
                    </a:cubicBezTo>
                    <a:cubicBezTo>
                      <a:pt x="45" y="180"/>
                      <a:pt x="45" y="180"/>
                      <a:pt x="44" y="180"/>
                    </a:cubicBezTo>
                    <a:cubicBezTo>
                      <a:pt x="44" y="180"/>
                      <a:pt x="44" y="180"/>
                      <a:pt x="43" y="180"/>
                    </a:cubicBezTo>
                    <a:cubicBezTo>
                      <a:pt x="43" y="180"/>
                      <a:pt x="43" y="180"/>
                      <a:pt x="43" y="180"/>
                    </a:cubicBezTo>
                    <a:cubicBezTo>
                      <a:pt x="42" y="180"/>
                      <a:pt x="42" y="180"/>
                      <a:pt x="41" y="180"/>
                    </a:cubicBezTo>
                    <a:cubicBezTo>
                      <a:pt x="40" y="180"/>
                      <a:pt x="40" y="180"/>
                      <a:pt x="40" y="180"/>
                    </a:cubicBezTo>
                    <a:cubicBezTo>
                      <a:pt x="39" y="179"/>
                      <a:pt x="38" y="179"/>
                      <a:pt x="37" y="179"/>
                    </a:cubicBezTo>
                    <a:cubicBezTo>
                      <a:pt x="36" y="179"/>
                      <a:pt x="35" y="179"/>
                      <a:pt x="33" y="182"/>
                    </a:cubicBezTo>
                    <a:cubicBezTo>
                      <a:pt x="30" y="185"/>
                      <a:pt x="29" y="185"/>
                      <a:pt x="27" y="186"/>
                    </a:cubicBezTo>
                    <a:cubicBezTo>
                      <a:pt x="27" y="186"/>
                      <a:pt x="26" y="186"/>
                      <a:pt x="26" y="187"/>
                    </a:cubicBezTo>
                    <a:cubicBezTo>
                      <a:pt x="25" y="187"/>
                      <a:pt x="24" y="188"/>
                      <a:pt x="23" y="188"/>
                    </a:cubicBezTo>
                    <a:cubicBezTo>
                      <a:pt x="21" y="188"/>
                      <a:pt x="19" y="187"/>
                      <a:pt x="18" y="186"/>
                    </a:cubicBezTo>
                    <a:cubicBezTo>
                      <a:pt x="18" y="185"/>
                      <a:pt x="17" y="185"/>
                      <a:pt x="17" y="185"/>
                    </a:cubicBezTo>
                    <a:cubicBezTo>
                      <a:pt x="16" y="185"/>
                      <a:pt x="15" y="185"/>
                      <a:pt x="15" y="186"/>
                    </a:cubicBezTo>
                    <a:cubicBezTo>
                      <a:pt x="13" y="186"/>
                      <a:pt x="12" y="187"/>
                      <a:pt x="11" y="187"/>
                    </a:cubicBezTo>
                    <a:cubicBezTo>
                      <a:pt x="10" y="187"/>
                      <a:pt x="9" y="188"/>
                      <a:pt x="9" y="188"/>
                    </a:cubicBezTo>
                    <a:cubicBezTo>
                      <a:pt x="8" y="189"/>
                      <a:pt x="7" y="191"/>
                      <a:pt x="5" y="191"/>
                    </a:cubicBezTo>
                    <a:cubicBezTo>
                      <a:pt x="4" y="191"/>
                      <a:pt x="3" y="191"/>
                      <a:pt x="3" y="192"/>
                    </a:cubicBezTo>
                    <a:cubicBezTo>
                      <a:pt x="2" y="192"/>
                      <a:pt x="2" y="192"/>
                      <a:pt x="1" y="192"/>
                    </a:cubicBezTo>
                    <a:cubicBezTo>
                      <a:pt x="1" y="192"/>
                      <a:pt x="1" y="192"/>
                      <a:pt x="1" y="192"/>
                    </a:cubicBezTo>
                    <a:cubicBezTo>
                      <a:pt x="1" y="193"/>
                      <a:pt x="1" y="194"/>
                      <a:pt x="1" y="195"/>
                    </a:cubicBezTo>
                    <a:cubicBezTo>
                      <a:pt x="1" y="195"/>
                      <a:pt x="1" y="195"/>
                      <a:pt x="1" y="196"/>
                    </a:cubicBezTo>
                    <a:cubicBezTo>
                      <a:pt x="1" y="196"/>
                      <a:pt x="0" y="197"/>
                      <a:pt x="0" y="198"/>
                    </a:cubicBezTo>
                    <a:cubicBezTo>
                      <a:pt x="0" y="198"/>
                      <a:pt x="0" y="198"/>
                      <a:pt x="0" y="198"/>
                    </a:cubicBezTo>
                    <a:cubicBezTo>
                      <a:pt x="1" y="206"/>
                      <a:pt x="1" y="206"/>
                      <a:pt x="1" y="206"/>
                    </a:cubicBezTo>
                    <a:cubicBezTo>
                      <a:pt x="5" y="207"/>
                      <a:pt x="10" y="210"/>
                      <a:pt x="12" y="213"/>
                    </a:cubicBezTo>
                    <a:cubicBezTo>
                      <a:pt x="12" y="213"/>
                      <a:pt x="12" y="214"/>
                      <a:pt x="12" y="214"/>
                    </a:cubicBezTo>
                    <a:cubicBezTo>
                      <a:pt x="13" y="215"/>
                      <a:pt x="13" y="215"/>
                      <a:pt x="13" y="216"/>
                    </a:cubicBezTo>
                    <a:cubicBezTo>
                      <a:pt x="13" y="216"/>
                      <a:pt x="13" y="216"/>
                      <a:pt x="13" y="216"/>
                    </a:cubicBezTo>
                    <a:cubicBezTo>
                      <a:pt x="13" y="216"/>
                      <a:pt x="13" y="217"/>
                      <a:pt x="13" y="217"/>
                    </a:cubicBezTo>
                    <a:cubicBezTo>
                      <a:pt x="13" y="221"/>
                      <a:pt x="14" y="226"/>
                      <a:pt x="14" y="228"/>
                    </a:cubicBezTo>
                    <a:cubicBezTo>
                      <a:pt x="15" y="229"/>
                      <a:pt x="15" y="229"/>
                      <a:pt x="15" y="229"/>
                    </a:cubicBezTo>
                    <a:cubicBezTo>
                      <a:pt x="15" y="229"/>
                      <a:pt x="15" y="229"/>
                      <a:pt x="15" y="229"/>
                    </a:cubicBezTo>
                    <a:cubicBezTo>
                      <a:pt x="16" y="230"/>
                      <a:pt x="17" y="231"/>
                      <a:pt x="18" y="232"/>
                    </a:cubicBezTo>
                    <a:cubicBezTo>
                      <a:pt x="23" y="235"/>
                      <a:pt x="25" y="236"/>
                      <a:pt x="25" y="238"/>
                    </a:cubicBezTo>
                    <a:cubicBezTo>
                      <a:pt x="25" y="239"/>
                      <a:pt x="25" y="243"/>
                      <a:pt x="29" y="245"/>
                    </a:cubicBezTo>
                    <a:cubicBezTo>
                      <a:pt x="30" y="245"/>
                      <a:pt x="32" y="246"/>
                      <a:pt x="33" y="246"/>
                    </a:cubicBezTo>
                    <a:cubicBezTo>
                      <a:pt x="33" y="247"/>
                      <a:pt x="33" y="247"/>
                      <a:pt x="34" y="247"/>
                    </a:cubicBezTo>
                    <a:cubicBezTo>
                      <a:pt x="34" y="247"/>
                      <a:pt x="35" y="248"/>
                      <a:pt x="36" y="248"/>
                    </a:cubicBezTo>
                    <a:cubicBezTo>
                      <a:pt x="36" y="248"/>
                      <a:pt x="36" y="248"/>
                      <a:pt x="36" y="248"/>
                    </a:cubicBezTo>
                    <a:cubicBezTo>
                      <a:pt x="43" y="248"/>
                      <a:pt x="43" y="248"/>
                      <a:pt x="43" y="248"/>
                    </a:cubicBezTo>
                    <a:cubicBezTo>
                      <a:pt x="43" y="248"/>
                      <a:pt x="43" y="248"/>
                      <a:pt x="43" y="248"/>
                    </a:cubicBezTo>
                    <a:cubicBezTo>
                      <a:pt x="43" y="248"/>
                      <a:pt x="43" y="248"/>
                      <a:pt x="43" y="248"/>
                    </a:cubicBezTo>
                    <a:cubicBezTo>
                      <a:pt x="43" y="248"/>
                      <a:pt x="43" y="248"/>
                      <a:pt x="43" y="248"/>
                    </a:cubicBezTo>
                    <a:cubicBezTo>
                      <a:pt x="43" y="248"/>
                      <a:pt x="43" y="248"/>
                      <a:pt x="43" y="248"/>
                    </a:cubicBezTo>
                    <a:cubicBezTo>
                      <a:pt x="43" y="248"/>
                      <a:pt x="44" y="249"/>
                      <a:pt x="44" y="249"/>
                    </a:cubicBezTo>
                    <a:cubicBezTo>
                      <a:pt x="44" y="249"/>
                      <a:pt x="45" y="249"/>
                      <a:pt x="45" y="248"/>
                    </a:cubicBezTo>
                    <a:cubicBezTo>
                      <a:pt x="45" y="248"/>
                      <a:pt x="45" y="248"/>
                      <a:pt x="45" y="248"/>
                    </a:cubicBezTo>
                    <a:cubicBezTo>
                      <a:pt x="46" y="247"/>
                      <a:pt x="46" y="247"/>
                      <a:pt x="46" y="247"/>
                    </a:cubicBezTo>
                    <a:cubicBezTo>
                      <a:pt x="47" y="247"/>
                      <a:pt x="47" y="247"/>
                      <a:pt x="47" y="246"/>
                    </a:cubicBezTo>
                    <a:cubicBezTo>
                      <a:pt x="47" y="246"/>
                      <a:pt x="48" y="246"/>
                      <a:pt x="49" y="245"/>
                    </a:cubicBezTo>
                    <a:cubicBezTo>
                      <a:pt x="49" y="245"/>
                      <a:pt x="49" y="245"/>
                      <a:pt x="49" y="245"/>
                    </a:cubicBezTo>
                    <a:cubicBezTo>
                      <a:pt x="50" y="245"/>
                      <a:pt x="50" y="245"/>
                      <a:pt x="51" y="244"/>
                    </a:cubicBezTo>
                    <a:cubicBezTo>
                      <a:pt x="51" y="244"/>
                      <a:pt x="51" y="244"/>
                      <a:pt x="51" y="244"/>
                    </a:cubicBezTo>
                    <a:cubicBezTo>
                      <a:pt x="52" y="244"/>
                      <a:pt x="52" y="244"/>
                      <a:pt x="53" y="243"/>
                    </a:cubicBezTo>
                    <a:cubicBezTo>
                      <a:pt x="53" y="243"/>
                      <a:pt x="53" y="243"/>
                      <a:pt x="53" y="243"/>
                    </a:cubicBezTo>
                    <a:cubicBezTo>
                      <a:pt x="54" y="243"/>
                      <a:pt x="54" y="243"/>
                      <a:pt x="55" y="243"/>
                    </a:cubicBezTo>
                    <a:cubicBezTo>
                      <a:pt x="55" y="243"/>
                      <a:pt x="55" y="243"/>
                      <a:pt x="55" y="243"/>
                    </a:cubicBezTo>
                    <a:cubicBezTo>
                      <a:pt x="56" y="243"/>
                      <a:pt x="57" y="243"/>
                      <a:pt x="57" y="243"/>
                    </a:cubicBezTo>
                    <a:cubicBezTo>
                      <a:pt x="58" y="243"/>
                      <a:pt x="58" y="243"/>
                      <a:pt x="58" y="243"/>
                    </a:cubicBezTo>
                    <a:cubicBezTo>
                      <a:pt x="62" y="243"/>
                      <a:pt x="69" y="248"/>
                      <a:pt x="71" y="252"/>
                    </a:cubicBezTo>
                    <a:cubicBezTo>
                      <a:pt x="72" y="254"/>
                      <a:pt x="73" y="255"/>
                      <a:pt x="72" y="256"/>
                    </a:cubicBezTo>
                    <a:cubicBezTo>
                      <a:pt x="71" y="259"/>
                      <a:pt x="64" y="270"/>
                      <a:pt x="60" y="271"/>
                    </a:cubicBezTo>
                    <a:cubicBezTo>
                      <a:pt x="59" y="271"/>
                      <a:pt x="58" y="271"/>
                      <a:pt x="58" y="271"/>
                    </a:cubicBezTo>
                    <a:cubicBezTo>
                      <a:pt x="57" y="271"/>
                      <a:pt x="57" y="271"/>
                      <a:pt x="57" y="271"/>
                    </a:cubicBezTo>
                    <a:cubicBezTo>
                      <a:pt x="57" y="271"/>
                      <a:pt x="56" y="271"/>
                      <a:pt x="56" y="271"/>
                    </a:cubicBezTo>
                    <a:cubicBezTo>
                      <a:pt x="56" y="272"/>
                      <a:pt x="56" y="273"/>
                      <a:pt x="56" y="273"/>
                    </a:cubicBezTo>
                    <a:cubicBezTo>
                      <a:pt x="56" y="274"/>
                      <a:pt x="57" y="276"/>
                      <a:pt x="58" y="277"/>
                    </a:cubicBezTo>
                    <a:cubicBezTo>
                      <a:pt x="59" y="279"/>
                      <a:pt x="61" y="280"/>
                      <a:pt x="62" y="282"/>
                    </a:cubicBezTo>
                    <a:cubicBezTo>
                      <a:pt x="63" y="284"/>
                      <a:pt x="63" y="286"/>
                      <a:pt x="62" y="287"/>
                    </a:cubicBezTo>
                    <a:cubicBezTo>
                      <a:pt x="60" y="290"/>
                      <a:pt x="55" y="291"/>
                      <a:pt x="52" y="289"/>
                    </a:cubicBezTo>
                    <a:cubicBezTo>
                      <a:pt x="52" y="289"/>
                      <a:pt x="52" y="289"/>
                      <a:pt x="52" y="289"/>
                    </a:cubicBezTo>
                    <a:cubicBezTo>
                      <a:pt x="52" y="289"/>
                      <a:pt x="52" y="290"/>
                      <a:pt x="52" y="291"/>
                    </a:cubicBezTo>
                    <a:cubicBezTo>
                      <a:pt x="53" y="292"/>
                      <a:pt x="53" y="294"/>
                      <a:pt x="54" y="296"/>
                    </a:cubicBezTo>
                    <a:cubicBezTo>
                      <a:pt x="54" y="297"/>
                      <a:pt x="54" y="299"/>
                      <a:pt x="55" y="299"/>
                    </a:cubicBezTo>
                    <a:cubicBezTo>
                      <a:pt x="57" y="299"/>
                      <a:pt x="59" y="301"/>
                      <a:pt x="60" y="303"/>
                    </a:cubicBezTo>
                    <a:cubicBezTo>
                      <a:pt x="61" y="304"/>
                      <a:pt x="63" y="306"/>
                      <a:pt x="64" y="306"/>
                    </a:cubicBezTo>
                    <a:cubicBezTo>
                      <a:pt x="68" y="306"/>
                      <a:pt x="71" y="310"/>
                      <a:pt x="72" y="312"/>
                    </a:cubicBezTo>
                    <a:cubicBezTo>
                      <a:pt x="73" y="312"/>
                      <a:pt x="73" y="313"/>
                      <a:pt x="73" y="313"/>
                    </a:cubicBezTo>
                    <a:cubicBezTo>
                      <a:pt x="73" y="313"/>
                      <a:pt x="74" y="313"/>
                      <a:pt x="74" y="313"/>
                    </a:cubicBezTo>
                    <a:cubicBezTo>
                      <a:pt x="74" y="314"/>
                      <a:pt x="75" y="314"/>
                      <a:pt x="75" y="314"/>
                    </a:cubicBezTo>
                    <a:cubicBezTo>
                      <a:pt x="75" y="314"/>
                      <a:pt x="75" y="314"/>
                      <a:pt x="75" y="314"/>
                    </a:cubicBezTo>
                    <a:cubicBezTo>
                      <a:pt x="75" y="315"/>
                      <a:pt x="76" y="315"/>
                      <a:pt x="76" y="315"/>
                    </a:cubicBezTo>
                    <a:cubicBezTo>
                      <a:pt x="76" y="315"/>
                      <a:pt x="76" y="316"/>
                      <a:pt x="76" y="316"/>
                    </a:cubicBezTo>
                    <a:cubicBezTo>
                      <a:pt x="77" y="316"/>
                      <a:pt x="77" y="316"/>
                      <a:pt x="77" y="317"/>
                    </a:cubicBezTo>
                    <a:cubicBezTo>
                      <a:pt x="77" y="317"/>
                      <a:pt x="77" y="317"/>
                      <a:pt x="77" y="317"/>
                    </a:cubicBezTo>
                    <a:cubicBezTo>
                      <a:pt x="77" y="317"/>
                      <a:pt x="77" y="317"/>
                      <a:pt x="77" y="317"/>
                    </a:cubicBezTo>
                    <a:cubicBezTo>
                      <a:pt x="77" y="317"/>
                      <a:pt x="77" y="317"/>
                      <a:pt x="77" y="317"/>
                    </a:cubicBezTo>
                    <a:cubicBezTo>
                      <a:pt x="78" y="317"/>
                      <a:pt x="78" y="317"/>
                      <a:pt x="78" y="317"/>
                    </a:cubicBezTo>
                    <a:cubicBezTo>
                      <a:pt x="79" y="317"/>
                      <a:pt x="79" y="317"/>
                      <a:pt x="79" y="317"/>
                    </a:cubicBezTo>
                    <a:cubicBezTo>
                      <a:pt x="79" y="317"/>
                      <a:pt x="79" y="317"/>
                      <a:pt x="79" y="317"/>
                    </a:cubicBezTo>
                    <a:cubicBezTo>
                      <a:pt x="80" y="316"/>
                      <a:pt x="80" y="316"/>
                      <a:pt x="80" y="316"/>
                    </a:cubicBezTo>
                    <a:cubicBezTo>
                      <a:pt x="80" y="316"/>
                      <a:pt x="80" y="316"/>
                      <a:pt x="80" y="316"/>
                    </a:cubicBezTo>
                    <a:cubicBezTo>
                      <a:pt x="81" y="315"/>
                      <a:pt x="82" y="314"/>
                      <a:pt x="85" y="314"/>
                    </a:cubicBezTo>
                    <a:cubicBezTo>
                      <a:pt x="87" y="314"/>
                      <a:pt x="90" y="315"/>
                      <a:pt x="93" y="317"/>
                    </a:cubicBezTo>
                    <a:cubicBezTo>
                      <a:pt x="94" y="319"/>
                      <a:pt x="100" y="323"/>
                      <a:pt x="105" y="326"/>
                    </a:cubicBezTo>
                    <a:cubicBezTo>
                      <a:pt x="109" y="329"/>
                      <a:pt x="113" y="332"/>
                      <a:pt x="115" y="334"/>
                    </a:cubicBezTo>
                    <a:cubicBezTo>
                      <a:pt x="120" y="338"/>
                      <a:pt x="132" y="342"/>
                      <a:pt x="136" y="342"/>
                    </a:cubicBezTo>
                    <a:cubicBezTo>
                      <a:pt x="136" y="342"/>
                      <a:pt x="136" y="342"/>
                      <a:pt x="136" y="342"/>
                    </a:cubicBezTo>
                    <a:cubicBezTo>
                      <a:pt x="138" y="342"/>
                      <a:pt x="140" y="343"/>
                      <a:pt x="142" y="343"/>
                    </a:cubicBezTo>
                    <a:cubicBezTo>
                      <a:pt x="145" y="344"/>
                      <a:pt x="147" y="345"/>
                      <a:pt x="150" y="345"/>
                    </a:cubicBezTo>
                    <a:cubicBezTo>
                      <a:pt x="151" y="345"/>
                      <a:pt x="151" y="345"/>
                      <a:pt x="151" y="345"/>
                    </a:cubicBezTo>
                    <a:cubicBezTo>
                      <a:pt x="152" y="345"/>
                      <a:pt x="152" y="345"/>
                      <a:pt x="153" y="345"/>
                    </a:cubicBezTo>
                    <a:cubicBezTo>
                      <a:pt x="153" y="345"/>
                      <a:pt x="153" y="344"/>
                      <a:pt x="154" y="344"/>
                    </a:cubicBezTo>
                    <a:cubicBezTo>
                      <a:pt x="154" y="344"/>
                      <a:pt x="155" y="344"/>
                      <a:pt x="155" y="343"/>
                    </a:cubicBezTo>
                    <a:cubicBezTo>
                      <a:pt x="156" y="342"/>
                      <a:pt x="157" y="341"/>
                      <a:pt x="158" y="341"/>
                    </a:cubicBezTo>
                    <a:cubicBezTo>
                      <a:pt x="159" y="341"/>
                      <a:pt x="160" y="342"/>
                      <a:pt x="161" y="343"/>
                    </a:cubicBezTo>
                    <a:cubicBezTo>
                      <a:pt x="161" y="343"/>
                      <a:pt x="161" y="344"/>
                      <a:pt x="162" y="344"/>
                    </a:cubicBezTo>
                    <a:cubicBezTo>
                      <a:pt x="162" y="344"/>
                      <a:pt x="162" y="345"/>
                      <a:pt x="162" y="345"/>
                    </a:cubicBezTo>
                    <a:cubicBezTo>
                      <a:pt x="162" y="345"/>
                      <a:pt x="162" y="346"/>
                      <a:pt x="162" y="346"/>
                    </a:cubicBezTo>
                    <a:cubicBezTo>
                      <a:pt x="162" y="346"/>
                      <a:pt x="162" y="346"/>
                      <a:pt x="162" y="346"/>
                    </a:cubicBezTo>
                    <a:cubicBezTo>
                      <a:pt x="163" y="347"/>
                      <a:pt x="163" y="347"/>
                      <a:pt x="163" y="348"/>
                    </a:cubicBezTo>
                    <a:cubicBezTo>
                      <a:pt x="163" y="348"/>
                      <a:pt x="163" y="348"/>
                      <a:pt x="163" y="348"/>
                    </a:cubicBezTo>
                    <a:cubicBezTo>
                      <a:pt x="163" y="347"/>
                      <a:pt x="164" y="346"/>
                      <a:pt x="164" y="346"/>
                    </a:cubicBezTo>
                    <a:cubicBezTo>
                      <a:pt x="164" y="346"/>
                      <a:pt x="164" y="346"/>
                      <a:pt x="164" y="346"/>
                    </a:cubicBezTo>
                    <a:cubicBezTo>
                      <a:pt x="165" y="345"/>
                      <a:pt x="165" y="345"/>
                      <a:pt x="166" y="344"/>
                    </a:cubicBezTo>
                    <a:cubicBezTo>
                      <a:pt x="166" y="344"/>
                      <a:pt x="166" y="344"/>
                      <a:pt x="166" y="344"/>
                    </a:cubicBezTo>
                    <a:cubicBezTo>
                      <a:pt x="166" y="344"/>
                      <a:pt x="167" y="343"/>
                      <a:pt x="167" y="343"/>
                    </a:cubicBezTo>
                    <a:cubicBezTo>
                      <a:pt x="167" y="343"/>
                      <a:pt x="167" y="343"/>
                      <a:pt x="167" y="343"/>
                    </a:cubicBezTo>
                    <a:cubicBezTo>
                      <a:pt x="168" y="343"/>
                      <a:pt x="168" y="343"/>
                      <a:pt x="169" y="343"/>
                    </a:cubicBezTo>
                    <a:cubicBezTo>
                      <a:pt x="169" y="342"/>
                      <a:pt x="170" y="342"/>
                      <a:pt x="170" y="342"/>
                    </a:cubicBezTo>
                    <a:cubicBezTo>
                      <a:pt x="173" y="339"/>
                      <a:pt x="176" y="340"/>
                      <a:pt x="182" y="343"/>
                    </a:cubicBezTo>
                    <a:cubicBezTo>
                      <a:pt x="183" y="343"/>
                      <a:pt x="184" y="343"/>
                      <a:pt x="185" y="343"/>
                    </a:cubicBezTo>
                    <a:cubicBezTo>
                      <a:pt x="186" y="343"/>
                      <a:pt x="187" y="343"/>
                      <a:pt x="187" y="343"/>
                    </a:cubicBezTo>
                    <a:cubicBezTo>
                      <a:pt x="188" y="343"/>
                      <a:pt x="189" y="343"/>
                      <a:pt x="189" y="343"/>
                    </a:cubicBezTo>
                    <a:cubicBezTo>
                      <a:pt x="189" y="343"/>
                      <a:pt x="190" y="343"/>
                      <a:pt x="190" y="343"/>
                    </a:cubicBezTo>
                    <a:cubicBezTo>
                      <a:pt x="190" y="343"/>
                      <a:pt x="191" y="344"/>
                      <a:pt x="191" y="344"/>
                    </a:cubicBezTo>
                    <a:cubicBezTo>
                      <a:pt x="191" y="344"/>
                      <a:pt x="192" y="344"/>
                      <a:pt x="192" y="344"/>
                    </a:cubicBezTo>
                    <a:cubicBezTo>
                      <a:pt x="192" y="344"/>
                      <a:pt x="193" y="345"/>
                      <a:pt x="193" y="345"/>
                    </a:cubicBezTo>
                    <a:cubicBezTo>
                      <a:pt x="193" y="345"/>
                      <a:pt x="193" y="345"/>
                      <a:pt x="194" y="345"/>
                    </a:cubicBezTo>
                    <a:cubicBezTo>
                      <a:pt x="194" y="346"/>
                      <a:pt x="194" y="346"/>
                      <a:pt x="194" y="346"/>
                    </a:cubicBezTo>
                    <a:cubicBezTo>
                      <a:pt x="195" y="346"/>
                      <a:pt x="195" y="346"/>
                      <a:pt x="195" y="346"/>
                    </a:cubicBezTo>
                    <a:cubicBezTo>
                      <a:pt x="196" y="345"/>
                      <a:pt x="196" y="345"/>
                      <a:pt x="196" y="345"/>
                    </a:cubicBezTo>
                    <a:cubicBezTo>
                      <a:pt x="196" y="345"/>
                      <a:pt x="196" y="345"/>
                      <a:pt x="196" y="345"/>
                    </a:cubicBezTo>
                    <a:cubicBezTo>
                      <a:pt x="197" y="345"/>
                      <a:pt x="198" y="345"/>
                      <a:pt x="198" y="345"/>
                    </a:cubicBezTo>
                    <a:cubicBezTo>
                      <a:pt x="198" y="345"/>
                      <a:pt x="199" y="343"/>
                      <a:pt x="200" y="343"/>
                    </a:cubicBezTo>
                    <a:cubicBezTo>
                      <a:pt x="200" y="342"/>
                      <a:pt x="201" y="341"/>
                      <a:pt x="202" y="341"/>
                    </a:cubicBezTo>
                    <a:cubicBezTo>
                      <a:pt x="202" y="340"/>
                      <a:pt x="203" y="339"/>
                      <a:pt x="203" y="339"/>
                    </a:cubicBezTo>
                    <a:cubicBezTo>
                      <a:pt x="204" y="337"/>
                      <a:pt x="205" y="335"/>
                      <a:pt x="208" y="336"/>
                    </a:cubicBezTo>
                    <a:cubicBezTo>
                      <a:pt x="208" y="336"/>
                      <a:pt x="208" y="335"/>
                      <a:pt x="208" y="335"/>
                    </a:cubicBezTo>
                    <a:cubicBezTo>
                      <a:pt x="209" y="335"/>
                      <a:pt x="210" y="335"/>
                      <a:pt x="210" y="334"/>
                    </a:cubicBezTo>
                    <a:cubicBezTo>
                      <a:pt x="211" y="333"/>
                      <a:pt x="213" y="332"/>
                      <a:pt x="215" y="331"/>
                    </a:cubicBezTo>
                    <a:cubicBezTo>
                      <a:pt x="215" y="330"/>
                      <a:pt x="216" y="330"/>
                      <a:pt x="216" y="330"/>
                    </a:cubicBezTo>
                    <a:cubicBezTo>
                      <a:pt x="220" y="328"/>
                      <a:pt x="224" y="328"/>
                      <a:pt x="227" y="329"/>
                    </a:cubicBezTo>
                    <a:cubicBezTo>
                      <a:pt x="228" y="329"/>
                      <a:pt x="229" y="329"/>
                      <a:pt x="230" y="329"/>
                    </a:cubicBezTo>
                    <a:cubicBezTo>
                      <a:pt x="232" y="328"/>
                      <a:pt x="234" y="327"/>
                      <a:pt x="235" y="327"/>
                    </a:cubicBezTo>
                    <a:cubicBezTo>
                      <a:pt x="237" y="327"/>
                      <a:pt x="239" y="328"/>
                      <a:pt x="239" y="330"/>
                    </a:cubicBezTo>
                    <a:cubicBezTo>
                      <a:pt x="239" y="330"/>
                      <a:pt x="240" y="332"/>
                      <a:pt x="240" y="333"/>
                    </a:cubicBezTo>
                    <a:cubicBezTo>
                      <a:pt x="241" y="334"/>
                      <a:pt x="242" y="335"/>
                      <a:pt x="243" y="337"/>
                    </a:cubicBezTo>
                    <a:cubicBezTo>
                      <a:pt x="243" y="337"/>
                      <a:pt x="243" y="337"/>
                      <a:pt x="243" y="337"/>
                    </a:cubicBezTo>
                    <a:cubicBezTo>
                      <a:pt x="244" y="338"/>
                      <a:pt x="244" y="338"/>
                      <a:pt x="244" y="338"/>
                    </a:cubicBezTo>
                    <a:cubicBezTo>
                      <a:pt x="244" y="338"/>
                      <a:pt x="244" y="338"/>
                      <a:pt x="245" y="338"/>
                    </a:cubicBezTo>
                    <a:cubicBezTo>
                      <a:pt x="245" y="338"/>
                      <a:pt x="245" y="338"/>
                      <a:pt x="245" y="338"/>
                    </a:cubicBezTo>
                    <a:cubicBezTo>
                      <a:pt x="245" y="338"/>
                      <a:pt x="246" y="338"/>
                      <a:pt x="246" y="339"/>
                    </a:cubicBezTo>
                    <a:cubicBezTo>
                      <a:pt x="246" y="339"/>
                      <a:pt x="246" y="339"/>
                      <a:pt x="247" y="339"/>
                    </a:cubicBezTo>
                    <a:cubicBezTo>
                      <a:pt x="247" y="339"/>
                      <a:pt x="247" y="339"/>
                      <a:pt x="247" y="339"/>
                    </a:cubicBezTo>
                    <a:cubicBezTo>
                      <a:pt x="247" y="339"/>
                      <a:pt x="247" y="339"/>
                      <a:pt x="247" y="339"/>
                    </a:cubicBezTo>
                    <a:cubicBezTo>
                      <a:pt x="248" y="339"/>
                      <a:pt x="248" y="338"/>
                      <a:pt x="248" y="338"/>
                    </a:cubicBezTo>
                    <a:cubicBezTo>
                      <a:pt x="249" y="338"/>
                      <a:pt x="251" y="337"/>
                      <a:pt x="252" y="337"/>
                    </a:cubicBezTo>
                    <a:cubicBezTo>
                      <a:pt x="255" y="337"/>
                      <a:pt x="259" y="340"/>
                      <a:pt x="259" y="343"/>
                    </a:cubicBezTo>
                    <a:cubicBezTo>
                      <a:pt x="259" y="347"/>
                      <a:pt x="259" y="347"/>
                      <a:pt x="260" y="347"/>
                    </a:cubicBezTo>
                    <a:cubicBezTo>
                      <a:pt x="263" y="347"/>
                      <a:pt x="266" y="348"/>
                      <a:pt x="266" y="355"/>
                    </a:cubicBezTo>
                    <a:cubicBezTo>
                      <a:pt x="266" y="356"/>
                      <a:pt x="266" y="357"/>
                      <a:pt x="266" y="359"/>
                    </a:cubicBezTo>
                    <a:cubicBezTo>
                      <a:pt x="266" y="363"/>
                      <a:pt x="267" y="368"/>
                      <a:pt x="263" y="373"/>
                    </a:cubicBezTo>
                    <a:cubicBezTo>
                      <a:pt x="258" y="378"/>
                      <a:pt x="254" y="385"/>
                      <a:pt x="254" y="387"/>
                    </a:cubicBezTo>
                    <a:cubicBezTo>
                      <a:pt x="254" y="388"/>
                      <a:pt x="254" y="389"/>
                      <a:pt x="254" y="390"/>
                    </a:cubicBezTo>
                    <a:cubicBezTo>
                      <a:pt x="255" y="390"/>
                      <a:pt x="257" y="390"/>
                      <a:pt x="258" y="390"/>
                    </a:cubicBezTo>
                    <a:cubicBezTo>
                      <a:pt x="260" y="390"/>
                      <a:pt x="265" y="391"/>
                      <a:pt x="266" y="393"/>
                    </a:cubicBezTo>
                    <a:cubicBezTo>
                      <a:pt x="266" y="394"/>
                      <a:pt x="266" y="395"/>
                      <a:pt x="266" y="396"/>
                    </a:cubicBezTo>
                    <a:cubicBezTo>
                      <a:pt x="266" y="396"/>
                      <a:pt x="266" y="399"/>
                      <a:pt x="267" y="401"/>
                    </a:cubicBezTo>
                    <a:cubicBezTo>
                      <a:pt x="267" y="402"/>
                      <a:pt x="268" y="402"/>
                      <a:pt x="268" y="402"/>
                    </a:cubicBezTo>
                    <a:cubicBezTo>
                      <a:pt x="270" y="402"/>
                      <a:pt x="272" y="403"/>
                      <a:pt x="273" y="405"/>
                    </a:cubicBezTo>
                    <a:cubicBezTo>
                      <a:pt x="274" y="406"/>
                      <a:pt x="275" y="407"/>
                      <a:pt x="274" y="410"/>
                    </a:cubicBezTo>
                    <a:cubicBezTo>
                      <a:pt x="274" y="410"/>
                      <a:pt x="274" y="410"/>
                      <a:pt x="274" y="410"/>
                    </a:cubicBezTo>
                    <a:cubicBezTo>
                      <a:pt x="273" y="411"/>
                      <a:pt x="273" y="411"/>
                      <a:pt x="273" y="411"/>
                    </a:cubicBezTo>
                    <a:cubicBezTo>
                      <a:pt x="273" y="412"/>
                      <a:pt x="272" y="414"/>
                      <a:pt x="272" y="414"/>
                    </a:cubicBezTo>
                    <a:cubicBezTo>
                      <a:pt x="275" y="414"/>
                      <a:pt x="278" y="415"/>
                      <a:pt x="279" y="416"/>
                    </a:cubicBezTo>
                    <a:cubicBezTo>
                      <a:pt x="280" y="417"/>
                      <a:pt x="280" y="418"/>
                      <a:pt x="280" y="420"/>
                    </a:cubicBezTo>
                    <a:cubicBezTo>
                      <a:pt x="280" y="420"/>
                      <a:pt x="280" y="421"/>
                      <a:pt x="280" y="421"/>
                    </a:cubicBezTo>
                    <a:cubicBezTo>
                      <a:pt x="281" y="422"/>
                      <a:pt x="282" y="422"/>
                      <a:pt x="282" y="422"/>
                    </a:cubicBezTo>
                    <a:cubicBezTo>
                      <a:pt x="283" y="422"/>
                      <a:pt x="284" y="422"/>
                      <a:pt x="284" y="421"/>
                    </a:cubicBezTo>
                    <a:cubicBezTo>
                      <a:pt x="285" y="421"/>
                      <a:pt x="286" y="421"/>
                      <a:pt x="286" y="421"/>
                    </a:cubicBezTo>
                    <a:cubicBezTo>
                      <a:pt x="287" y="420"/>
                      <a:pt x="288" y="420"/>
                      <a:pt x="289" y="420"/>
                    </a:cubicBezTo>
                    <a:cubicBezTo>
                      <a:pt x="290" y="420"/>
                      <a:pt x="290" y="420"/>
                      <a:pt x="290" y="420"/>
                    </a:cubicBezTo>
                    <a:cubicBezTo>
                      <a:pt x="290" y="420"/>
                      <a:pt x="290" y="420"/>
                      <a:pt x="291" y="420"/>
                    </a:cubicBezTo>
                    <a:cubicBezTo>
                      <a:pt x="291" y="420"/>
                      <a:pt x="291" y="420"/>
                      <a:pt x="291" y="420"/>
                    </a:cubicBezTo>
                    <a:cubicBezTo>
                      <a:pt x="291" y="420"/>
                      <a:pt x="291" y="420"/>
                      <a:pt x="291" y="420"/>
                    </a:cubicBezTo>
                    <a:cubicBezTo>
                      <a:pt x="293" y="421"/>
                      <a:pt x="293" y="422"/>
                      <a:pt x="294" y="423"/>
                    </a:cubicBezTo>
                    <a:cubicBezTo>
                      <a:pt x="295" y="424"/>
                      <a:pt x="295" y="425"/>
                      <a:pt x="296" y="425"/>
                    </a:cubicBezTo>
                    <a:cubicBezTo>
                      <a:pt x="296" y="424"/>
                      <a:pt x="295" y="421"/>
                      <a:pt x="295" y="420"/>
                    </a:cubicBezTo>
                    <a:cubicBezTo>
                      <a:pt x="293" y="418"/>
                      <a:pt x="294" y="415"/>
                      <a:pt x="295" y="413"/>
                    </a:cubicBezTo>
                    <a:cubicBezTo>
                      <a:pt x="295" y="411"/>
                      <a:pt x="297" y="411"/>
                      <a:pt x="298" y="411"/>
                    </a:cubicBezTo>
                    <a:cubicBezTo>
                      <a:pt x="298" y="411"/>
                      <a:pt x="299" y="411"/>
                      <a:pt x="299" y="411"/>
                    </a:cubicBezTo>
                    <a:cubicBezTo>
                      <a:pt x="300" y="411"/>
                      <a:pt x="301" y="411"/>
                      <a:pt x="301" y="411"/>
                    </a:cubicBezTo>
                    <a:cubicBezTo>
                      <a:pt x="301" y="411"/>
                      <a:pt x="301" y="411"/>
                      <a:pt x="302" y="411"/>
                    </a:cubicBezTo>
                    <a:cubicBezTo>
                      <a:pt x="302" y="410"/>
                      <a:pt x="302" y="410"/>
                      <a:pt x="303" y="410"/>
                    </a:cubicBezTo>
                    <a:cubicBezTo>
                      <a:pt x="303" y="410"/>
                      <a:pt x="303" y="410"/>
                      <a:pt x="303" y="410"/>
                    </a:cubicBezTo>
                    <a:cubicBezTo>
                      <a:pt x="303" y="410"/>
                      <a:pt x="304" y="409"/>
                      <a:pt x="304" y="409"/>
                    </a:cubicBezTo>
                    <a:cubicBezTo>
                      <a:pt x="304" y="409"/>
                      <a:pt x="304" y="409"/>
                      <a:pt x="304" y="409"/>
                    </a:cubicBezTo>
                    <a:cubicBezTo>
                      <a:pt x="304" y="409"/>
                      <a:pt x="304" y="408"/>
                      <a:pt x="305" y="408"/>
                    </a:cubicBezTo>
                    <a:cubicBezTo>
                      <a:pt x="305" y="408"/>
                      <a:pt x="305" y="408"/>
                      <a:pt x="306" y="407"/>
                    </a:cubicBezTo>
                    <a:cubicBezTo>
                      <a:pt x="306" y="407"/>
                      <a:pt x="307" y="407"/>
                      <a:pt x="307" y="407"/>
                    </a:cubicBezTo>
                    <a:cubicBezTo>
                      <a:pt x="308" y="407"/>
                      <a:pt x="310" y="408"/>
                      <a:pt x="310" y="408"/>
                    </a:cubicBezTo>
                    <a:cubicBezTo>
                      <a:pt x="311" y="408"/>
                      <a:pt x="312" y="408"/>
                      <a:pt x="312" y="408"/>
                    </a:cubicBezTo>
                    <a:cubicBezTo>
                      <a:pt x="313" y="407"/>
                      <a:pt x="314" y="406"/>
                      <a:pt x="316" y="406"/>
                    </a:cubicBezTo>
                    <a:cubicBezTo>
                      <a:pt x="317" y="406"/>
                      <a:pt x="318" y="407"/>
                      <a:pt x="319" y="407"/>
                    </a:cubicBezTo>
                    <a:cubicBezTo>
                      <a:pt x="320" y="408"/>
                      <a:pt x="322" y="408"/>
                      <a:pt x="323" y="407"/>
                    </a:cubicBezTo>
                    <a:cubicBezTo>
                      <a:pt x="325" y="406"/>
                      <a:pt x="328" y="406"/>
                      <a:pt x="329" y="407"/>
                    </a:cubicBezTo>
                    <a:cubicBezTo>
                      <a:pt x="329" y="407"/>
                      <a:pt x="329" y="407"/>
                      <a:pt x="330" y="407"/>
                    </a:cubicBezTo>
                    <a:cubicBezTo>
                      <a:pt x="330" y="407"/>
                      <a:pt x="330" y="407"/>
                      <a:pt x="330" y="407"/>
                    </a:cubicBezTo>
                    <a:cubicBezTo>
                      <a:pt x="331" y="404"/>
                      <a:pt x="337" y="400"/>
                      <a:pt x="340" y="400"/>
                    </a:cubicBezTo>
                    <a:cubicBezTo>
                      <a:pt x="341" y="400"/>
                      <a:pt x="341" y="400"/>
                      <a:pt x="342" y="401"/>
                    </a:cubicBezTo>
                    <a:cubicBezTo>
                      <a:pt x="342" y="401"/>
                      <a:pt x="342" y="401"/>
                      <a:pt x="343" y="402"/>
                    </a:cubicBezTo>
                    <a:cubicBezTo>
                      <a:pt x="344" y="403"/>
                      <a:pt x="345" y="404"/>
                      <a:pt x="350" y="405"/>
                    </a:cubicBezTo>
                    <a:cubicBezTo>
                      <a:pt x="352" y="405"/>
                      <a:pt x="354" y="406"/>
                      <a:pt x="355" y="408"/>
                    </a:cubicBezTo>
                    <a:cubicBezTo>
                      <a:pt x="356" y="409"/>
                      <a:pt x="356" y="411"/>
                      <a:pt x="355" y="412"/>
                    </a:cubicBezTo>
                    <a:cubicBezTo>
                      <a:pt x="355" y="413"/>
                      <a:pt x="355" y="413"/>
                      <a:pt x="355" y="414"/>
                    </a:cubicBezTo>
                    <a:cubicBezTo>
                      <a:pt x="355" y="415"/>
                      <a:pt x="362" y="420"/>
                      <a:pt x="364" y="420"/>
                    </a:cubicBezTo>
                    <a:cubicBezTo>
                      <a:pt x="365" y="420"/>
                      <a:pt x="365" y="420"/>
                      <a:pt x="365" y="421"/>
                    </a:cubicBezTo>
                    <a:cubicBezTo>
                      <a:pt x="365" y="421"/>
                      <a:pt x="365" y="421"/>
                      <a:pt x="366" y="421"/>
                    </a:cubicBezTo>
                    <a:cubicBezTo>
                      <a:pt x="366" y="421"/>
                      <a:pt x="366" y="421"/>
                      <a:pt x="367" y="422"/>
                    </a:cubicBezTo>
                    <a:cubicBezTo>
                      <a:pt x="367" y="422"/>
                      <a:pt x="367" y="422"/>
                      <a:pt x="367" y="422"/>
                    </a:cubicBezTo>
                    <a:cubicBezTo>
                      <a:pt x="367" y="422"/>
                      <a:pt x="368" y="422"/>
                      <a:pt x="369" y="422"/>
                    </a:cubicBezTo>
                    <a:cubicBezTo>
                      <a:pt x="370" y="422"/>
                      <a:pt x="370" y="422"/>
                      <a:pt x="370" y="422"/>
                    </a:cubicBezTo>
                    <a:cubicBezTo>
                      <a:pt x="371" y="422"/>
                      <a:pt x="371" y="421"/>
                      <a:pt x="371" y="421"/>
                    </a:cubicBezTo>
                    <a:cubicBezTo>
                      <a:pt x="372" y="419"/>
                      <a:pt x="374" y="418"/>
                      <a:pt x="376" y="418"/>
                    </a:cubicBezTo>
                    <a:cubicBezTo>
                      <a:pt x="378" y="418"/>
                      <a:pt x="380" y="419"/>
                      <a:pt x="381" y="421"/>
                    </a:cubicBezTo>
                    <a:cubicBezTo>
                      <a:pt x="381" y="422"/>
                      <a:pt x="382" y="422"/>
                      <a:pt x="382" y="422"/>
                    </a:cubicBezTo>
                    <a:cubicBezTo>
                      <a:pt x="382" y="422"/>
                      <a:pt x="383" y="422"/>
                      <a:pt x="384" y="421"/>
                    </a:cubicBezTo>
                    <a:cubicBezTo>
                      <a:pt x="385" y="420"/>
                      <a:pt x="386" y="420"/>
                      <a:pt x="387" y="420"/>
                    </a:cubicBezTo>
                    <a:cubicBezTo>
                      <a:pt x="389" y="420"/>
                      <a:pt x="391" y="421"/>
                      <a:pt x="391" y="423"/>
                    </a:cubicBezTo>
                    <a:cubicBezTo>
                      <a:pt x="392" y="424"/>
                      <a:pt x="392" y="427"/>
                      <a:pt x="390" y="429"/>
                    </a:cubicBezTo>
                    <a:cubicBezTo>
                      <a:pt x="390" y="429"/>
                      <a:pt x="390" y="429"/>
                      <a:pt x="390" y="429"/>
                    </a:cubicBezTo>
                    <a:cubicBezTo>
                      <a:pt x="390" y="431"/>
                      <a:pt x="391" y="434"/>
                      <a:pt x="392" y="435"/>
                    </a:cubicBezTo>
                    <a:cubicBezTo>
                      <a:pt x="393" y="435"/>
                      <a:pt x="393" y="434"/>
                      <a:pt x="392" y="433"/>
                    </a:cubicBezTo>
                    <a:cubicBezTo>
                      <a:pt x="391" y="428"/>
                      <a:pt x="398" y="424"/>
                      <a:pt x="409" y="421"/>
                    </a:cubicBezTo>
                    <a:cubicBezTo>
                      <a:pt x="419" y="417"/>
                      <a:pt x="429" y="411"/>
                      <a:pt x="430" y="409"/>
                    </a:cubicBezTo>
                    <a:cubicBezTo>
                      <a:pt x="430" y="408"/>
                      <a:pt x="431" y="407"/>
                      <a:pt x="433" y="407"/>
                    </a:cubicBezTo>
                    <a:cubicBezTo>
                      <a:pt x="433" y="407"/>
                      <a:pt x="434" y="408"/>
                      <a:pt x="436" y="408"/>
                    </a:cubicBezTo>
                    <a:cubicBezTo>
                      <a:pt x="438" y="409"/>
                      <a:pt x="441" y="409"/>
                      <a:pt x="442" y="408"/>
                    </a:cubicBezTo>
                    <a:cubicBezTo>
                      <a:pt x="445" y="406"/>
                      <a:pt x="454" y="405"/>
                      <a:pt x="461" y="405"/>
                    </a:cubicBezTo>
                    <a:cubicBezTo>
                      <a:pt x="462" y="405"/>
                      <a:pt x="462" y="405"/>
                      <a:pt x="462" y="405"/>
                    </a:cubicBezTo>
                    <a:cubicBezTo>
                      <a:pt x="463" y="405"/>
                      <a:pt x="464" y="405"/>
                      <a:pt x="465" y="403"/>
                    </a:cubicBezTo>
                    <a:cubicBezTo>
                      <a:pt x="465" y="402"/>
                      <a:pt x="466" y="401"/>
                      <a:pt x="468" y="400"/>
                    </a:cubicBezTo>
                    <a:cubicBezTo>
                      <a:pt x="469" y="399"/>
                      <a:pt x="470" y="398"/>
                      <a:pt x="470" y="397"/>
                    </a:cubicBezTo>
                    <a:cubicBezTo>
                      <a:pt x="472" y="396"/>
                      <a:pt x="472" y="395"/>
                      <a:pt x="475" y="394"/>
                    </a:cubicBezTo>
                    <a:cubicBezTo>
                      <a:pt x="479" y="393"/>
                      <a:pt x="480" y="390"/>
                      <a:pt x="480" y="389"/>
                    </a:cubicBezTo>
                    <a:cubicBezTo>
                      <a:pt x="480" y="387"/>
                      <a:pt x="483" y="386"/>
                      <a:pt x="485" y="385"/>
                    </a:cubicBezTo>
                    <a:cubicBezTo>
                      <a:pt x="486" y="384"/>
                      <a:pt x="488" y="384"/>
                      <a:pt x="488" y="384"/>
                    </a:cubicBezTo>
                    <a:cubicBezTo>
                      <a:pt x="488" y="382"/>
                      <a:pt x="490" y="381"/>
                      <a:pt x="492" y="380"/>
                    </a:cubicBezTo>
                    <a:cubicBezTo>
                      <a:pt x="492" y="380"/>
                      <a:pt x="494" y="379"/>
                      <a:pt x="494" y="379"/>
                    </a:cubicBezTo>
                    <a:cubicBezTo>
                      <a:pt x="494" y="376"/>
                      <a:pt x="496" y="375"/>
                      <a:pt x="497" y="374"/>
                    </a:cubicBezTo>
                    <a:cubicBezTo>
                      <a:pt x="498" y="374"/>
                      <a:pt x="499" y="374"/>
                      <a:pt x="499" y="373"/>
                    </a:cubicBezTo>
                    <a:cubicBezTo>
                      <a:pt x="499" y="373"/>
                      <a:pt x="499" y="371"/>
                      <a:pt x="499" y="370"/>
                    </a:cubicBezTo>
                    <a:cubicBezTo>
                      <a:pt x="499" y="368"/>
                      <a:pt x="498" y="365"/>
                      <a:pt x="501" y="364"/>
                    </a:cubicBezTo>
                    <a:cubicBezTo>
                      <a:pt x="500" y="364"/>
                      <a:pt x="500" y="363"/>
                      <a:pt x="500" y="363"/>
                    </a:cubicBezTo>
                    <a:cubicBezTo>
                      <a:pt x="499" y="362"/>
                      <a:pt x="499" y="362"/>
                      <a:pt x="499" y="361"/>
                    </a:cubicBezTo>
                    <a:cubicBezTo>
                      <a:pt x="498" y="360"/>
                      <a:pt x="499" y="359"/>
                      <a:pt x="499" y="359"/>
                    </a:cubicBezTo>
                    <a:cubicBezTo>
                      <a:pt x="500" y="358"/>
                      <a:pt x="501" y="357"/>
                      <a:pt x="503" y="356"/>
                    </a:cubicBezTo>
                    <a:cubicBezTo>
                      <a:pt x="505" y="356"/>
                      <a:pt x="506" y="356"/>
                      <a:pt x="507" y="355"/>
                    </a:cubicBezTo>
                    <a:cubicBezTo>
                      <a:pt x="510" y="353"/>
                      <a:pt x="511" y="351"/>
                      <a:pt x="512" y="348"/>
                    </a:cubicBezTo>
                    <a:cubicBezTo>
                      <a:pt x="512" y="344"/>
                      <a:pt x="518" y="341"/>
                      <a:pt x="520" y="340"/>
                    </a:cubicBezTo>
                    <a:cubicBezTo>
                      <a:pt x="521" y="340"/>
                      <a:pt x="522" y="337"/>
                      <a:pt x="521" y="333"/>
                    </a:cubicBezTo>
                    <a:cubicBezTo>
                      <a:pt x="521" y="331"/>
                      <a:pt x="522" y="329"/>
                      <a:pt x="523" y="329"/>
                    </a:cubicBezTo>
                    <a:cubicBezTo>
                      <a:pt x="522" y="328"/>
                      <a:pt x="522" y="327"/>
                      <a:pt x="522" y="326"/>
                    </a:cubicBezTo>
                    <a:cubicBezTo>
                      <a:pt x="523" y="325"/>
                      <a:pt x="523" y="324"/>
                      <a:pt x="525" y="323"/>
                    </a:cubicBezTo>
                    <a:cubicBezTo>
                      <a:pt x="523" y="323"/>
                      <a:pt x="522" y="321"/>
                      <a:pt x="521" y="320"/>
                    </a:cubicBezTo>
                    <a:cubicBezTo>
                      <a:pt x="520" y="320"/>
                      <a:pt x="520" y="320"/>
                      <a:pt x="520" y="320"/>
                    </a:cubicBezTo>
                    <a:cubicBezTo>
                      <a:pt x="519" y="320"/>
                      <a:pt x="518" y="321"/>
                      <a:pt x="517" y="321"/>
                    </a:cubicBezTo>
                    <a:cubicBezTo>
                      <a:pt x="515" y="321"/>
                      <a:pt x="512" y="319"/>
                      <a:pt x="512" y="317"/>
                    </a:cubicBezTo>
                    <a:cubicBezTo>
                      <a:pt x="511" y="316"/>
                      <a:pt x="512" y="314"/>
                      <a:pt x="514" y="314"/>
                    </a:cubicBezTo>
                    <a:cubicBezTo>
                      <a:pt x="516" y="313"/>
                      <a:pt x="519" y="312"/>
                      <a:pt x="521" y="310"/>
                    </a:cubicBezTo>
                    <a:cubicBezTo>
                      <a:pt x="523" y="310"/>
                      <a:pt x="524" y="309"/>
                      <a:pt x="525" y="308"/>
                    </a:cubicBezTo>
                    <a:cubicBezTo>
                      <a:pt x="524" y="307"/>
                      <a:pt x="521" y="306"/>
                      <a:pt x="520" y="306"/>
                    </a:cubicBezTo>
                    <a:cubicBezTo>
                      <a:pt x="520" y="306"/>
                      <a:pt x="520" y="306"/>
                      <a:pt x="520" y="306"/>
                    </a:cubicBezTo>
                    <a:cubicBezTo>
                      <a:pt x="517" y="306"/>
                      <a:pt x="515" y="303"/>
                      <a:pt x="513" y="301"/>
                    </a:cubicBezTo>
                    <a:cubicBezTo>
                      <a:pt x="512" y="300"/>
                      <a:pt x="511" y="298"/>
                      <a:pt x="510" y="298"/>
                    </a:cubicBezTo>
                    <a:cubicBezTo>
                      <a:pt x="507" y="298"/>
                      <a:pt x="507" y="297"/>
                      <a:pt x="507" y="296"/>
                    </a:cubicBezTo>
                    <a:cubicBezTo>
                      <a:pt x="507" y="293"/>
                      <a:pt x="511" y="293"/>
                      <a:pt x="512" y="293"/>
                    </a:cubicBezTo>
                    <a:cubicBezTo>
                      <a:pt x="514" y="293"/>
                      <a:pt x="516" y="293"/>
                      <a:pt x="517" y="294"/>
                    </a:cubicBezTo>
                    <a:cubicBezTo>
                      <a:pt x="520" y="296"/>
                      <a:pt x="522" y="297"/>
                      <a:pt x="524" y="297"/>
                    </a:cubicBezTo>
                    <a:cubicBezTo>
                      <a:pt x="523" y="295"/>
                      <a:pt x="520" y="292"/>
                      <a:pt x="515" y="289"/>
                    </a:cubicBezTo>
                    <a:cubicBezTo>
                      <a:pt x="513" y="287"/>
                      <a:pt x="513" y="284"/>
                      <a:pt x="513" y="283"/>
                    </a:cubicBezTo>
                    <a:cubicBezTo>
                      <a:pt x="513" y="282"/>
                      <a:pt x="513" y="282"/>
                      <a:pt x="513" y="282"/>
                    </a:cubicBezTo>
                    <a:cubicBezTo>
                      <a:pt x="511" y="280"/>
                      <a:pt x="507" y="270"/>
                      <a:pt x="506" y="267"/>
                    </a:cubicBezTo>
                    <a:cubicBezTo>
                      <a:pt x="505" y="266"/>
                      <a:pt x="503" y="265"/>
                      <a:pt x="501" y="264"/>
                    </a:cubicBezTo>
                    <a:cubicBezTo>
                      <a:pt x="499" y="263"/>
                      <a:pt x="497" y="262"/>
                      <a:pt x="496" y="261"/>
                    </a:cubicBezTo>
                    <a:cubicBezTo>
                      <a:pt x="495" y="259"/>
                      <a:pt x="495" y="257"/>
                      <a:pt x="495" y="255"/>
                    </a:cubicBezTo>
                    <a:cubicBezTo>
                      <a:pt x="496" y="252"/>
                      <a:pt x="499" y="249"/>
                      <a:pt x="502" y="247"/>
                    </a:cubicBezTo>
                    <a:cubicBezTo>
                      <a:pt x="504" y="247"/>
                      <a:pt x="504" y="245"/>
                      <a:pt x="505" y="244"/>
                    </a:cubicBezTo>
                    <a:cubicBezTo>
                      <a:pt x="505" y="243"/>
                      <a:pt x="506" y="241"/>
                      <a:pt x="508" y="241"/>
                    </a:cubicBezTo>
                    <a:cubicBezTo>
                      <a:pt x="508" y="241"/>
                      <a:pt x="508" y="241"/>
                      <a:pt x="508" y="241"/>
                    </a:cubicBezTo>
                    <a:cubicBezTo>
                      <a:pt x="509" y="241"/>
                      <a:pt x="509" y="241"/>
                      <a:pt x="509" y="241"/>
                    </a:cubicBezTo>
                    <a:cubicBezTo>
                      <a:pt x="510" y="241"/>
                      <a:pt x="511" y="241"/>
                      <a:pt x="512" y="238"/>
                    </a:cubicBezTo>
                    <a:cubicBezTo>
                      <a:pt x="514" y="235"/>
                      <a:pt x="517" y="235"/>
                      <a:pt x="518" y="234"/>
                    </a:cubicBezTo>
                    <a:cubicBezTo>
                      <a:pt x="519" y="234"/>
                      <a:pt x="519" y="234"/>
                      <a:pt x="520" y="234"/>
                    </a:cubicBezTo>
                    <a:cubicBezTo>
                      <a:pt x="521" y="233"/>
                      <a:pt x="524" y="232"/>
                      <a:pt x="527" y="231"/>
                    </a:cubicBezTo>
                    <a:cubicBezTo>
                      <a:pt x="529" y="231"/>
                      <a:pt x="532" y="231"/>
                      <a:pt x="533" y="230"/>
                    </a:cubicBezTo>
                    <a:cubicBezTo>
                      <a:pt x="533" y="230"/>
                      <a:pt x="533" y="229"/>
                      <a:pt x="532" y="228"/>
                    </a:cubicBezTo>
                    <a:cubicBezTo>
                      <a:pt x="531" y="227"/>
                      <a:pt x="529" y="226"/>
                      <a:pt x="528" y="226"/>
                    </a:cubicBezTo>
                    <a:cubicBezTo>
                      <a:pt x="527" y="227"/>
                      <a:pt x="526" y="227"/>
                      <a:pt x="525" y="227"/>
                    </a:cubicBezTo>
                    <a:cubicBezTo>
                      <a:pt x="521" y="227"/>
                      <a:pt x="517" y="225"/>
                      <a:pt x="515" y="221"/>
                    </a:cubicBezTo>
                    <a:cubicBezTo>
                      <a:pt x="514" y="221"/>
                      <a:pt x="511" y="224"/>
                      <a:pt x="510" y="226"/>
                    </a:cubicBezTo>
                    <a:cubicBezTo>
                      <a:pt x="507" y="228"/>
                      <a:pt x="505" y="230"/>
                      <a:pt x="502" y="232"/>
                    </a:cubicBezTo>
                    <a:cubicBezTo>
                      <a:pt x="499" y="233"/>
                      <a:pt x="496" y="232"/>
                      <a:pt x="494" y="229"/>
                    </a:cubicBezTo>
                    <a:cubicBezTo>
                      <a:pt x="492" y="226"/>
                      <a:pt x="491" y="223"/>
                      <a:pt x="493" y="220"/>
                    </a:cubicBezTo>
                    <a:cubicBezTo>
                      <a:pt x="493" y="219"/>
                      <a:pt x="493" y="219"/>
                      <a:pt x="493" y="219"/>
                    </a:cubicBezTo>
                    <a:cubicBezTo>
                      <a:pt x="493" y="219"/>
                      <a:pt x="492" y="219"/>
                      <a:pt x="488" y="219"/>
                    </a:cubicBezTo>
                    <a:cubicBezTo>
                      <a:pt x="486" y="219"/>
                      <a:pt x="485" y="219"/>
                      <a:pt x="483" y="219"/>
                    </a:cubicBezTo>
                    <a:cubicBezTo>
                      <a:pt x="483" y="219"/>
                      <a:pt x="483" y="219"/>
                      <a:pt x="483" y="219"/>
                    </a:cubicBezTo>
                    <a:cubicBezTo>
                      <a:pt x="479" y="219"/>
                      <a:pt x="476" y="216"/>
                      <a:pt x="476" y="212"/>
                    </a:cubicBezTo>
                    <a:cubicBezTo>
                      <a:pt x="476" y="208"/>
                      <a:pt x="478" y="201"/>
                      <a:pt x="482" y="201"/>
                    </a:cubicBezTo>
                    <a:cubicBezTo>
                      <a:pt x="484" y="201"/>
                      <a:pt x="486" y="201"/>
                      <a:pt x="487" y="201"/>
                    </a:cubicBezTo>
                    <a:cubicBezTo>
                      <a:pt x="488" y="201"/>
                      <a:pt x="490" y="202"/>
                      <a:pt x="491" y="202"/>
                    </a:cubicBezTo>
                    <a:cubicBezTo>
                      <a:pt x="492" y="202"/>
                      <a:pt x="494" y="201"/>
                      <a:pt x="495" y="198"/>
                    </a:cubicBezTo>
                    <a:cubicBezTo>
                      <a:pt x="496" y="193"/>
                      <a:pt x="499" y="192"/>
                      <a:pt x="502" y="192"/>
                    </a:cubicBezTo>
                    <a:cubicBezTo>
                      <a:pt x="504" y="191"/>
                      <a:pt x="506" y="191"/>
                      <a:pt x="508" y="188"/>
                    </a:cubicBezTo>
                    <a:cubicBezTo>
                      <a:pt x="512" y="184"/>
                      <a:pt x="518" y="178"/>
                      <a:pt x="524" y="178"/>
                    </a:cubicBezTo>
                    <a:cubicBezTo>
                      <a:pt x="526" y="178"/>
                      <a:pt x="528" y="179"/>
                      <a:pt x="530" y="180"/>
                    </a:cubicBezTo>
                    <a:cubicBezTo>
                      <a:pt x="532" y="182"/>
                      <a:pt x="532" y="183"/>
                      <a:pt x="532" y="184"/>
                    </a:cubicBezTo>
                    <a:cubicBezTo>
                      <a:pt x="533" y="188"/>
                      <a:pt x="530" y="191"/>
                      <a:pt x="527" y="194"/>
                    </a:cubicBezTo>
                    <a:cubicBezTo>
                      <a:pt x="525" y="195"/>
                      <a:pt x="524" y="197"/>
                      <a:pt x="523" y="198"/>
                    </a:cubicBezTo>
                    <a:cubicBezTo>
                      <a:pt x="523" y="199"/>
                      <a:pt x="523" y="200"/>
                      <a:pt x="523" y="201"/>
                    </a:cubicBezTo>
                    <a:cubicBezTo>
                      <a:pt x="523" y="202"/>
                      <a:pt x="523" y="204"/>
                      <a:pt x="522" y="206"/>
                    </a:cubicBezTo>
                    <a:cubicBezTo>
                      <a:pt x="523" y="206"/>
                      <a:pt x="525" y="205"/>
                      <a:pt x="526" y="204"/>
                    </a:cubicBezTo>
                    <a:cubicBezTo>
                      <a:pt x="534" y="199"/>
                      <a:pt x="541" y="195"/>
                      <a:pt x="548" y="192"/>
                    </a:cubicBezTo>
                    <a:cubicBezTo>
                      <a:pt x="549" y="192"/>
                      <a:pt x="551" y="191"/>
                      <a:pt x="552" y="191"/>
                    </a:cubicBezTo>
                    <a:cubicBezTo>
                      <a:pt x="552" y="191"/>
                      <a:pt x="552" y="191"/>
                      <a:pt x="553" y="191"/>
                    </a:cubicBezTo>
                    <a:cubicBezTo>
                      <a:pt x="553" y="191"/>
                      <a:pt x="553" y="190"/>
                      <a:pt x="553" y="190"/>
                    </a:cubicBezTo>
                    <a:cubicBezTo>
                      <a:pt x="553" y="190"/>
                      <a:pt x="553" y="189"/>
                      <a:pt x="554" y="189"/>
                    </a:cubicBezTo>
                    <a:cubicBezTo>
                      <a:pt x="554" y="189"/>
                      <a:pt x="554" y="189"/>
                      <a:pt x="554" y="189"/>
                    </a:cubicBezTo>
                    <a:cubicBezTo>
                      <a:pt x="554" y="188"/>
                      <a:pt x="554" y="188"/>
                      <a:pt x="555" y="188"/>
                    </a:cubicBezTo>
                    <a:cubicBezTo>
                      <a:pt x="555" y="188"/>
                      <a:pt x="555" y="188"/>
                      <a:pt x="555" y="187"/>
                    </a:cubicBezTo>
                    <a:cubicBezTo>
                      <a:pt x="555" y="187"/>
                      <a:pt x="556" y="187"/>
                      <a:pt x="556" y="187"/>
                    </a:cubicBezTo>
                    <a:cubicBezTo>
                      <a:pt x="557" y="186"/>
                      <a:pt x="558" y="186"/>
                      <a:pt x="559" y="185"/>
                    </a:cubicBezTo>
                    <a:cubicBezTo>
                      <a:pt x="564" y="183"/>
                      <a:pt x="575" y="178"/>
                      <a:pt x="576" y="176"/>
                    </a:cubicBezTo>
                    <a:cubicBezTo>
                      <a:pt x="577" y="175"/>
                      <a:pt x="577" y="174"/>
                      <a:pt x="578" y="173"/>
                    </a:cubicBezTo>
                    <a:cubicBezTo>
                      <a:pt x="580" y="170"/>
                      <a:pt x="582" y="167"/>
                      <a:pt x="585" y="167"/>
                    </a:cubicBezTo>
                    <a:cubicBezTo>
                      <a:pt x="587" y="167"/>
                      <a:pt x="588" y="168"/>
                      <a:pt x="589" y="169"/>
                    </a:cubicBezTo>
                    <a:cubicBezTo>
                      <a:pt x="590" y="169"/>
                      <a:pt x="591" y="170"/>
                      <a:pt x="592" y="170"/>
                    </a:cubicBezTo>
                    <a:cubicBezTo>
                      <a:pt x="594" y="170"/>
                      <a:pt x="595" y="170"/>
                      <a:pt x="596" y="170"/>
                    </a:cubicBezTo>
                    <a:cubicBezTo>
                      <a:pt x="596" y="170"/>
                      <a:pt x="597" y="170"/>
                      <a:pt x="598" y="170"/>
                    </a:cubicBezTo>
                    <a:cubicBezTo>
                      <a:pt x="597" y="169"/>
                      <a:pt x="596" y="167"/>
                      <a:pt x="597" y="166"/>
                    </a:cubicBezTo>
                    <a:cubicBezTo>
                      <a:pt x="598" y="164"/>
                      <a:pt x="600" y="164"/>
                      <a:pt x="603" y="163"/>
                    </a:cubicBezTo>
                    <a:cubicBezTo>
                      <a:pt x="604" y="163"/>
                      <a:pt x="604" y="163"/>
                      <a:pt x="604" y="163"/>
                    </a:cubicBezTo>
                    <a:cubicBezTo>
                      <a:pt x="606" y="163"/>
                      <a:pt x="606" y="162"/>
                      <a:pt x="607" y="161"/>
                    </a:cubicBezTo>
                    <a:cubicBezTo>
                      <a:pt x="608" y="159"/>
                      <a:pt x="609" y="157"/>
                      <a:pt x="612" y="157"/>
                    </a:cubicBezTo>
                    <a:cubicBezTo>
                      <a:pt x="612" y="157"/>
                      <a:pt x="613" y="155"/>
                      <a:pt x="613" y="154"/>
                    </a:cubicBezTo>
                    <a:cubicBezTo>
                      <a:pt x="614" y="152"/>
                      <a:pt x="615" y="149"/>
                      <a:pt x="619" y="149"/>
                    </a:cubicBezTo>
                    <a:cubicBezTo>
                      <a:pt x="621" y="149"/>
                      <a:pt x="622" y="150"/>
                      <a:pt x="624" y="151"/>
                    </a:cubicBezTo>
                    <a:cubicBezTo>
                      <a:pt x="625" y="152"/>
                      <a:pt x="626" y="153"/>
                      <a:pt x="627" y="152"/>
                    </a:cubicBezTo>
                    <a:cubicBezTo>
                      <a:pt x="628" y="152"/>
                      <a:pt x="629" y="152"/>
                      <a:pt x="629" y="152"/>
                    </a:cubicBezTo>
                    <a:cubicBezTo>
                      <a:pt x="629" y="152"/>
                      <a:pt x="630" y="152"/>
                      <a:pt x="630" y="152"/>
                    </a:cubicBezTo>
                    <a:cubicBezTo>
                      <a:pt x="630" y="152"/>
                      <a:pt x="630" y="152"/>
                      <a:pt x="631" y="153"/>
                    </a:cubicBezTo>
                    <a:cubicBezTo>
                      <a:pt x="631" y="152"/>
                      <a:pt x="631" y="152"/>
                      <a:pt x="632" y="152"/>
                    </a:cubicBezTo>
                    <a:cubicBezTo>
                      <a:pt x="632" y="152"/>
                      <a:pt x="632" y="152"/>
                      <a:pt x="632" y="151"/>
                    </a:cubicBezTo>
                    <a:cubicBezTo>
                      <a:pt x="632" y="150"/>
                      <a:pt x="632" y="149"/>
                      <a:pt x="632" y="148"/>
                    </a:cubicBezTo>
                    <a:cubicBezTo>
                      <a:pt x="632" y="146"/>
                      <a:pt x="632" y="144"/>
                      <a:pt x="631" y="143"/>
                    </a:cubicBezTo>
                    <a:cubicBezTo>
                      <a:pt x="630" y="140"/>
                      <a:pt x="630" y="137"/>
                      <a:pt x="630" y="136"/>
                    </a:cubicBezTo>
                    <a:cubicBezTo>
                      <a:pt x="631" y="135"/>
                      <a:pt x="631" y="134"/>
                      <a:pt x="630" y="133"/>
                    </a:cubicBezTo>
                    <a:cubicBezTo>
                      <a:pt x="630" y="132"/>
                      <a:pt x="629" y="127"/>
                      <a:pt x="631" y="124"/>
                    </a:cubicBezTo>
                    <a:cubicBezTo>
                      <a:pt x="632" y="123"/>
                      <a:pt x="633" y="123"/>
                      <a:pt x="634" y="123"/>
                    </a:cubicBezTo>
                    <a:cubicBezTo>
                      <a:pt x="634" y="123"/>
                      <a:pt x="636" y="121"/>
                      <a:pt x="636" y="121"/>
                    </a:cubicBezTo>
                    <a:cubicBezTo>
                      <a:pt x="638" y="119"/>
                      <a:pt x="640" y="118"/>
                      <a:pt x="642" y="118"/>
                    </a:cubicBezTo>
                    <a:cubicBezTo>
                      <a:pt x="643" y="118"/>
                      <a:pt x="644" y="118"/>
                      <a:pt x="645" y="119"/>
                    </a:cubicBezTo>
                    <a:cubicBezTo>
                      <a:pt x="646" y="120"/>
                      <a:pt x="648" y="120"/>
                      <a:pt x="650" y="120"/>
                    </a:cubicBezTo>
                    <a:cubicBezTo>
                      <a:pt x="650" y="120"/>
                      <a:pt x="650" y="120"/>
                      <a:pt x="650" y="120"/>
                    </a:cubicBezTo>
                    <a:cubicBezTo>
                      <a:pt x="651" y="120"/>
                      <a:pt x="651" y="120"/>
                      <a:pt x="652" y="120"/>
                    </a:cubicBezTo>
                    <a:cubicBezTo>
                      <a:pt x="651" y="118"/>
                      <a:pt x="653" y="117"/>
                      <a:pt x="654" y="115"/>
                    </a:cubicBezTo>
                    <a:cubicBezTo>
                      <a:pt x="656" y="114"/>
                      <a:pt x="657" y="114"/>
                      <a:pt x="657" y="113"/>
                    </a:cubicBezTo>
                    <a:cubicBezTo>
                      <a:pt x="657" y="110"/>
                      <a:pt x="659" y="108"/>
                      <a:pt x="661" y="107"/>
                    </a:cubicBezTo>
                    <a:cubicBezTo>
                      <a:pt x="662" y="106"/>
                      <a:pt x="663" y="105"/>
                      <a:pt x="663" y="104"/>
                    </a:cubicBezTo>
                    <a:cubicBezTo>
                      <a:pt x="664" y="103"/>
                      <a:pt x="664" y="103"/>
                      <a:pt x="664" y="102"/>
                    </a:cubicBezTo>
                    <a:cubicBezTo>
                      <a:pt x="665" y="97"/>
                      <a:pt x="666" y="93"/>
                      <a:pt x="668" y="90"/>
                    </a:cubicBezTo>
                    <a:cubicBezTo>
                      <a:pt x="669" y="89"/>
                      <a:pt x="670" y="89"/>
                      <a:pt x="670" y="88"/>
                    </a:cubicBezTo>
                    <a:cubicBezTo>
                      <a:pt x="671" y="88"/>
                      <a:pt x="671" y="88"/>
                      <a:pt x="671" y="88"/>
                    </a:cubicBezTo>
                    <a:cubicBezTo>
                      <a:pt x="671" y="88"/>
                      <a:pt x="671" y="88"/>
                      <a:pt x="671" y="88"/>
                    </a:cubicBezTo>
                    <a:cubicBezTo>
                      <a:pt x="671" y="88"/>
                      <a:pt x="670" y="87"/>
                      <a:pt x="670" y="87"/>
                    </a:cubicBezTo>
                    <a:cubicBezTo>
                      <a:pt x="670" y="86"/>
                      <a:pt x="669" y="84"/>
                      <a:pt x="669" y="80"/>
                    </a:cubicBezTo>
                    <a:cubicBezTo>
                      <a:pt x="669" y="80"/>
                      <a:pt x="669" y="79"/>
                      <a:pt x="669" y="79"/>
                    </a:cubicBezTo>
                    <a:cubicBezTo>
                      <a:pt x="668" y="79"/>
                      <a:pt x="668" y="79"/>
                      <a:pt x="667" y="79"/>
                    </a:cubicBezTo>
                    <a:cubicBezTo>
                      <a:pt x="666" y="79"/>
                      <a:pt x="664" y="79"/>
                      <a:pt x="663" y="80"/>
                    </a:cubicBezTo>
                    <a:cubicBezTo>
                      <a:pt x="662" y="81"/>
                      <a:pt x="660" y="81"/>
                      <a:pt x="658" y="81"/>
                    </a:cubicBezTo>
                    <a:cubicBezTo>
                      <a:pt x="656" y="81"/>
                      <a:pt x="654" y="82"/>
                      <a:pt x="653" y="83"/>
                    </a:cubicBezTo>
                    <a:cubicBezTo>
                      <a:pt x="651" y="86"/>
                      <a:pt x="649" y="87"/>
                      <a:pt x="647" y="87"/>
                    </a:cubicBezTo>
                    <a:cubicBezTo>
                      <a:pt x="646" y="87"/>
                      <a:pt x="646" y="87"/>
                      <a:pt x="645" y="87"/>
                    </a:cubicBezTo>
                    <a:cubicBezTo>
                      <a:pt x="644" y="86"/>
                      <a:pt x="643" y="86"/>
                      <a:pt x="641" y="87"/>
                    </a:cubicBezTo>
                    <a:cubicBezTo>
                      <a:pt x="641" y="87"/>
                      <a:pt x="640" y="87"/>
                      <a:pt x="639" y="87"/>
                    </a:cubicBezTo>
                    <a:cubicBezTo>
                      <a:pt x="636" y="87"/>
                      <a:pt x="631" y="86"/>
                      <a:pt x="629" y="83"/>
                    </a:cubicBezTo>
                    <a:cubicBezTo>
                      <a:pt x="628" y="82"/>
                      <a:pt x="628" y="81"/>
                      <a:pt x="628" y="80"/>
                    </a:cubicBezTo>
                    <a:cubicBezTo>
                      <a:pt x="628" y="79"/>
                      <a:pt x="628" y="78"/>
                      <a:pt x="627" y="77"/>
                    </a:cubicBezTo>
                    <a:cubicBezTo>
                      <a:pt x="627" y="76"/>
                      <a:pt x="627" y="76"/>
                      <a:pt x="627" y="75"/>
                    </a:cubicBezTo>
                    <a:cubicBezTo>
                      <a:pt x="626" y="74"/>
                      <a:pt x="626" y="72"/>
                      <a:pt x="626" y="70"/>
                    </a:cubicBezTo>
                    <a:cubicBezTo>
                      <a:pt x="626" y="70"/>
                      <a:pt x="625" y="70"/>
                      <a:pt x="624" y="70"/>
                    </a:cubicBezTo>
                    <a:cubicBezTo>
                      <a:pt x="622" y="69"/>
                      <a:pt x="620" y="69"/>
                      <a:pt x="618" y="67"/>
                    </a:cubicBezTo>
                    <a:cubicBezTo>
                      <a:pt x="618" y="66"/>
                      <a:pt x="617" y="65"/>
                      <a:pt x="616" y="65"/>
                    </a:cubicBezTo>
                    <a:cubicBezTo>
                      <a:pt x="613" y="63"/>
                      <a:pt x="610" y="62"/>
                      <a:pt x="609" y="62"/>
                    </a:cubicBezTo>
                    <a:cubicBezTo>
                      <a:pt x="609" y="62"/>
                      <a:pt x="609" y="62"/>
                      <a:pt x="609" y="62"/>
                    </a:cubicBezTo>
                    <a:cubicBezTo>
                      <a:pt x="608" y="62"/>
                      <a:pt x="608" y="62"/>
                      <a:pt x="608" y="62"/>
                    </a:cubicBezTo>
                    <a:cubicBezTo>
                      <a:pt x="607" y="62"/>
                      <a:pt x="606" y="62"/>
                      <a:pt x="604" y="61"/>
                    </a:cubicBezTo>
                    <a:cubicBezTo>
                      <a:pt x="603" y="60"/>
                      <a:pt x="600" y="58"/>
                      <a:pt x="597" y="58"/>
                    </a:cubicBezTo>
                    <a:cubicBezTo>
                      <a:pt x="595" y="58"/>
                      <a:pt x="593" y="57"/>
                      <a:pt x="592" y="56"/>
                    </a:cubicBezTo>
                    <a:cubicBezTo>
                      <a:pt x="590" y="54"/>
                      <a:pt x="591" y="51"/>
                      <a:pt x="591" y="49"/>
                    </a:cubicBezTo>
                    <a:cubicBezTo>
                      <a:pt x="591" y="49"/>
                      <a:pt x="590" y="45"/>
                      <a:pt x="589" y="44"/>
                    </a:cubicBezTo>
                    <a:cubicBezTo>
                      <a:pt x="587" y="41"/>
                      <a:pt x="586" y="39"/>
                      <a:pt x="585" y="37"/>
                    </a:cubicBezTo>
                    <a:cubicBezTo>
                      <a:pt x="585" y="36"/>
                      <a:pt x="585" y="35"/>
                      <a:pt x="584" y="34"/>
                    </a:cubicBezTo>
                    <a:cubicBezTo>
                      <a:pt x="582" y="32"/>
                      <a:pt x="580" y="29"/>
                      <a:pt x="579" y="23"/>
                    </a:cubicBezTo>
                    <a:cubicBezTo>
                      <a:pt x="578" y="19"/>
                      <a:pt x="577" y="18"/>
                      <a:pt x="575" y="17"/>
                    </a:cubicBezTo>
                    <a:cubicBezTo>
                      <a:pt x="574" y="16"/>
                      <a:pt x="573" y="15"/>
                      <a:pt x="573" y="12"/>
                    </a:cubicBezTo>
                    <a:cubicBezTo>
                      <a:pt x="574" y="11"/>
                      <a:pt x="572" y="10"/>
                      <a:pt x="570" y="8"/>
                    </a:cubicBezTo>
                    <a:cubicBezTo>
                      <a:pt x="569" y="7"/>
                      <a:pt x="567" y="7"/>
                      <a:pt x="566" y="5"/>
                    </a:cubicBezTo>
                    <a:cubicBezTo>
                      <a:pt x="566" y="5"/>
                      <a:pt x="564" y="5"/>
                      <a:pt x="562" y="4"/>
                    </a:cubicBezTo>
                    <a:cubicBezTo>
                      <a:pt x="559" y="4"/>
                      <a:pt x="556" y="3"/>
                      <a:pt x="553" y="2"/>
                    </a:cubicBezTo>
                    <a:cubicBezTo>
                      <a:pt x="551" y="1"/>
                      <a:pt x="550" y="1"/>
                      <a:pt x="548" y="1"/>
                    </a:cubicBezTo>
                    <a:cubicBezTo>
                      <a:pt x="546" y="1"/>
                      <a:pt x="546" y="1"/>
                      <a:pt x="546" y="1"/>
                    </a:cubicBezTo>
                    <a:cubicBezTo>
                      <a:pt x="545" y="1"/>
                      <a:pt x="543" y="1"/>
                      <a:pt x="541" y="0"/>
                    </a:cubicBezTo>
                    <a:cubicBezTo>
                      <a:pt x="539" y="0"/>
                      <a:pt x="534" y="0"/>
                      <a:pt x="530" y="1"/>
                    </a:cubicBezTo>
                    <a:cubicBezTo>
                      <a:pt x="529" y="1"/>
                      <a:pt x="529" y="1"/>
                      <a:pt x="528" y="1"/>
                    </a:cubicBezTo>
                    <a:cubicBezTo>
                      <a:pt x="527" y="1"/>
                      <a:pt x="525" y="2"/>
                      <a:pt x="525" y="2"/>
                    </a:cubicBezTo>
                    <a:cubicBezTo>
                      <a:pt x="525" y="2"/>
                      <a:pt x="525" y="2"/>
                      <a:pt x="524" y="2"/>
                    </a:cubicBezTo>
                    <a:cubicBezTo>
                      <a:pt x="524" y="1"/>
                      <a:pt x="523" y="1"/>
                      <a:pt x="522" y="1"/>
                    </a:cubicBezTo>
                    <a:cubicBezTo>
                      <a:pt x="517" y="1"/>
                      <a:pt x="514" y="3"/>
                      <a:pt x="512" y="5"/>
                    </a:cubicBezTo>
                    <a:cubicBezTo>
                      <a:pt x="511" y="7"/>
                      <a:pt x="511" y="8"/>
                      <a:pt x="511" y="8"/>
                    </a:cubicBezTo>
                    <a:cubicBezTo>
                      <a:pt x="511" y="8"/>
                      <a:pt x="511" y="8"/>
                      <a:pt x="511" y="8"/>
                    </a:cubicBezTo>
                    <a:cubicBezTo>
                      <a:pt x="512" y="8"/>
                      <a:pt x="512" y="8"/>
                      <a:pt x="512" y="8"/>
                    </a:cubicBezTo>
                    <a:cubicBezTo>
                      <a:pt x="512" y="8"/>
                      <a:pt x="513" y="8"/>
                      <a:pt x="513" y="8"/>
                    </a:cubicBezTo>
                    <a:cubicBezTo>
                      <a:pt x="515" y="9"/>
                      <a:pt x="516" y="14"/>
                      <a:pt x="517" y="18"/>
                    </a:cubicBezTo>
                    <a:cubicBezTo>
                      <a:pt x="518" y="21"/>
                      <a:pt x="513" y="25"/>
                      <a:pt x="511" y="26"/>
                    </a:cubicBezTo>
                    <a:cubicBezTo>
                      <a:pt x="510" y="26"/>
                      <a:pt x="506" y="33"/>
                      <a:pt x="505" y="35"/>
                    </a:cubicBezTo>
                    <a:cubicBezTo>
                      <a:pt x="505" y="36"/>
                      <a:pt x="504" y="38"/>
                      <a:pt x="502" y="40"/>
                    </a:cubicBezTo>
                    <a:cubicBezTo>
                      <a:pt x="501" y="42"/>
                      <a:pt x="500" y="45"/>
                      <a:pt x="500" y="46"/>
                    </a:cubicBezTo>
                    <a:cubicBezTo>
                      <a:pt x="500" y="47"/>
                      <a:pt x="500" y="48"/>
                      <a:pt x="499" y="50"/>
                    </a:cubicBezTo>
                    <a:cubicBezTo>
                      <a:pt x="498" y="52"/>
                      <a:pt x="495" y="53"/>
                      <a:pt x="493" y="53"/>
                    </a:cubicBezTo>
                    <a:cubicBezTo>
                      <a:pt x="492" y="53"/>
                      <a:pt x="489" y="55"/>
                      <a:pt x="487" y="56"/>
                    </a:cubicBezTo>
                    <a:cubicBezTo>
                      <a:pt x="487" y="57"/>
                      <a:pt x="487" y="57"/>
                      <a:pt x="486" y="57"/>
                    </a:cubicBezTo>
                    <a:cubicBezTo>
                      <a:pt x="485" y="58"/>
                      <a:pt x="484" y="59"/>
                      <a:pt x="483" y="59"/>
                    </a:cubicBezTo>
                    <a:cubicBezTo>
                      <a:pt x="482" y="59"/>
                      <a:pt x="481" y="59"/>
                      <a:pt x="481" y="59"/>
                    </a:cubicBezTo>
                    <a:cubicBezTo>
                      <a:pt x="480" y="59"/>
                      <a:pt x="480" y="59"/>
                      <a:pt x="480" y="59"/>
                    </a:cubicBezTo>
                    <a:cubicBezTo>
                      <a:pt x="479" y="59"/>
                      <a:pt x="479" y="59"/>
                      <a:pt x="479" y="59"/>
                    </a:cubicBezTo>
                    <a:cubicBezTo>
                      <a:pt x="479" y="59"/>
                      <a:pt x="479" y="59"/>
                      <a:pt x="478" y="59"/>
                    </a:cubicBezTo>
                    <a:cubicBezTo>
                      <a:pt x="478" y="59"/>
                      <a:pt x="478" y="59"/>
                      <a:pt x="478" y="59"/>
                    </a:cubicBezTo>
                    <a:cubicBezTo>
                      <a:pt x="477" y="59"/>
                      <a:pt x="477" y="59"/>
                      <a:pt x="477" y="59"/>
                    </a:cubicBezTo>
                    <a:cubicBezTo>
                      <a:pt x="476" y="59"/>
                      <a:pt x="476" y="59"/>
                      <a:pt x="476" y="59"/>
                    </a:cubicBezTo>
                    <a:cubicBezTo>
                      <a:pt x="476" y="58"/>
                      <a:pt x="475" y="58"/>
                      <a:pt x="475" y="58"/>
                    </a:cubicBezTo>
                    <a:cubicBezTo>
                      <a:pt x="475" y="58"/>
                      <a:pt x="474" y="58"/>
                      <a:pt x="474" y="58"/>
                    </a:cubicBezTo>
                    <a:cubicBezTo>
                      <a:pt x="474" y="58"/>
                      <a:pt x="473" y="58"/>
                      <a:pt x="473" y="58"/>
                    </a:cubicBezTo>
                    <a:cubicBezTo>
                      <a:pt x="473" y="58"/>
                      <a:pt x="473" y="57"/>
                      <a:pt x="472" y="57"/>
                    </a:cubicBezTo>
                    <a:cubicBezTo>
                      <a:pt x="472" y="57"/>
                      <a:pt x="472" y="57"/>
                      <a:pt x="472" y="57"/>
                    </a:cubicBezTo>
                    <a:cubicBezTo>
                      <a:pt x="471" y="57"/>
                      <a:pt x="471" y="57"/>
                      <a:pt x="471" y="57"/>
                    </a:cubicBezTo>
                    <a:cubicBezTo>
                      <a:pt x="471" y="56"/>
                      <a:pt x="470" y="56"/>
                      <a:pt x="470" y="56"/>
                    </a:cubicBezTo>
                    <a:cubicBezTo>
                      <a:pt x="470" y="56"/>
                      <a:pt x="470" y="56"/>
                      <a:pt x="470" y="55"/>
                    </a:cubicBezTo>
                    <a:cubicBezTo>
                      <a:pt x="470" y="55"/>
                      <a:pt x="469" y="55"/>
                      <a:pt x="469" y="55"/>
                    </a:cubicBezTo>
                    <a:lnTo>
                      <a:pt x="461" y="7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1" name="Freeform 1135">
                <a:extLst>
                  <a:ext uri="{FF2B5EF4-FFF2-40B4-BE49-F238E27FC236}">
                    <a16:creationId xmlns:a16="http://schemas.microsoft.com/office/drawing/2014/main" id="{16538368-82B2-4822-AE78-CA245D5DED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9" y="2104"/>
                <a:ext cx="22" cy="16"/>
              </a:xfrm>
              <a:custGeom>
                <a:avLst/>
                <a:gdLst>
                  <a:gd name="T0" fmla="*/ 2 w 23"/>
                  <a:gd name="T1" fmla="*/ 6 h 17"/>
                  <a:gd name="T2" fmla="*/ 2 w 23"/>
                  <a:gd name="T3" fmla="*/ 13 h 17"/>
                  <a:gd name="T4" fmla="*/ 8 w 23"/>
                  <a:gd name="T5" fmla="*/ 17 h 17"/>
                  <a:gd name="T6" fmla="*/ 17 w 23"/>
                  <a:gd name="T7" fmla="*/ 13 h 17"/>
                  <a:gd name="T8" fmla="*/ 20 w 23"/>
                  <a:gd name="T9" fmla="*/ 5 h 17"/>
                  <a:gd name="T10" fmla="*/ 23 w 23"/>
                  <a:gd name="T11" fmla="*/ 0 h 17"/>
                  <a:gd name="T12" fmla="*/ 20 w 23"/>
                  <a:gd name="T13" fmla="*/ 0 h 17"/>
                  <a:gd name="T14" fmla="*/ 15 w 23"/>
                  <a:gd name="T15" fmla="*/ 0 h 17"/>
                  <a:gd name="T16" fmla="*/ 11 w 23"/>
                  <a:gd name="T17" fmla="*/ 1 h 17"/>
                  <a:gd name="T18" fmla="*/ 2 w 23"/>
                  <a:gd name="T19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7">
                    <a:moveTo>
                      <a:pt x="2" y="6"/>
                    </a:moveTo>
                    <a:cubicBezTo>
                      <a:pt x="0" y="8"/>
                      <a:pt x="0" y="11"/>
                      <a:pt x="2" y="13"/>
                    </a:cubicBezTo>
                    <a:cubicBezTo>
                      <a:pt x="3" y="15"/>
                      <a:pt x="5" y="17"/>
                      <a:pt x="8" y="17"/>
                    </a:cubicBezTo>
                    <a:cubicBezTo>
                      <a:pt x="12" y="17"/>
                      <a:pt x="17" y="14"/>
                      <a:pt x="17" y="13"/>
                    </a:cubicBezTo>
                    <a:cubicBezTo>
                      <a:pt x="17" y="10"/>
                      <a:pt x="19" y="8"/>
                      <a:pt x="20" y="5"/>
                    </a:cubicBezTo>
                    <a:cubicBezTo>
                      <a:pt x="21" y="4"/>
                      <a:pt x="23" y="2"/>
                      <a:pt x="23" y="0"/>
                    </a:cubicBezTo>
                    <a:cubicBezTo>
                      <a:pt x="22" y="0"/>
                      <a:pt x="22" y="0"/>
                      <a:pt x="20" y="0"/>
                    </a:cubicBezTo>
                    <a:cubicBezTo>
                      <a:pt x="18" y="0"/>
                      <a:pt x="16" y="0"/>
                      <a:pt x="15" y="0"/>
                    </a:cubicBezTo>
                    <a:cubicBezTo>
                      <a:pt x="13" y="0"/>
                      <a:pt x="12" y="1"/>
                      <a:pt x="11" y="1"/>
                    </a:cubicBezTo>
                    <a:cubicBezTo>
                      <a:pt x="9" y="1"/>
                      <a:pt x="4" y="3"/>
                      <a:pt x="2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2" name="Freeform 1136">
                <a:extLst>
                  <a:ext uri="{FF2B5EF4-FFF2-40B4-BE49-F238E27FC236}">
                    <a16:creationId xmlns:a16="http://schemas.microsoft.com/office/drawing/2014/main" id="{D05741B5-397D-431B-A4EB-27668FB4FE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53" y="2045"/>
                <a:ext cx="20" cy="30"/>
              </a:xfrm>
              <a:custGeom>
                <a:avLst/>
                <a:gdLst>
                  <a:gd name="T0" fmla="*/ 6 w 21"/>
                  <a:gd name="T1" fmla="*/ 32 h 32"/>
                  <a:gd name="T2" fmla="*/ 19 w 21"/>
                  <a:gd name="T3" fmla="*/ 1 h 32"/>
                  <a:gd name="T4" fmla="*/ 18 w 21"/>
                  <a:gd name="T5" fmla="*/ 0 h 32"/>
                  <a:gd name="T6" fmla="*/ 3 w 21"/>
                  <a:gd name="T7" fmla="*/ 16 h 32"/>
                  <a:gd name="T8" fmla="*/ 6 w 21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2">
                    <a:moveTo>
                      <a:pt x="6" y="32"/>
                    </a:moveTo>
                    <a:cubicBezTo>
                      <a:pt x="10" y="28"/>
                      <a:pt x="21" y="4"/>
                      <a:pt x="19" y="1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4" y="0"/>
                      <a:pt x="5" y="6"/>
                      <a:pt x="3" y="16"/>
                    </a:cubicBezTo>
                    <a:cubicBezTo>
                      <a:pt x="0" y="26"/>
                      <a:pt x="4" y="31"/>
                      <a:pt x="6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3" name="Freeform 1137">
                <a:extLst>
                  <a:ext uri="{FF2B5EF4-FFF2-40B4-BE49-F238E27FC236}">
                    <a16:creationId xmlns:a16="http://schemas.microsoft.com/office/drawing/2014/main" id="{521543B5-D61F-4E27-8016-F8C1DA985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3" y="2218"/>
                <a:ext cx="48" cy="44"/>
              </a:xfrm>
              <a:custGeom>
                <a:avLst/>
                <a:gdLst>
                  <a:gd name="T0" fmla="*/ 43 w 51"/>
                  <a:gd name="T1" fmla="*/ 0 h 46"/>
                  <a:gd name="T2" fmla="*/ 41 w 51"/>
                  <a:gd name="T3" fmla="*/ 1 h 46"/>
                  <a:gd name="T4" fmla="*/ 41 w 51"/>
                  <a:gd name="T5" fmla="*/ 2 h 46"/>
                  <a:gd name="T6" fmla="*/ 42 w 51"/>
                  <a:gd name="T7" fmla="*/ 6 h 46"/>
                  <a:gd name="T8" fmla="*/ 38 w 51"/>
                  <a:gd name="T9" fmla="*/ 8 h 46"/>
                  <a:gd name="T10" fmla="*/ 35 w 51"/>
                  <a:gd name="T11" fmla="*/ 9 h 46"/>
                  <a:gd name="T12" fmla="*/ 30 w 51"/>
                  <a:gd name="T13" fmla="*/ 14 h 46"/>
                  <a:gd name="T14" fmla="*/ 29 w 51"/>
                  <a:gd name="T15" fmla="*/ 14 h 46"/>
                  <a:gd name="T16" fmla="*/ 28 w 51"/>
                  <a:gd name="T17" fmla="*/ 17 h 46"/>
                  <a:gd name="T18" fmla="*/ 25 w 51"/>
                  <a:gd name="T19" fmla="*/ 18 h 46"/>
                  <a:gd name="T20" fmla="*/ 16 w 51"/>
                  <a:gd name="T21" fmla="*/ 13 h 46"/>
                  <a:gd name="T22" fmla="*/ 11 w 51"/>
                  <a:gd name="T23" fmla="*/ 16 h 46"/>
                  <a:gd name="T24" fmla="*/ 4 w 51"/>
                  <a:gd name="T25" fmla="*/ 21 h 46"/>
                  <a:gd name="T26" fmla="*/ 1 w 51"/>
                  <a:gd name="T27" fmla="*/ 25 h 46"/>
                  <a:gd name="T28" fmla="*/ 0 w 51"/>
                  <a:gd name="T29" fmla="*/ 29 h 46"/>
                  <a:gd name="T30" fmla="*/ 3 w 51"/>
                  <a:gd name="T31" fmla="*/ 27 h 46"/>
                  <a:gd name="T32" fmla="*/ 9 w 51"/>
                  <a:gd name="T33" fmla="*/ 24 h 46"/>
                  <a:gd name="T34" fmla="*/ 10 w 51"/>
                  <a:gd name="T35" fmla="*/ 24 h 46"/>
                  <a:gd name="T36" fmla="*/ 11 w 51"/>
                  <a:gd name="T37" fmla="*/ 23 h 46"/>
                  <a:gd name="T38" fmla="*/ 16 w 51"/>
                  <a:gd name="T39" fmla="*/ 20 h 46"/>
                  <a:gd name="T40" fmla="*/ 18 w 51"/>
                  <a:gd name="T41" fmla="*/ 21 h 46"/>
                  <a:gd name="T42" fmla="*/ 23 w 51"/>
                  <a:gd name="T43" fmla="*/ 31 h 46"/>
                  <a:gd name="T44" fmla="*/ 27 w 51"/>
                  <a:gd name="T45" fmla="*/ 40 h 46"/>
                  <a:gd name="T46" fmla="*/ 36 w 51"/>
                  <a:gd name="T47" fmla="*/ 44 h 46"/>
                  <a:gd name="T48" fmla="*/ 38 w 51"/>
                  <a:gd name="T49" fmla="*/ 46 h 46"/>
                  <a:gd name="T50" fmla="*/ 37 w 51"/>
                  <a:gd name="T51" fmla="*/ 40 h 46"/>
                  <a:gd name="T52" fmla="*/ 36 w 51"/>
                  <a:gd name="T53" fmla="*/ 33 h 46"/>
                  <a:gd name="T54" fmla="*/ 43 w 51"/>
                  <a:gd name="T55" fmla="*/ 29 h 46"/>
                  <a:gd name="T56" fmla="*/ 49 w 51"/>
                  <a:gd name="T57" fmla="*/ 27 h 46"/>
                  <a:gd name="T58" fmla="*/ 48 w 51"/>
                  <a:gd name="T59" fmla="*/ 15 h 46"/>
                  <a:gd name="T60" fmla="*/ 46 w 51"/>
                  <a:gd name="T61" fmla="*/ 4 h 46"/>
                  <a:gd name="T62" fmla="*/ 43 w 51"/>
                  <a:gd name="T63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1" h="46">
                    <a:moveTo>
                      <a:pt x="43" y="0"/>
                    </a:moveTo>
                    <a:cubicBezTo>
                      <a:pt x="42" y="0"/>
                      <a:pt x="41" y="1"/>
                      <a:pt x="41" y="1"/>
                    </a:cubicBezTo>
                    <a:cubicBezTo>
                      <a:pt x="41" y="1"/>
                      <a:pt x="41" y="2"/>
                      <a:pt x="41" y="2"/>
                    </a:cubicBezTo>
                    <a:cubicBezTo>
                      <a:pt x="42" y="3"/>
                      <a:pt x="43" y="4"/>
                      <a:pt x="42" y="6"/>
                    </a:cubicBezTo>
                    <a:cubicBezTo>
                      <a:pt x="41" y="7"/>
                      <a:pt x="40" y="8"/>
                      <a:pt x="38" y="8"/>
                    </a:cubicBezTo>
                    <a:cubicBezTo>
                      <a:pt x="36" y="8"/>
                      <a:pt x="35" y="8"/>
                      <a:pt x="35" y="9"/>
                    </a:cubicBezTo>
                    <a:cubicBezTo>
                      <a:pt x="35" y="13"/>
                      <a:pt x="31" y="14"/>
                      <a:pt x="30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15"/>
                      <a:pt x="28" y="16"/>
                      <a:pt x="28" y="17"/>
                    </a:cubicBezTo>
                    <a:cubicBezTo>
                      <a:pt x="27" y="17"/>
                      <a:pt x="27" y="18"/>
                      <a:pt x="25" y="18"/>
                    </a:cubicBezTo>
                    <a:cubicBezTo>
                      <a:pt x="22" y="18"/>
                      <a:pt x="17" y="14"/>
                      <a:pt x="16" y="13"/>
                    </a:cubicBezTo>
                    <a:cubicBezTo>
                      <a:pt x="15" y="13"/>
                      <a:pt x="13" y="15"/>
                      <a:pt x="11" y="16"/>
                    </a:cubicBezTo>
                    <a:cubicBezTo>
                      <a:pt x="9" y="18"/>
                      <a:pt x="7" y="20"/>
                      <a:pt x="4" y="21"/>
                    </a:cubicBezTo>
                    <a:cubicBezTo>
                      <a:pt x="3" y="21"/>
                      <a:pt x="2" y="23"/>
                      <a:pt x="1" y="25"/>
                    </a:cubicBezTo>
                    <a:cubicBezTo>
                      <a:pt x="0" y="26"/>
                      <a:pt x="0" y="28"/>
                      <a:pt x="0" y="29"/>
                    </a:cubicBezTo>
                    <a:cubicBezTo>
                      <a:pt x="1" y="28"/>
                      <a:pt x="2" y="28"/>
                      <a:pt x="3" y="27"/>
                    </a:cubicBezTo>
                    <a:cubicBezTo>
                      <a:pt x="5" y="25"/>
                      <a:pt x="6" y="24"/>
                      <a:pt x="9" y="24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0" y="24"/>
                      <a:pt x="11" y="23"/>
                      <a:pt x="11" y="23"/>
                    </a:cubicBezTo>
                    <a:cubicBezTo>
                      <a:pt x="12" y="22"/>
                      <a:pt x="13" y="20"/>
                      <a:pt x="16" y="20"/>
                    </a:cubicBezTo>
                    <a:cubicBezTo>
                      <a:pt x="17" y="20"/>
                      <a:pt x="17" y="20"/>
                      <a:pt x="18" y="21"/>
                    </a:cubicBezTo>
                    <a:cubicBezTo>
                      <a:pt x="22" y="21"/>
                      <a:pt x="23" y="26"/>
                      <a:pt x="23" y="31"/>
                    </a:cubicBezTo>
                    <a:cubicBezTo>
                      <a:pt x="24" y="36"/>
                      <a:pt x="25" y="40"/>
                      <a:pt x="27" y="40"/>
                    </a:cubicBezTo>
                    <a:cubicBezTo>
                      <a:pt x="32" y="41"/>
                      <a:pt x="35" y="43"/>
                      <a:pt x="36" y="44"/>
                    </a:cubicBezTo>
                    <a:cubicBezTo>
                      <a:pt x="37" y="45"/>
                      <a:pt x="38" y="46"/>
                      <a:pt x="38" y="46"/>
                    </a:cubicBezTo>
                    <a:cubicBezTo>
                      <a:pt x="38" y="45"/>
                      <a:pt x="38" y="42"/>
                      <a:pt x="37" y="40"/>
                    </a:cubicBezTo>
                    <a:cubicBezTo>
                      <a:pt x="37" y="37"/>
                      <a:pt x="36" y="35"/>
                      <a:pt x="36" y="33"/>
                    </a:cubicBezTo>
                    <a:cubicBezTo>
                      <a:pt x="37" y="30"/>
                      <a:pt x="40" y="30"/>
                      <a:pt x="43" y="29"/>
                    </a:cubicBezTo>
                    <a:cubicBezTo>
                      <a:pt x="45" y="29"/>
                      <a:pt x="47" y="29"/>
                      <a:pt x="49" y="27"/>
                    </a:cubicBezTo>
                    <a:cubicBezTo>
                      <a:pt x="51" y="25"/>
                      <a:pt x="49" y="20"/>
                      <a:pt x="48" y="15"/>
                    </a:cubicBezTo>
                    <a:cubicBezTo>
                      <a:pt x="47" y="11"/>
                      <a:pt x="46" y="7"/>
                      <a:pt x="46" y="4"/>
                    </a:cubicBezTo>
                    <a:cubicBezTo>
                      <a:pt x="46" y="1"/>
                      <a:pt x="44" y="0"/>
                      <a:pt x="4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4" name="Freeform 1138">
                <a:extLst>
                  <a:ext uri="{FF2B5EF4-FFF2-40B4-BE49-F238E27FC236}">
                    <a16:creationId xmlns:a16="http://schemas.microsoft.com/office/drawing/2014/main" id="{A844A347-7FB1-4250-8AB3-F72DE7FFA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51" y="2121"/>
                <a:ext cx="25" cy="49"/>
              </a:xfrm>
              <a:custGeom>
                <a:avLst/>
                <a:gdLst>
                  <a:gd name="T0" fmla="*/ 6 w 26"/>
                  <a:gd name="T1" fmla="*/ 40 h 51"/>
                  <a:gd name="T2" fmla="*/ 6 w 26"/>
                  <a:gd name="T3" fmla="*/ 49 h 51"/>
                  <a:gd name="T4" fmla="*/ 6 w 26"/>
                  <a:gd name="T5" fmla="*/ 50 h 51"/>
                  <a:gd name="T6" fmla="*/ 9 w 26"/>
                  <a:gd name="T7" fmla="*/ 51 h 51"/>
                  <a:gd name="T8" fmla="*/ 15 w 26"/>
                  <a:gd name="T9" fmla="*/ 50 h 51"/>
                  <a:gd name="T10" fmla="*/ 18 w 26"/>
                  <a:gd name="T11" fmla="*/ 49 h 51"/>
                  <a:gd name="T12" fmla="*/ 18 w 26"/>
                  <a:gd name="T13" fmla="*/ 46 h 51"/>
                  <a:gd name="T14" fmla="*/ 16 w 26"/>
                  <a:gd name="T15" fmla="*/ 40 h 51"/>
                  <a:gd name="T16" fmla="*/ 22 w 26"/>
                  <a:gd name="T17" fmla="*/ 24 h 51"/>
                  <a:gd name="T18" fmla="*/ 24 w 26"/>
                  <a:gd name="T19" fmla="*/ 22 h 51"/>
                  <a:gd name="T20" fmla="*/ 24 w 26"/>
                  <a:gd name="T21" fmla="*/ 11 h 51"/>
                  <a:gd name="T22" fmla="*/ 22 w 26"/>
                  <a:gd name="T23" fmla="*/ 4 h 51"/>
                  <a:gd name="T24" fmla="*/ 23 w 26"/>
                  <a:gd name="T25" fmla="*/ 3 h 51"/>
                  <a:gd name="T26" fmla="*/ 16 w 26"/>
                  <a:gd name="T27" fmla="*/ 2 h 51"/>
                  <a:gd name="T28" fmla="*/ 7 w 26"/>
                  <a:gd name="T29" fmla="*/ 1 h 51"/>
                  <a:gd name="T30" fmla="*/ 6 w 26"/>
                  <a:gd name="T31" fmla="*/ 16 h 51"/>
                  <a:gd name="T32" fmla="*/ 5 w 26"/>
                  <a:gd name="T33" fmla="*/ 27 h 51"/>
                  <a:gd name="T34" fmla="*/ 0 w 26"/>
                  <a:gd name="T35" fmla="*/ 27 h 51"/>
                  <a:gd name="T36" fmla="*/ 2 w 26"/>
                  <a:gd name="T37" fmla="*/ 38 h 51"/>
                  <a:gd name="T38" fmla="*/ 6 w 26"/>
                  <a:gd name="T39" fmla="*/ 4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51">
                    <a:moveTo>
                      <a:pt x="6" y="40"/>
                    </a:moveTo>
                    <a:cubicBezTo>
                      <a:pt x="7" y="42"/>
                      <a:pt x="7" y="45"/>
                      <a:pt x="6" y="49"/>
                    </a:cubicBezTo>
                    <a:cubicBezTo>
                      <a:pt x="6" y="49"/>
                      <a:pt x="6" y="50"/>
                      <a:pt x="6" y="50"/>
                    </a:cubicBezTo>
                    <a:cubicBezTo>
                      <a:pt x="7" y="51"/>
                      <a:pt x="8" y="51"/>
                      <a:pt x="9" y="51"/>
                    </a:cubicBezTo>
                    <a:cubicBezTo>
                      <a:pt x="11" y="51"/>
                      <a:pt x="13" y="51"/>
                      <a:pt x="15" y="50"/>
                    </a:cubicBezTo>
                    <a:cubicBezTo>
                      <a:pt x="16" y="50"/>
                      <a:pt x="17" y="49"/>
                      <a:pt x="18" y="49"/>
                    </a:cubicBezTo>
                    <a:cubicBezTo>
                      <a:pt x="18" y="48"/>
                      <a:pt x="18" y="47"/>
                      <a:pt x="18" y="46"/>
                    </a:cubicBezTo>
                    <a:cubicBezTo>
                      <a:pt x="17" y="44"/>
                      <a:pt x="17" y="42"/>
                      <a:pt x="16" y="40"/>
                    </a:cubicBezTo>
                    <a:cubicBezTo>
                      <a:pt x="11" y="35"/>
                      <a:pt x="17" y="29"/>
                      <a:pt x="22" y="24"/>
                    </a:cubicBezTo>
                    <a:cubicBezTo>
                      <a:pt x="22" y="23"/>
                      <a:pt x="23" y="22"/>
                      <a:pt x="24" y="22"/>
                    </a:cubicBezTo>
                    <a:cubicBezTo>
                      <a:pt x="26" y="19"/>
                      <a:pt x="25" y="15"/>
                      <a:pt x="24" y="11"/>
                    </a:cubicBezTo>
                    <a:cubicBezTo>
                      <a:pt x="23" y="8"/>
                      <a:pt x="22" y="6"/>
                      <a:pt x="22" y="4"/>
                    </a:cubicBezTo>
                    <a:cubicBezTo>
                      <a:pt x="23" y="4"/>
                      <a:pt x="23" y="3"/>
                      <a:pt x="23" y="3"/>
                    </a:cubicBezTo>
                    <a:cubicBezTo>
                      <a:pt x="21" y="3"/>
                      <a:pt x="19" y="3"/>
                      <a:pt x="16" y="2"/>
                    </a:cubicBezTo>
                    <a:cubicBezTo>
                      <a:pt x="13" y="1"/>
                      <a:pt x="9" y="0"/>
                      <a:pt x="7" y="1"/>
                    </a:cubicBezTo>
                    <a:cubicBezTo>
                      <a:pt x="6" y="2"/>
                      <a:pt x="6" y="12"/>
                      <a:pt x="6" y="16"/>
                    </a:cubicBezTo>
                    <a:cubicBezTo>
                      <a:pt x="6" y="23"/>
                      <a:pt x="7" y="26"/>
                      <a:pt x="5" y="27"/>
                    </a:cubicBezTo>
                    <a:cubicBezTo>
                      <a:pt x="4" y="28"/>
                      <a:pt x="1" y="28"/>
                      <a:pt x="0" y="27"/>
                    </a:cubicBezTo>
                    <a:cubicBezTo>
                      <a:pt x="0" y="30"/>
                      <a:pt x="1" y="36"/>
                      <a:pt x="2" y="38"/>
                    </a:cubicBezTo>
                    <a:cubicBezTo>
                      <a:pt x="3" y="38"/>
                      <a:pt x="5" y="39"/>
                      <a:pt x="6" y="4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5" name="Freeform 1139">
                <a:extLst>
                  <a:ext uri="{FF2B5EF4-FFF2-40B4-BE49-F238E27FC236}">
                    <a16:creationId xmlns:a16="http://schemas.microsoft.com/office/drawing/2014/main" id="{C1583EC7-E7E4-4BF2-BED1-2A40828CAF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2" y="2169"/>
                <a:ext cx="38" cy="41"/>
              </a:xfrm>
              <a:custGeom>
                <a:avLst/>
                <a:gdLst>
                  <a:gd name="T0" fmla="*/ 4 w 40"/>
                  <a:gd name="T1" fmla="*/ 3 h 43"/>
                  <a:gd name="T2" fmla="*/ 19 w 40"/>
                  <a:gd name="T3" fmla="*/ 11 h 43"/>
                  <a:gd name="T4" fmla="*/ 20 w 40"/>
                  <a:gd name="T5" fmla="*/ 16 h 43"/>
                  <a:gd name="T6" fmla="*/ 20 w 40"/>
                  <a:gd name="T7" fmla="*/ 23 h 43"/>
                  <a:gd name="T8" fmla="*/ 23 w 40"/>
                  <a:gd name="T9" fmla="*/ 22 h 43"/>
                  <a:gd name="T10" fmla="*/ 28 w 40"/>
                  <a:gd name="T11" fmla="*/ 25 h 43"/>
                  <a:gd name="T12" fmla="*/ 27 w 40"/>
                  <a:gd name="T13" fmla="*/ 31 h 43"/>
                  <a:gd name="T14" fmla="*/ 30 w 40"/>
                  <a:gd name="T15" fmla="*/ 37 h 43"/>
                  <a:gd name="T16" fmla="*/ 33 w 40"/>
                  <a:gd name="T17" fmla="*/ 43 h 43"/>
                  <a:gd name="T18" fmla="*/ 33 w 40"/>
                  <a:gd name="T19" fmla="*/ 42 h 43"/>
                  <a:gd name="T20" fmla="*/ 37 w 40"/>
                  <a:gd name="T21" fmla="*/ 34 h 43"/>
                  <a:gd name="T22" fmla="*/ 39 w 40"/>
                  <a:gd name="T23" fmla="*/ 33 h 43"/>
                  <a:gd name="T24" fmla="*/ 37 w 40"/>
                  <a:gd name="T25" fmla="*/ 26 h 43"/>
                  <a:gd name="T26" fmla="*/ 35 w 40"/>
                  <a:gd name="T27" fmla="*/ 22 h 43"/>
                  <a:gd name="T28" fmla="*/ 29 w 40"/>
                  <a:gd name="T29" fmla="*/ 18 h 43"/>
                  <a:gd name="T30" fmla="*/ 22 w 40"/>
                  <a:gd name="T31" fmla="*/ 12 h 43"/>
                  <a:gd name="T32" fmla="*/ 19 w 40"/>
                  <a:gd name="T33" fmla="*/ 7 h 43"/>
                  <a:gd name="T34" fmla="*/ 15 w 40"/>
                  <a:gd name="T35" fmla="*/ 2 h 43"/>
                  <a:gd name="T36" fmla="*/ 7 w 40"/>
                  <a:gd name="T37" fmla="*/ 0 h 43"/>
                  <a:gd name="T38" fmla="*/ 2 w 40"/>
                  <a:gd name="T39" fmla="*/ 1 h 43"/>
                  <a:gd name="T40" fmla="*/ 0 w 40"/>
                  <a:gd name="T41" fmla="*/ 2 h 43"/>
                  <a:gd name="T42" fmla="*/ 1 w 40"/>
                  <a:gd name="T43" fmla="*/ 2 h 43"/>
                  <a:gd name="T44" fmla="*/ 4 w 40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0" h="43">
                    <a:moveTo>
                      <a:pt x="4" y="3"/>
                    </a:moveTo>
                    <a:cubicBezTo>
                      <a:pt x="9" y="2"/>
                      <a:pt x="16" y="7"/>
                      <a:pt x="19" y="11"/>
                    </a:cubicBezTo>
                    <a:cubicBezTo>
                      <a:pt x="20" y="13"/>
                      <a:pt x="20" y="15"/>
                      <a:pt x="20" y="16"/>
                    </a:cubicBezTo>
                    <a:cubicBezTo>
                      <a:pt x="19" y="18"/>
                      <a:pt x="19" y="22"/>
                      <a:pt x="20" y="23"/>
                    </a:cubicBezTo>
                    <a:cubicBezTo>
                      <a:pt x="21" y="23"/>
                      <a:pt x="22" y="22"/>
                      <a:pt x="23" y="22"/>
                    </a:cubicBezTo>
                    <a:cubicBezTo>
                      <a:pt x="25" y="22"/>
                      <a:pt x="27" y="23"/>
                      <a:pt x="28" y="25"/>
                    </a:cubicBezTo>
                    <a:cubicBezTo>
                      <a:pt x="29" y="27"/>
                      <a:pt x="29" y="29"/>
                      <a:pt x="27" y="31"/>
                    </a:cubicBezTo>
                    <a:cubicBezTo>
                      <a:pt x="27" y="33"/>
                      <a:pt x="27" y="34"/>
                      <a:pt x="30" y="37"/>
                    </a:cubicBezTo>
                    <a:cubicBezTo>
                      <a:pt x="31" y="39"/>
                      <a:pt x="32" y="41"/>
                      <a:pt x="33" y="43"/>
                    </a:cubicBezTo>
                    <a:cubicBezTo>
                      <a:pt x="33" y="42"/>
                      <a:pt x="33" y="42"/>
                      <a:pt x="33" y="42"/>
                    </a:cubicBezTo>
                    <a:cubicBezTo>
                      <a:pt x="32" y="37"/>
                      <a:pt x="34" y="36"/>
                      <a:pt x="37" y="34"/>
                    </a:cubicBezTo>
                    <a:cubicBezTo>
                      <a:pt x="37" y="34"/>
                      <a:pt x="38" y="34"/>
                      <a:pt x="39" y="33"/>
                    </a:cubicBezTo>
                    <a:cubicBezTo>
                      <a:pt x="40" y="32"/>
                      <a:pt x="40" y="31"/>
                      <a:pt x="37" y="26"/>
                    </a:cubicBezTo>
                    <a:cubicBezTo>
                      <a:pt x="37" y="24"/>
                      <a:pt x="36" y="23"/>
                      <a:pt x="35" y="22"/>
                    </a:cubicBezTo>
                    <a:cubicBezTo>
                      <a:pt x="34" y="20"/>
                      <a:pt x="32" y="19"/>
                      <a:pt x="29" y="18"/>
                    </a:cubicBezTo>
                    <a:cubicBezTo>
                      <a:pt x="26" y="17"/>
                      <a:pt x="22" y="16"/>
                      <a:pt x="22" y="12"/>
                    </a:cubicBezTo>
                    <a:cubicBezTo>
                      <a:pt x="22" y="10"/>
                      <a:pt x="21" y="9"/>
                      <a:pt x="19" y="7"/>
                    </a:cubicBezTo>
                    <a:cubicBezTo>
                      <a:pt x="17" y="6"/>
                      <a:pt x="15" y="4"/>
                      <a:pt x="15" y="2"/>
                    </a:cubicBezTo>
                    <a:cubicBezTo>
                      <a:pt x="14" y="2"/>
                      <a:pt x="11" y="0"/>
                      <a:pt x="7" y="0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1" y="1"/>
                      <a:pt x="1" y="2"/>
                      <a:pt x="0" y="2"/>
                    </a:cubicBezTo>
                    <a:cubicBezTo>
                      <a:pt x="0" y="2"/>
                      <a:pt x="1" y="2"/>
                      <a:pt x="1" y="2"/>
                    </a:cubicBezTo>
                    <a:cubicBezTo>
                      <a:pt x="1" y="3"/>
                      <a:pt x="2" y="4"/>
                      <a:pt x="4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6" name="Freeform 1140">
                <a:extLst>
                  <a:ext uri="{FF2B5EF4-FFF2-40B4-BE49-F238E27FC236}">
                    <a16:creationId xmlns:a16="http://schemas.microsoft.com/office/drawing/2014/main" id="{28F83266-E13D-4F47-BF32-F83CD9A8AD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1" y="2195"/>
                <a:ext cx="20" cy="28"/>
              </a:xfrm>
              <a:custGeom>
                <a:avLst/>
                <a:gdLst>
                  <a:gd name="T0" fmla="*/ 19 w 21"/>
                  <a:gd name="T1" fmla="*/ 15 h 30"/>
                  <a:gd name="T2" fmla="*/ 18 w 21"/>
                  <a:gd name="T3" fmla="*/ 15 h 30"/>
                  <a:gd name="T4" fmla="*/ 17 w 21"/>
                  <a:gd name="T5" fmla="*/ 14 h 30"/>
                  <a:gd name="T6" fmla="*/ 17 w 21"/>
                  <a:gd name="T7" fmla="*/ 11 h 30"/>
                  <a:gd name="T8" fmla="*/ 15 w 21"/>
                  <a:gd name="T9" fmla="*/ 8 h 30"/>
                  <a:gd name="T10" fmla="*/ 2 w 21"/>
                  <a:gd name="T11" fmla="*/ 0 h 30"/>
                  <a:gd name="T12" fmla="*/ 1 w 21"/>
                  <a:gd name="T13" fmla="*/ 3 h 30"/>
                  <a:gd name="T14" fmla="*/ 2 w 21"/>
                  <a:gd name="T15" fmla="*/ 12 h 30"/>
                  <a:gd name="T16" fmla="*/ 3 w 21"/>
                  <a:gd name="T17" fmla="*/ 11 h 30"/>
                  <a:gd name="T18" fmla="*/ 6 w 21"/>
                  <a:gd name="T19" fmla="*/ 10 h 30"/>
                  <a:gd name="T20" fmla="*/ 9 w 21"/>
                  <a:gd name="T21" fmla="*/ 8 h 30"/>
                  <a:gd name="T22" fmla="*/ 11 w 21"/>
                  <a:gd name="T23" fmla="*/ 10 h 30"/>
                  <a:gd name="T24" fmla="*/ 11 w 21"/>
                  <a:gd name="T25" fmla="*/ 21 h 30"/>
                  <a:gd name="T26" fmla="*/ 10 w 21"/>
                  <a:gd name="T27" fmla="*/ 27 h 30"/>
                  <a:gd name="T28" fmla="*/ 11 w 21"/>
                  <a:gd name="T29" fmla="*/ 30 h 30"/>
                  <a:gd name="T30" fmla="*/ 12 w 21"/>
                  <a:gd name="T31" fmla="*/ 30 h 30"/>
                  <a:gd name="T32" fmla="*/ 15 w 21"/>
                  <a:gd name="T33" fmla="*/ 27 h 30"/>
                  <a:gd name="T34" fmla="*/ 21 w 21"/>
                  <a:gd name="T35" fmla="*/ 15 h 30"/>
                  <a:gd name="T36" fmla="*/ 21 w 21"/>
                  <a:gd name="T37" fmla="*/ 15 h 30"/>
                  <a:gd name="T38" fmla="*/ 19 w 21"/>
                  <a:gd name="T39" fmla="*/ 1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1" h="30">
                    <a:moveTo>
                      <a:pt x="19" y="15"/>
                    </a:moveTo>
                    <a:cubicBezTo>
                      <a:pt x="18" y="15"/>
                      <a:pt x="18" y="15"/>
                      <a:pt x="18" y="15"/>
                    </a:cubicBezTo>
                    <a:cubicBezTo>
                      <a:pt x="17" y="14"/>
                      <a:pt x="17" y="14"/>
                      <a:pt x="17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1"/>
                      <a:pt x="16" y="10"/>
                      <a:pt x="15" y="8"/>
                    </a:cubicBezTo>
                    <a:cubicBezTo>
                      <a:pt x="11" y="4"/>
                      <a:pt x="5" y="0"/>
                      <a:pt x="2" y="0"/>
                    </a:cubicBezTo>
                    <a:cubicBezTo>
                      <a:pt x="2" y="0"/>
                      <a:pt x="1" y="1"/>
                      <a:pt x="1" y="3"/>
                    </a:cubicBezTo>
                    <a:cubicBezTo>
                      <a:pt x="0" y="7"/>
                      <a:pt x="1" y="11"/>
                      <a:pt x="2" y="12"/>
                    </a:cubicBezTo>
                    <a:cubicBezTo>
                      <a:pt x="2" y="12"/>
                      <a:pt x="3" y="11"/>
                      <a:pt x="3" y="11"/>
                    </a:cubicBezTo>
                    <a:cubicBezTo>
                      <a:pt x="6" y="11"/>
                      <a:pt x="6" y="11"/>
                      <a:pt x="6" y="10"/>
                    </a:cubicBezTo>
                    <a:cubicBezTo>
                      <a:pt x="7" y="8"/>
                      <a:pt x="8" y="8"/>
                      <a:pt x="9" y="8"/>
                    </a:cubicBezTo>
                    <a:cubicBezTo>
                      <a:pt x="10" y="8"/>
                      <a:pt x="11" y="9"/>
                      <a:pt x="11" y="10"/>
                    </a:cubicBezTo>
                    <a:cubicBezTo>
                      <a:pt x="12" y="12"/>
                      <a:pt x="14" y="18"/>
                      <a:pt x="11" y="21"/>
                    </a:cubicBezTo>
                    <a:cubicBezTo>
                      <a:pt x="9" y="22"/>
                      <a:pt x="9" y="25"/>
                      <a:pt x="10" y="27"/>
                    </a:cubicBezTo>
                    <a:cubicBezTo>
                      <a:pt x="10" y="29"/>
                      <a:pt x="11" y="29"/>
                      <a:pt x="11" y="30"/>
                    </a:cubicBezTo>
                    <a:cubicBezTo>
                      <a:pt x="12" y="30"/>
                      <a:pt x="12" y="30"/>
                      <a:pt x="12" y="30"/>
                    </a:cubicBezTo>
                    <a:cubicBezTo>
                      <a:pt x="12" y="30"/>
                      <a:pt x="13" y="29"/>
                      <a:pt x="15" y="27"/>
                    </a:cubicBezTo>
                    <a:cubicBezTo>
                      <a:pt x="18" y="23"/>
                      <a:pt x="21" y="17"/>
                      <a:pt x="21" y="15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0" y="15"/>
                      <a:pt x="20" y="15"/>
                      <a:pt x="19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7" name="Freeform 1141">
                <a:extLst>
                  <a:ext uri="{FF2B5EF4-FFF2-40B4-BE49-F238E27FC236}">
                    <a16:creationId xmlns:a16="http://schemas.microsoft.com/office/drawing/2014/main" id="{36DAC330-0202-4322-B712-93260A7AFB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29" y="2220"/>
                <a:ext cx="20" cy="37"/>
              </a:xfrm>
              <a:custGeom>
                <a:avLst/>
                <a:gdLst>
                  <a:gd name="T0" fmla="*/ 4 w 20"/>
                  <a:gd name="T1" fmla="*/ 0 h 39"/>
                  <a:gd name="T2" fmla="*/ 3 w 20"/>
                  <a:gd name="T3" fmla="*/ 4 h 39"/>
                  <a:gd name="T4" fmla="*/ 1 w 20"/>
                  <a:gd name="T5" fmla="*/ 9 h 39"/>
                  <a:gd name="T6" fmla="*/ 1 w 20"/>
                  <a:gd name="T7" fmla="*/ 23 h 39"/>
                  <a:gd name="T8" fmla="*/ 1 w 20"/>
                  <a:gd name="T9" fmla="*/ 26 h 39"/>
                  <a:gd name="T10" fmla="*/ 5 w 20"/>
                  <a:gd name="T11" fmla="*/ 38 h 39"/>
                  <a:gd name="T12" fmla="*/ 8 w 20"/>
                  <a:gd name="T13" fmla="*/ 39 h 39"/>
                  <a:gd name="T14" fmla="*/ 20 w 20"/>
                  <a:gd name="T15" fmla="*/ 24 h 39"/>
                  <a:gd name="T16" fmla="*/ 4 w 20"/>
                  <a:gd name="T17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" h="39">
                    <a:moveTo>
                      <a:pt x="4" y="0"/>
                    </a:moveTo>
                    <a:cubicBezTo>
                      <a:pt x="3" y="0"/>
                      <a:pt x="3" y="2"/>
                      <a:pt x="3" y="4"/>
                    </a:cubicBezTo>
                    <a:cubicBezTo>
                      <a:pt x="2" y="5"/>
                      <a:pt x="2" y="7"/>
                      <a:pt x="1" y="9"/>
                    </a:cubicBezTo>
                    <a:cubicBezTo>
                      <a:pt x="0" y="13"/>
                      <a:pt x="0" y="17"/>
                      <a:pt x="1" y="23"/>
                    </a:cubicBezTo>
                    <a:cubicBezTo>
                      <a:pt x="1" y="24"/>
                      <a:pt x="1" y="25"/>
                      <a:pt x="1" y="26"/>
                    </a:cubicBezTo>
                    <a:cubicBezTo>
                      <a:pt x="1" y="31"/>
                      <a:pt x="2" y="36"/>
                      <a:pt x="5" y="38"/>
                    </a:cubicBezTo>
                    <a:cubicBezTo>
                      <a:pt x="6" y="39"/>
                      <a:pt x="7" y="39"/>
                      <a:pt x="8" y="39"/>
                    </a:cubicBezTo>
                    <a:cubicBezTo>
                      <a:pt x="12" y="39"/>
                      <a:pt x="19" y="31"/>
                      <a:pt x="20" y="24"/>
                    </a:cubicBezTo>
                    <a:cubicBezTo>
                      <a:pt x="20" y="16"/>
                      <a:pt x="7" y="2"/>
                      <a:pt x="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8" name="Freeform 1142">
                <a:extLst>
                  <a:ext uri="{FF2B5EF4-FFF2-40B4-BE49-F238E27FC236}">
                    <a16:creationId xmlns:a16="http://schemas.microsoft.com/office/drawing/2014/main" id="{DE8CC360-65CA-4356-B5EC-07FF3F2FBAF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70" y="1652"/>
                <a:ext cx="434" cy="200"/>
              </a:xfrm>
              <a:custGeom>
                <a:avLst/>
                <a:gdLst>
                  <a:gd name="T0" fmla="*/ 74 w 454"/>
                  <a:gd name="T1" fmla="*/ 126 h 209"/>
                  <a:gd name="T2" fmla="*/ 61 w 454"/>
                  <a:gd name="T3" fmla="*/ 149 h 209"/>
                  <a:gd name="T4" fmla="*/ 42 w 454"/>
                  <a:gd name="T5" fmla="*/ 160 h 209"/>
                  <a:gd name="T6" fmla="*/ 63 w 454"/>
                  <a:gd name="T7" fmla="*/ 181 h 209"/>
                  <a:gd name="T8" fmla="*/ 70 w 454"/>
                  <a:gd name="T9" fmla="*/ 194 h 209"/>
                  <a:gd name="T10" fmla="*/ 70 w 454"/>
                  <a:gd name="T11" fmla="*/ 190 h 209"/>
                  <a:gd name="T12" fmla="*/ 134 w 454"/>
                  <a:gd name="T13" fmla="*/ 140 h 209"/>
                  <a:gd name="T14" fmla="*/ 155 w 454"/>
                  <a:gd name="T15" fmla="*/ 140 h 209"/>
                  <a:gd name="T16" fmla="*/ 164 w 454"/>
                  <a:gd name="T17" fmla="*/ 159 h 209"/>
                  <a:gd name="T18" fmla="*/ 170 w 454"/>
                  <a:gd name="T19" fmla="*/ 165 h 209"/>
                  <a:gd name="T20" fmla="*/ 175 w 454"/>
                  <a:gd name="T21" fmla="*/ 171 h 209"/>
                  <a:gd name="T22" fmla="*/ 187 w 454"/>
                  <a:gd name="T23" fmla="*/ 169 h 209"/>
                  <a:gd name="T24" fmla="*/ 224 w 454"/>
                  <a:gd name="T25" fmla="*/ 186 h 209"/>
                  <a:gd name="T26" fmla="*/ 249 w 454"/>
                  <a:gd name="T27" fmla="*/ 209 h 209"/>
                  <a:gd name="T28" fmla="*/ 269 w 454"/>
                  <a:gd name="T29" fmla="*/ 196 h 209"/>
                  <a:gd name="T30" fmla="*/ 270 w 454"/>
                  <a:gd name="T31" fmla="*/ 194 h 209"/>
                  <a:gd name="T32" fmla="*/ 272 w 454"/>
                  <a:gd name="T33" fmla="*/ 191 h 209"/>
                  <a:gd name="T34" fmla="*/ 279 w 454"/>
                  <a:gd name="T35" fmla="*/ 184 h 209"/>
                  <a:gd name="T36" fmla="*/ 319 w 454"/>
                  <a:gd name="T37" fmla="*/ 176 h 209"/>
                  <a:gd name="T38" fmla="*/ 366 w 454"/>
                  <a:gd name="T39" fmla="*/ 182 h 209"/>
                  <a:gd name="T40" fmla="*/ 380 w 454"/>
                  <a:gd name="T41" fmla="*/ 186 h 209"/>
                  <a:gd name="T42" fmla="*/ 378 w 454"/>
                  <a:gd name="T43" fmla="*/ 154 h 209"/>
                  <a:gd name="T44" fmla="*/ 405 w 454"/>
                  <a:gd name="T45" fmla="*/ 147 h 209"/>
                  <a:gd name="T46" fmla="*/ 425 w 454"/>
                  <a:gd name="T47" fmla="*/ 122 h 209"/>
                  <a:gd name="T48" fmla="*/ 438 w 454"/>
                  <a:gd name="T49" fmla="*/ 111 h 209"/>
                  <a:gd name="T50" fmla="*/ 454 w 454"/>
                  <a:gd name="T51" fmla="*/ 90 h 209"/>
                  <a:gd name="T52" fmla="*/ 433 w 454"/>
                  <a:gd name="T53" fmla="*/ 82 h 209"/>
                  <a:gd name="T54" fmla="*/ 410 w 454"/>
                  <a:gd name="T55" fmla="*/ 70 h 209"/>
                  <a:gd name="T56" fmla="*/ 386 w 454"/>
                  <a:gd name="T57" fmla="*/ 66 h 209"/>
                  <a:gd name="T58" fmla="*/ 341 w 454"/>
                  <a:gd name="T59" fmla="*/ 20 h 209"/>
                  <a:gd name="T60" fmla="*/ 327 w 454"/>
                  <a:gd name="T61" fmla="*/ 22 h 209"/>
                  <a:gd name="T62" fmla="*/ 304 w 454"/>
                  <a:gd name="T63" fmla="*/ 26 h 209"/>
                  <a:gd name="T64" fmla="*/ 297 w 454"/>
                  <a:gd name="T65" fmla="*/ 21 h 209"/>
                  <a:gd name="T66" fmla="*/ 293 w 454"/>
                  <a:gd name="T67" fmla="*/ 16 h 209"/>
                  <a:gd name="T68" fmla="*/ 281 w 454"/>
                  <a:gd name="T69" fmla="*/ 12 h 209"/>
                  <a:gd name="T70" fmla="*/ 264 w 454"/>
                  <a:gd name="T71" fmla="*/ 0 h 209"/>
                  <a:gd name="T72" fmla="*/ 215 w 454"/>
                  <a:gd name="T73" fmla="*/ 13 h 209"/>
                  <a:gd name="T74" fmla="*/ 184 w 454"/>
                  <a:gd name="T75" fmla="*/ 20 h 209"/>
                  <a:gd name="T76" fmla="*/ 168 w 454"/>
                  <a:gd name="T77" fmla="*/ 21 h 209"/>
                  <a:gd name="T78" fmla="*/ 170 w 454"/>
                  <a:gd name="T79" fmla="*/ 37 h 209"/>
                  <a:gd name="T80" fmla="*/ 158 w 454"/>
                  <a:gd name="T81" fmla="*/ 52 h 209"/>
                  <a:gd name="T82" fmla="*/ 157 w 454"/>
                  <a:gd name="T83" fmla="*/ 70 h 209"/>
                  <a:gd name="T84" fmla="*/ 147 w 454"/>
                  <a:gd name="T85" fmla="*/ 72 h 209"/>
                  <a:gd name="T86" fmla="*/ 120 w 454"/>
                  <a:gd name="T87" fmla="*/ 66 h 209"/>
                  <a:gd name="T88" fmla="*/ 94 w 454"/>
                  <a:gd name="T89" fmla="*/ 68 h 209"/>
                  <a:gd name="T90" fmla="*/ 90 w 454"/>
                  <a:gd name="T91" fmla="*/ 71 h 209"/>
                  <a:gd name="T92" fmla="*/ 88 w 454"/>
                  <a:gd name="T93" fmla="*/ 69 h 209"/>
                  <a:gd name="T94" fmla="*/ 73 w 454"/>
                  <a:gd name="T95" fmla="*/ 59 h 209"/>
                  <a:gd name="T96" fmla="*/ 52 w 454"/>
                  <a:gd name="T97" fmla="*/ 57 h 209"/>
                  <a:gd name="T98" fmla="*/ 32 w 454"/>
                  <a:gd name="T99" fmla="*/ 66 h 209"/>
                  <a:gd name="T100" fmla="*/ 27 w 454"/>
                  <a:gd name="T101" fmla="*/ 79 h 209"/>
                  <a:gd name="T102" fmla="*/ 11 w 454"/>
                  <a:gd name="T103" fmla="*/ 75 h 209"/>
                  <a:gd name="T104" fmla="*/ 6 w 454"/>
                  <a:gd name="T105" fmla="*/ 90 h 209"/>
                  <a:gd name="T106" fmla="*/ 11 w 454"/>
                  <a:gd name="T107" fmla="*/ 109 h 209"/>
                  <a:gd name="T108" fmla="*/ 24 w 454"/>
                  <a:gd name="T109" fmla="*/ 128 h 209"/>
                  <a:gd name="T110" fmla="*/ 311 w 454"/>
                  <a:gd name="T111" fmla="*/ 132 h 209"/>
                  <a:gd name="T112" fmla="*/ 358 w 454"/>
                  <a:gd name="T113" fmla="*/ 135 h 209"/>
                  <a:gd name="T114" fmla="*/ 313 w 454"/>
                  <a:gd name="T115" fmla="*/ 154 h 209"/>
                  <a:gd name="T116" fmla="*/ 170 w 454"/>
                  <a:gd name="T117" fmla="*/ 135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54" h="209">
                    <a:moveTo>
                      <a:pt x="30" y="130"/>
                    </a:moveTo>
                    <a:cubicBezTo>
                      <a:pt x="35" y="126"/>
                      <a:pt x="43" y="121"/>
                      <a:pt x="51" y="121"/>
                    </a:cubicBezTo>
                    <a:cubicBezTo>
                      <a:pt x="52" y="121"/>
                      <a:pt x="54" y="122"/>
                      <a:pt x="55" y="122"/>
                    </a:cubicBezTo>
                    <a:cubicBezTo>
                      <a:pt x="58" y="123"/>
                      <a:pt x="61" y="123"/>
                      <a:pt x="63" y="123"/>
                    </a:cubicBezTo>
                    <a:cubicBezTo>
                      <a:pt x="65" y="123"/>
                      <a:pt x="65" y="123"/>
                      <a:pt x="65" y="123"/>
                    </a:cubicBezTo>
                    <a:cubicBezTo>
                      <a:pt x="68" y="123"/>
                      <a:pt x="71" y="123"/>
                      <a:pt x="74" y="126"/>
                    </a:cubicBezTo>
                    <a:cubicBezTo>
                      <a:pt x="76" y="130"/>
                      <a:pt x="76" y="134"/>
                      <a:pt x="75" y="138"/>
                    </a:cubicBezTo>
                    <a:cubicBezTo>
                      <a:pt x="75" y="140"/>
                      <a:pt x="75" y="142"/>
                      <a:pt x="75" y="143"/>
                    </a:cubicBezTo>
                    <a:cubicBezTo>
                      <a:pt x="76" y="144"/>
                      <a:pt x="76" y="146"/>
                      <a:pt x="75" y="147"/>
                    </a:cubicBezTo>
                    <a:cubicBezTo>
                      <a:pt x="74" y="148"/>
                      <a:pt x="71" y="149"/>
                      <a:pt x="67" y="149"/>
                    </a:cubicBezTo>
                    <a:cubicBezTo>
                      <a:pt x="65" y="149"/>
                      <a:pt x="64" y="149"/>
                      <a:pt x="62" y="149"/>
                    </a:cubicBezTo>
                    <a:cubicBezTo>
                      <a:pt x="62" y="149"/>
                      <a:pt x="61" y="149"/>
                      <a:pt x="61" y="149"/>
                    </a:cubicBezTo>
                    <a:cubicBezTo>
                      <a:pt x="56" y="149"/>
                      <a:pt x="52" y="150"/>
                      <a:pt x="50" y="151"/>
                    </a:cubicBezTo>
                    <a:cubicBezTo>
                      <a:pt x="51" y="152"/>
                      <a:pt x="51" y="152"/>
                      <a:pt x="51" y="152"/>
                    </a:cubicBezTo>
                    <a:cubicBezTo>
                      <a:pt x="52" y="155"/>
                      <a:pt x="53" y="158"/>
                      <a:pt x="52" y="160"/>
                    </a:cubicBezTo>
                    <a:cubicBezTo>
                      <a:pt x="51" y="162"/>
                      <a:pt x="49" y="162"/>
                      <a:pt x="46" y="160"/>
                    </a:cubicBezTo>
                    <a:cubicBezTo>
                      <a:pt x="44" y="159"/>
                      <a:pt x="42" y="159"/>
                      <a:pt x="42" y="160"/>
                    </a:cubicBezTo>
                    <a:cubicBezTo>
                      <a:pt x="42" y="160"/>
                      <a:pt x="42" y="160"/>
                      <a:pt x="42" y="160"/>
                    </a:cubicBezTo>
                    <a:cubicBezTo>
                      <a:pt x="46" y="160"/>
                      <a:pt x="52" y="165"/>
                      <a:pt x="52" y="169"/>
                    </a:cubicBezTo>
                    <a:cubicBezTo>
                      <a:pt x="52" y="174"/>
                      <a:pt x="53" y="176"/>
                      <a:pt x="53" y="176"/>
                    </a:cubicBezTo>
                    <a:cubicBezTo>
                      <a:pt x="53" y="176"/>
                      <a:pt x="54" y="176"/>
                      <a:pt x="54" y="176"/>
                    </a:cubicBezTo>
                    <a:cubicBezTo>
                      <a:pt x="56" y="176"/>
                      <a:pt x="57" y="177"/>
                      <a:pt x="58" y="179"/>
                    </a:cubicBezTo>
                    <a:cubicBezTo>
                      <a:pt x="59" y="180"/>
                      <a:pt x="60" y="181"/>
                      <a:pt x="61" y="181"/>
                    </a:cubicBezTo>
                    <a:cubicBezTo>
                      <a:pt x="62" y="181"/>
                      <a:pt x="62" y="181"/>
                      <a:pt x="63" y="181"/>
                    </a:cubicBezTo>
                    <a:cubicBezTo>
                      <a:pt x="66" y="181"/>
                      <a:pt x="69" y="182"/>
                      <a:pt x="70" y="184"/>
                    </a:cubicBezTo>
                    <a:cubicBezTo>
                      <a:pt x="70" y="185"/>
                      <a:pt x="71" y="187"/>
                      <a:pt x="68" y="190"/>
                    </a:cubicBezTo>
                    <a:cubicBezTo>
                      <a:pt x="68" y="190"/>
                      <a:pt x="67" y="192"/>
                      <a:pt x="68" y="193"/>
                    </a:cubicBezTo>
                    <a:cubicBezTo>
                      <a:pt x="68" y="195"/>
                      <a:pt x="68" y="197"/>
                      <a:pt x="69" y="198"/>
                    </a:cubicBezTo>
                    <a:cubicBezTo>
                      <a:pt x="69" y="197"/>
                      <a:pt x="69" y="195"/>
                      <a:pt x="70" y="194"/>
                    </a:cubicBezTo>
                    <a:cubicBezTo>
                      <a:pt x="70" y="194"/>
                      <a:pt x="70" y="194"/>
                      <a:pt x="70" y="194"/>
                    </a:cubicBezTo>
                    <a:cubicBezTo>
                      <a:pt x="70" y="193"/>
                      <a:pt x="70" y="193"/>
                      <a:pt x="69" y="193"/>
                    </a:cubicBezTo>
                    <a:cubicBezTo>
                      <a:pt x="69" y="193"/>
                      <a:pt x="69" y="193"/>
                      <a:pt x="69" y="192"/>
                    </a:cubicBezTo>
                    <a:cubicBezTo>
                      <a:pt x="69" y="192"/>
                      <a:pt x="69" y="192"/>
                      <a:pt x="70" y="192"/>
                    </a:cubicBezTo>
                    <a:cubicBezTo>
                      <a:pt x="70" y="192"/>
                      <a:pt x="70" y="191"/>
                      <a:pt x="70" y="191"/>
                    </a:cubicBezTo>
                    <a:cubicBezTo>
                      <a:pt x="70" y="191"/>
                      <a:pt x="70" y="191"/>
                      <a:pt x="70" y="191"/>
                    </a:cubicBezTo>
                    <a:cubicBezTo>
                      <a:pt x="70" y="190"/>
                      <a:pt x="70" y="190"/>
                      <a:pt x="70" y="190"/>
                    </a:cubicBezTo>
                    <a:cubicBezTo>
                      <a:pt x="72" y="187"/>
                      <a:pt x="78" y="186"/>
                      <a:pt x="83" y="186"/>
                    </a:cubicBezTo>
                    <a:cubicBezTo>
                      <a:pt x="88" y="186"/>
                      <a:pt x="95" y="193"/>
                      <a:pt x="99" y="198"/>
                    </a:cubicBezTo>
                    <a:cubicBezTo>
                      <a:pt x="100" y="200"/>
                      <a:pt x="102" y="200"/>
                      <a:pt x="103" y="199"/>
                    </a:cubicBezTo>
                    <a:cubicBezTo>
                      <a:pt x="105" y="149"/>
                      <a:pt x="105" y="149"/>
                      <a:pt x="105" y="149"/>
                    </a:cubicBezTo>
                    <a:cubicBezTo>
                      <a:pt x="134" y="141"/>
                      <a:pt x="134" y="141"/>
                      <a:pt x="134" y="141"/>
                    </a:cubicBezTo>
                    <a:cubicBezTo>
                      <a:pt x="134" y="141"/>
                      <a:pt x="134" y="141"/>
                      <a:pt x="134" y="140"/>
                    </a:cubicBezTo>
                    <a:cubicBezTo>
                      <a:pt x="136" y="137"/>
                      <a:pt x="139" y="137"/>
                      <a:pt x="140" y="137"/>
                    </a:cubicBezTo>
                    <a:cubicBezTo>
                      <a:pt x="142" y="137"/>
                      <a:pt x="144" y="138"/>
                      <a:pt x="146" y="139"/>
                    </a:cubicBezTo>
                    <a:cubicBezTo>
                      <a:pt x="146" y="137"/>
                      <a:pt x="148" y="134"/>
                      <a:pt x="151" y="134"/>
                    </a:cubicBezTo>
                    <a:cubicBezTo>
                      <a:pt x="151" y="134"/>
                      <a:pt x="151" y="134"/>
                      <a:pt x="151" y="134"/>
                    </a:cubicBezTo>
                    <a:cubicBezTo>
                      <a:pt x="153" y="134"/>
                      <a:pt x="154" y="135"/>
                      <a:pt x="154" y="136"/>
                    </a:cubicBezTo>
                    <a:cubicBezTo>
                      <a:pt x="155" y="137"/>
                      <a:pt x="155" y="139"/>
                      <a:pt x="155" y="140"/>
                    </a:cubicBezTo>
                    <a:cubicBezTo>
                      <a:pt x="155" y="141"/>
                      <a:pt x="155" y="141"/>
                      <a:pt x="155" y="141"/>
                    </a:cubicBezTo>
                    <a:cubicBezTo>
                      <a:pt x="156" y="141"/>
                      <a:pt x="157" y="142"/>
                      <a:pt x="158" y="144"/>
                    </a:cubicBezTo>
                    <a:cubicBezTo>
                      <a:pt x="160" y="147"/>
                      <a:pt x="163" y="152"/>
                      <a:pt x="162" y="157"/>
                    </a:cubicBezTo>
                    <a:cubicBezTo>
                      <a:pt x="162" y="157"/>
                      <a:pt x="162" y="157"/>
                      <a:pt x="162" y="157"/>
                    </a:cubicBezTo>
                    <a:cubicBezTo>
                      <a:pt x="163" y="158"/>
                      <a:pt x="163" y="158"/>
                      <a:pt x="163" y="158"/>
                    </a:cubicBezTo>
                    <a:cubicBezTo>
                      <a:pt x="163" y="158"/>
                      <a:pt x="164" y="159"/>
                      <a:pt x="164" y="159"/>
                    </a:cubicBezTo>
                    <a:cubicBezTo>
                      <a:pt x="164" y="159"/>
                      <a:pt x="165" y="159"/>
                      <a:pt x="165" y="160"/>
                    </a:cubicBezTo>
                    <a:cubicBezTo>
                      <a:pt x="165" y="160"/>
                      <a:pt x="166" y="160"/>
                      <a:pt x="166" y="161"/>
                    </a:cubicBezTo>
                    <a:cubicBezTo>
                      <a:pt x="166" y="161"/>
                      <a:pt x="167" y="161"/>
                      <a:pt x="167" y="162"/>
                    </a:cubicBezTo>
                    <a:cubicBezTo>
                      <a:pt x="167" y="162"/>
                      <a:pt x="168" y="162"/>
                      <a:pt x="168" y="163"/>
                    </a:cubicBezTo>
                    <a:cubicBezTo>
                      <a:pt x="168" y="163"/>
                      <a:pt x="169" y="163"/>
                      <a:pt x="169" y="164"/>
                    </a:cubicBezTo>
                    <a:cubicBezTo>
                      <a:pt x="169" y="164"/>
                      <a:pt x="170" y="165"/>
                      <a:pt x="170" y="165"/>
                    </a:cubicBezTo>
                    <a:cubicBezTo>
                      <a:pt x="170" y="165"/>
                      <a:pt x="170" y="166"/>
                      <a:pt x="171" y="166"/>
                    </a:cubicBezTo>
                    <a:cubicBezTo>
                      <a:pt x="171" y="166"/>
                      <a:pt x="171" y="167"/>
                      <a:pt x="172" y="167"/>
                    </a:cubicBezTo>
                    <a:cubicBezTo>
                      <a:pt x="172" y="167"/>
                      <a:pt x="172" y="168"/>
                      <a:pt x="172" y="168"/>
                    </a:cubicBezTo>
                    <a:cubicBezTo>
                      <a:pt x="173" y="168"/>
                      <a:pt x="173" y="169"/>
                      <a:pt x="173" y="169"/>
                    </a:cubicBezTo>
                    <a:cubicBezTo>
                      <a:pt x="173" y="169"/>
                      <a:pt x="174" y="169"/>
                      <a:pt x="174" y="170"/>
                    </a:cubicBezTo>
                    <a:cubicBezTo>
                      <a:pt x="174" y="170"/>
                      <a:pt x="174" y="171"/>
                      <a:pt x="175" y="171"/>
                    </a:cubicBezTo>
                    <a:cubicBezTo>
                      <a:pt x="175" y="171"/>
                      <a:pt x="175" y="171"/>
                      <a:pt x="175" y="171"/>
                    </a:cubicBezTo>
                    <a:cubicBezTo>
                      <a:pt x="177" y="171"/>
                      <a:pt x="179" y="170"/>
                      <a:pt x="181" y="170"/>
                    </a:cubicBezTo>
                    <a:cubicBezTo>
                      <a:pt x="182" y="170"/>
                      <a:pt x="183" y="170"/>
                      <a:pt x="184" y="169"/>
                    </a:cubicBezTo>
                    <a:cubicBezTo>
                      <a:pt x="184" y="169"/>
                      <a:pt x="184" y="169"/>
                      <a:pt x="185" y="169"/>
                    </a:cubicBezTo>
                    <a:cubicBezTo>
                      <a:pt x="185" y="169"/>
                      <a:pt x="186" y="169"/>
                      <a:pt x="186" y="169"/>
                    </a:cubicBezTo>
                    <a:cubicBezTo>
                      <a:pt x="186" y="169"/>
                      <a:pt x="187" y="169"/>
                      <a:pt x="187" y="169"/>
                    </a:cubicBezTo>
                    <a:cubicBezTo>
                      <a:pt x="187" y="169"/>
                      <a:pt x="187" y="169"/>
                      <a:pt x="187" y="169"/>
                    </a:cubicBezTo>
                    <a:cubicBezTo>
                      <a:pt x="187" y="169"/>
                      <a:pt x="188" y="169"/>
                      <a:pt x="188" y="169"/>
                    </a:cubicBezTo>
                    <a:cubicBezTo>
                      <a:pt x="189" y="170"/>
                      <a:pt x="196" y="170"/>
                      <a:pt x="210" y="170"/>
                    </a:cubicBezTo>
                    <a:cubicBezTo>
                      <a:pt x="213" y="170"/>
                      <a:pt x="215" y="172"/>
                      <a:pt x="216" y="174"/>
                    </a:cubicBezTo>
                    <a:cubicBezTo>
                      <a:pt x="217" y="175"/>
                      <a:pt x="219" y="177"/>
                      <a:pt x="220" y="177"/>
                    </a:cubicBezTo>
                    <a:cubicBezTo>
                      <a:pt x="224" y="178"/>
                      <a:pt x="224" y="183"/>
                      <a:pt x="224" y="186"/>
                    </a:cubicBezTo>
                    <a:cubicBezTo>
                      <a:pt x="224" y="187"/>
                      <a:pt x="224" y="188"/>
                      <a:pt x="224" y="189"/>
                    </a:cubicBezTo>
                    <a:cubicBezTo>
                      <a:pt x="224" y="191"/>
                      <a:pt x="225" y="193"/>
                      <a:pt x="227" y="194"/>
                    </a:cubicBezTo>
                    <a:cubicBezTo>
                      <a:pt x="228" y="196"/>
                      <a:pt x="230" y="199"/>
                      <a:pt x="230" y="201"/>
                    </a:cubicBezTo>
                    <a:cubicBezTo>
                      <a:pt x="230" y="202"/>
                      <a:pt x="235" y="201"/>
                      <a:pt x="238" y="202"/>
                    </a:cubicBezTo>
                    <a:cubicBezTo>
                      <a:pt x="239" y="202"/>
                      <a:pt x="241" y="202"/>
                      <a:pt x="242" y="203"/>
                    </a:cubicBezTo>
                    <a:cubicBezTo>
                      <a:pt x="245" y="204"/>
                      <a:pt x="249" y="205"/>
                      <a:pt x="249" y="209"/>
                    </a:cubicBezTo>
                    <a:cubicBezTo>
                      <a:pt x="250" y="209"/>
                      <a:pt x="250" y="208"/>
                      <a:pt x="250" y="208"/>
                    </a:cubicBezTo>
                    <a:cubicBezTo>
                      <a:pt x="251" y="208"/>
                      <a:pt x="251" y="208"/>
                      <a:pt x="251" y="207"/>
                    </a:cubicBezTo>
                    <a:cubicBezTo>
                      <a:pt x="251" y="203"/>
                      <a:pt x="258" y="199"/>
                      <a:pt x="263" y="197"/>
                    </a:cubicBezTo>
                    <a:cubicBezTo>
                      <a:pt x="265" y="197"/>
                      <a:pt x="266" y="196"/>
                      <a:pt x="266" y="196"/>
                    </a:cubicBezTo>
                    <a:cubicBezTo>
                      <a:pt x="267" y="196"/>
                      <a:pt x="267" y="196"/>
                      <a:pt x="267" y="196"/>
                    </a:cubicBezTo>
                    <a:cubicBezTo>
                      <a:pt x="268" y="196"/>
                      <a:pt x="268" y="196"/>
                      <a:pt x="269" y="196"/>
                    </a:cubicBezTo>
                    <a:cubicBezTo>
                      <a:pt x="269" y="196"/>
                      <a:pt x="269" y="196"/>
                      <a:pt x="269" y="196"/>
                    </a:cubicBezTo>
                    <a:cubicBezTo>
                      <a:pt x="269" y="196"/>
                      <a:pt x="269" y="196"/>
                      <a:pt x="269" y="196"/>
                    </a:cubicBezTo>
                    <a:cubicBezTo>
                      <a:pt x="269" y="196"/>
                      <a:pt x="270" y="196"/>
                      <a:pt x="270" y="196"/>
                    </a:cubicBezTo>
                    <a:cubicBezTo>
                      <a:pt x="270" y="196"/>
                      <a:pt x="270" y="195"/>
                      <a:pt x="270" y="195"/>
                    </a:cubicBezTo>
                    <a:cubicBezTo>
                      <a:pt x="270" y="195"/>
                      <a:pt x="270" y="195"/>
                      <a:pt x="270" y="194"/>
                    </a:cubicBezTo>
                    <a:cubicBezTo>
                      <a:pt x="270" y="194"/>
                      <a:pt x="270" y="194"/>
                      <a:pt x="270" y="194"/>
                    </a:cubicBezTo>
                    <a:cubicBezTo>
                      <a:pt x="271" y="194"/>
                      <a:pt x="271" y="193"/>
                      <a:pt x="271" y="193"/>
                    </a:cubicBezTo>
                    <a:cubicBezTo>
                      <a:pt x="271" y="193"/>
                      <a:pt x="271" y="193"/>
                      <a:pt x="271" y="193"/>
                    </a:cubicBezTo>
                    <a:cubicBezTo>
                      <a:pt x="271" y="192"/>
                      <a:pt x="271" y="192"/>
                      <a:pt x="271" y="192"/>
                    </a:cubicBezTo>
                    <a:cubicBezTo>
                      <a:pt x="271" y="192"/>
                      <a:pt x="271" y="192"/>
                      <a:pt x="271" y="192"/>
                    </a:cubicBezTo>
                    <a:cubicBezTo>
                      <a:pt x="272" y="192"/>
                      <a:pt x="272" y="191"/>
                      <a:pt x="272" y="191"/>
                    </a:cubicBezTo>
                    <a:cubicBezTo>
                      <a:pt x="272" y="191"/>
                      <a:pt x="272" y="191"/>
                      <a:pt x="272" y="191"/>
                    </a:cubicBezTo>
                    <a:cubicBezTo>
                      <a:pt x="272" y="191"/>
                      <a:pt x="272" y="191"/>
                      <a:pt x="272" y="191"/>
                    </a:cubicBezTo>
                    <a:cubicBezTo>
                      <a:pt x="272" y="191"/>
                      <a:pt x="272" y="191"/>
                      <a:pt x="272" y="191"/>
                    </a:cubicBezTo>
                    <a:cubicBezTo>
                      <a:pt x="273" y="191"/>
                      <a:pt x="273" y="190"/>
                      <a:pt x="273" y="190"/>
                    </a:cubicBezTo>
                    <a:cubicBezTo>
                      <a:pt x="273" y="190"/>
                      <a:pt x="273" y="190"/>
                      <a:pt x="273" y="190"/>
                    </a:cubicBezTo>
                    <a:cubicBezTo>
                      <a:pt x="273" y="190"/>
                      <a:pt x="273" y="190"/>
                      <a:pt x="273" y="190"/>
                    </a:cubicBezTo>
                    <a:cubicBezTo>
                      <a:pt x="275" y="189"/>
                      <a:pt x="279" y="186"/>
                      <a:pt x="279" y="184"/>
                    </a:cubicBezTo>
                    <a:cubicBezTo>
                      <a:pt x="279" y="183"/>
                      <a:pt x="280" y="180"/>
                      <a:pt x="287" y="180"/>
                    </a:cubicBezTo>
                    <a:cubicBezTo>
                      <a:pt x="290" y="180"/>
                      <a:pt x="294" y="181"/>
                      <a:pt x="297" y="182"/>
                    </a:cubicBezTo>
                    <a:cubicBezTo>
                      <a:pt x="300" y="184"/>
                      <a:pt x="302" y="184"/>
                      <a:pt x="303" y="184"/>
                    </a:cubicBezTo>
                    <a:cubicBezTo>
                      <a:pt x="304" y="184"/>
                      <a:pt x="304" y="184"/>
                      <a:pt x="304" y="182"/>
                    </a:cubicBezTo>
                    <a:cubicBezTo>
                      <a:pt x="305" y="178"/>
                      <a:pt x="310" y="175"/>
                      <a:pt x="315" y="175"/>
                    </a:cubicBezTo>
                    <a:cubicBezTo>
                      <a:pt x="316" y="175"/>
                      <a:pt x="318" y="175"/>
                      <a:pt x="319" y="176"/>
                    </a:cubicBezTo>
                    <a:cubicBezTo>
                      <a:pt x="320" y="176"/>
                      <a:pt x="320" y="176"/>
                      <a:pt x="320" y="176"/>
                    </a:cubicBezTo>
                    <a:cubicBezTo>
                      <a:pt x="322" y="178"/>
                      <a:pt x="328" y="180"/>
                      <a:pt x="331" y="180"/>
                    </a:cubicBezTo>
                    <a:cubicBezTo>
                      <a:pt x="332" y="180"/>
                      <a:pt x="332" y="180"/>
                      <a:pt x="332" y="180"/>
                    </a:cubicBezTo>
                    <a:cubicBezTo>
                      <a:pt x="333" y="180"/>
                      <a:pt x="335" y="179"/>
                      <a:pt x="339" y="179"/>
                    </a:cubicBezTo>
                    <a:cubicBezTo>
                      <a:pt x="347" y="179"/>
                      <a:pt x="359" y="181"/>
                      <a:pt x="363" y="182"/>
                    </a:cubicBezTo>
                    <a:cubicBezTo>
                      <a:pt x="364" y="182"/>
                      <a:pt x="365" y="182"/>
                      <a:pt x="366" y="182"/>
                    </a:cubicBezTo>
                    <a:cubicBezTo>
                      <a:pt x="369" y="181"/>
                      <a:pt x="372" y="182"/>
                      <a:pt x="374" y="185"/>
                    </a:cubicBezTo>
                    <a:cubicBezTo>
                      <a:pt x="376" y="187"/>
                      <a:pt x="376" y="187"/>
                      <a:pt x="377" y="187"/>
                    </a:cubicBezTo>
                    <a:cubicBezTo>
                      <a:pt x="378" y="187"/>
                      <a:pt x="378" y="187"/>
                      <a:pt x="378" y="187"/>
                    </a:cubicBezTo>
                    <a:cubicBezTo>
                      <a:pt x="379" y="187"/>
                      <a:pt x="379" y="187"/>
                      <a:pt x="380" y="187"/>
                    </a:cubicBezTo>
                    <a:cubicBezTo>
                      <a:pt x="380" y="187"/>
                      <a:pt x="380" y="187"/>
                      <a:pt x="380" y="187"/>
                    </a:cubicBezTo>
                    <a:cubicBezTo>
                      <a:pt x="380" y="187"/>
                      <a:pt x="380" y="186"/>
                      <a:pt x="380" y="186"/>
                    </a:cubicBezTo>
                    <a:cubicBezTo>
                      <a:pt x="380" y="183"/>
                      <a:pt x="382" y="181"/>
                      <a:pt x="384" y="179"/>
                    </a:cubicBezTo>
                    <a:cubicBezTo>
                      <a:pt x="385" y="178"/>
                      <a:pt x="386" y="177"/>
                      <a:pt x="386" y="176"/>
                    </a:cubicBezTo>
                    <a:cubicBezTo>
                      <a:pt x="386" y="176"/>
                      <a:pt x="385" y="172"/>
                      <a:pt x="384" y="171"/>
                    </a:cubicBezTo>
                    <a:cubicBezTo>
                      <a:pt x="382" y="168"/>
                      <a:pt x="381" y="166"/>
                      <a:pt x="381" y="165"/>
                    </a:cubicBezTo>
                    <a:cubicBezTo>
                      <a:pt x="381" y="158"/>
                      <a:pt x="380" y="157"/>
                      <a:pt x="380" y="157"/>
                    </a:cubicBezTo>
                    <a:cubicBezTo>
                      <a:pt x="379" y="156"/>
                      <a:pt x="378" y="155"/>
                      <a:pt x="378" y="154"/>
                    </a:cubicBezTo>
                    <a:cubicBezTo>
                      <a:pt x="379" y="151"/>
                      <a:pt x="385" y="148"/>
                      <a:pt x="387" y="148"/>
                    </a:cubicBezTo>
                    <a:cubicBezTo>
                      <a:pt x="389" y="149"/>
                      <a:pt x="391" y="148"/>
                      <a:pt x="392" y="147"/>
                    </a:cubicBezTo>
                    <a:cubicBezTo>
                      <a:pt x="394" y="147"/>
                      <a:pt x="395" y="146"/>
                      <a:pt x="397" y="146"/>
                    </a:cubicBezTo>
                    <a:cubicBezTo>
                      <a:pt x="398" y="146"/>
                      <a:pt x="399" y="147"/>
                      <a:pt x="399" y="147"/>
                    </a:cubicBezTo>
                    <a:cubicBezTo>
                      <a:pt x="400" y="148"/>
                      <a:pt x="402" y="148"/>
                      <a:pt x="406" y="148"/>
                    </a:cubicBezTo>
                    <a:cubicBezTo>
                      <a:pt x="406" y="148"/>
                      <a:pt x="405" y="147"/>
                      <a:pt x="405" y="147"/>
                    </a:cubicBezTo>
                    <a:cubicBezTo>
                      <a:pt x="403" y="145"/>
                      <a:pt x="404" y="141"/>
                      <a:pt x="408" y="131"/>
                    </a:cubicBezTo>
                    <a:cubicBezTo>
                      <a:pt x="409" y="128"/>
                      <a:pt x="411" y="125"/>
                      <a:pt x="411" y="123"/>
                    </a:cubicBezTo>
                    <a:cubicBezTo>
                      <a:pt x="412" y="120"/>
                      <a:pt x="413" y="119"/>
                      <a:pt x="415" y="119"/>
                    </a:cubicBezTo>
                    <a:cubicBezTo>
                      <a:pt x="416" y="119"/>
                      <a:pt x="417" y="120"/>
                      <a:pt x="418" y="120"/>
                    </a:cubicBezTo>
                    <a:cubicBezTo>
                      <a:pt x="419" y="121"/>
                      <a:pt x="420" y="121"/>
                      <a:pt x="421" y="122"/>
                    </a:cubicBezTo>
                    <a:cubicBezTo>
                      <a:pt x="422" y="122"/>
                      <a:pt x="424" y="122"/>
                      <a:pt x="425" y="122"/>
                    </a:cubicBezTo>
                    <a:cubicBezTo>
                      <a:pt x="428" y="122"/>
                      <a:pt x="430" y="122"/>
                      <a:pt x="432" y="123"/>
                    </a:cubicBezTo>
                    <a:cubicBezTo>
                      <a:pt x="432" y="123"/>
                      <a:pt x="432" y="123"/>
                      <a:pt x="432" y="123"/>
                    </a:cubicBezTo>
                    <a:cubicBezTo>
                      <a:pt x="433" y="123"/>
                      <a:pt x="433" y="123"/>
                      <a:pt x="434" y="123"/>
                    </a:cubicBezTo>
                    <a:cubicBezTo>
                      <a:pt x="436" y="122"/>
                      <a:pt x="439" y="121"/>
                      <a:pt x="440" y="119"/>
                    </a:cubicBezTo>
                    <a:cubicBezTo>
                      <a:pt x="440" y="119"/>
                      <a:pt x="440" y="119"/>
                      <a:pt x="440" y="118"/>
                    </a:cubicBezTo>
                    <a:cubicBezTo>
                      <a:pt x="439" y="117"/>
                      <a:pt x="438" y="115"/>
                      <a:pt x="438" y="111"/>
                    </a:cubicBezTo>
                    <a:cubicBezTo>
                      <a:pt x="438" y="104"/>
                      <a:pt x="443" y="101"/>
                      <a:pt x="447" y="101"/>
                    </a:cubicBezTo>
                    <a:cubicBezTo>
                      <a:pt x="450" y="101"/>
                      <a:pt x="450" y="98"/>
                      <a:pt x="450" y="97"/>
                    </a:cubicBezTo>
                    <a:cubicBezTo>
                      <a:pt x="450" y="96"/>
                      <a:pt x="450" y="96"/>
                      <a:pt x="450" y="95"/>
                    </a:cubicBezTo>
                    <a:cubicBezTo>
                      <a:pt x="451" y="94"/>
                      <a:pt x="452" y="93"/>
                      <a:pt x="452" y="92"/>
                    </a:cubicBezTo>
                    <a:cubicBezTo>
                      <a:pt x="453" y="91"/>
                      <a:pt x="453" y="91"/>
                      <a:pt x="454" y="90"/>
                    </a:cubicBezTo>
                    <a:cubicBezTo>
                      <a:pt x="454" y="90"/>
                      <a:pt x="454" y="90"/>
                      <a:pt x="454" y="90"/>
                    </a:cubicBezTo>
                    <a:cubicBezTo>
                      <a:pt x="453" y="89"/>
                      <a:pt x="453" y="89"/>
                      <a:pt x="453" y="88"/>
                    </a:cubicBezTo>
                    <a:cubicBezTo>
                      <a:pt x="453" y="88"/>
                      <a:pt x="453" y="88"/>
                      <a:pt x="453" y="88"/>
                    </a:cubicBezTo>
                    <a:cubicBezTo>
                      <a:pt x="452" y="87"/>
                      <a:pt x="452" y="87"/>
                      <a:pt x="452" y="86"/>
                    </a:cubicBezTo>
                    <a:cubicBezTo>
                      <a:pt x="452" y="86"/>
                      <a:pt x="451" y="86"/>
                      <a:pt x="451" y="87"/>
                    </a:cubicBezTo>
                    <a:cubicBezTo>
                      <a:pt x="449" y="88"/>
                      <a:pt x="443" y="89"/>
                      <a:pt x="441" y="89"/>
                    </a:cubicBezTo>
                    <a:cubicBezTo>
                      <a:pt x="438" y="89"/>
                      <a:pt x="433" y="85"/>
                      <a:pt x="433" y="82"/>
                    </a:cubicBezTo>
                    <a:cubicBezTo>
                      <a:pt x="433" y="80"/>
                      <a:pt x="433" y="80"/>
                      <a:pt x="433" y="80"/>
                    </a:cubicBezTo>
                    <a:cubicBezTo>
                      <a:pt x="430" y="80"/>
                      <a:pt x="426" y="79"/>
                      <a:pt x="424" y="73"/>
                    </a:cubicBezTo>
                    <a:cubicBezTo>
                      <a:pt x="423" y="70"/>
                      <a:pt x="421" y="69"/>
                      <a:pt x="419" y="69"/>
                    </a:cubicBezTo>
                    <a:cubicBezTo>
                      <a:pt x="419" y="68"/>
                      <a:pt x="418" y="68"/>
                      <a:pt x="417" y="68"/>
                    </a:cubicBezTo>
                    <a:cubicBezTo>
                      <a:pt x="417" y="68"/>
                      <a:pt x="417" y="68"/>
                      <a:pt x="417" y="68"/>
                    </a:cubicBezTo>
                    <a:cubicBezTo>
                      <a:pt x="416" y="68"/>
                      <a:pt x="412" y="69"/>
                      <a:pt x="410" y="70"/>
                    </a:cubicBezTo>
                    <a:cubicBezTo>
                      <a:pt x="409" y="70"/>
                      <a:pt x="409" y="71"/>
                      <a:pt x="408" y="71"/>
                    </a:cubicBezTo>
                    <a:cubicBezTo>
                      <a:pt x="405" y="72"/>
                      <a:pt x="402" y="71"/>
                      <a:pt x="399" y="70"/>
                    </a:cubicBezTo>
                    <a:cubicBezTo>
                      <a:pt x="398" y="70"/>
                      <a:pt x="397" y="70"/>
                      <a:pt x="396" y="69"/>
                    </a:cubicBezTo>
                    <a:cubicBezTo>
                      <a:pt x="393" y="69"/>
                      <a:pt x="392" y="67"/>
                      <a:pt x="390" y="65"/>
                    </a:cubicBezTo>
                    <a:cubicBezTo>
                      <a:pt x="390" y="64"/>
                      <a:pt x="389" y="63"/>
                      <a:pt x="388" y="63"/>
                    </a:cubicBezTo>
                    <a:cubicBezTo>
                      <a:pt x="387" y="63"/>
                      <a:pt x="386" y="65"/>
                      <a:pt x="386" y="66"/>
                    </a:cubicBezTo>
                    <a:cubicBezTo>
                      <a:pt x="385" y="68"/>
                      <a:pt x="383" y="70"/>
                      <a:pt x="381" y="70"/>
                    </a:cubicBezTo>
                    <a:cubicBezTo>
                      <a:pt x="378" y="70"/>
                      <a:pt x="377" y="67"/>
                      <a:pt x="373" y="60"/>
                    </a:cubicBezTo>
                    <a:cubicBezTo>
                      <a:pt x="371" y="56"/>
                      <a:pt x="369" y="52"/>
                      <a:pt x="367" y="49"/>
                    </a:cubicBezTo>
                    <a:cubicBezTo>
                      <a:pt x="366" y="46"/>
                      <a:pt x="366" y="46"/>
                      <a:pt x="366" y="46"/>
                    </a:cubicBezTo>
                    <a:cubicBezTo>
                      <a:pt x="361" y="39"/>
                      <a:pt x="354" y="28"/>
                      <a:pt x="348" y="26"/>
                    </a:cubicBezTo>
                    <a:cubicBezTo>
                      <a:pt x="344" y="24"/>
                      <a:pt x="342" y="22"/>
                      <a:pt x="341" y="20"/>
                    </a:cubicBezTo>
                    <a:cubicBezTo>
                      <a:pt x="341" y="19"/>
                      <a:pt x="341" y="17"/>
                      <a:pt x="342" y="15"/>
                    </a:cubicBezTo>
                    <a:cubicBezTo>
                      <a:pt x="342" y="15"/>
                      <a:pt x="342" y="15"/>
                      <a:pt x="342" y="15"/>
                    </a:cubicBezTo>
                    <a:cubicBezTo>
                      <a:pt x="341" y="15"/>
                      <a:pt x="339" y="16"/>
                      <a:pt x="339" y="16"/>
                    </a:cubicBezTo>
                    <a:cubicBezTo>
                      <a:pt x="338" y="17"/>
                      <a:pt x="337" y="17"/>
                      <a:pt x="336" y="18"/>
                    </a:cubicBezTo>
                    <a:cubicBezTo>
                      <a:pt x="333" y="20"/>
                      <a:pt x="331" y="22"/>
                      <a:pt x="328" y="22"/>
                    </a:cubicBezTo>
                    <a:cubicBezTo>
                      <a:pt x="328" y="22"/>
                      <a:pt x="327" y="22"/>
                      <a:pt x="327" y="22"/>
                    </a:cubicBezTo>
                    <a:cubicBezTo>
                      <a:pt x="326" y="23"/>
                      <a:pt x="325" y="24"/>
                      <a:pt x="324" y="24"/>
                    </a:cubicBezTo>
                    <a:cubicBezTo>
                      <a:pt x="321" y="26"/>
                      <a:pt x="317" y="28"/>
                      <a:pt x="315" y="27"/>
                    </a:cubicBezTo>
                    <a:cubicBezTo>
                      <a:pt x="314" y="27"/>
                      <a:pt x="313" y="27"/>
                      <a:pt x="312" y="28"/>
                    </a:cubicBezTo>
                    <a:cubicBezTo>
                      <a:pt x="311" y="29"/>
                      <a:pt x="310" y="30"/>
                      <a:pt x="308" y="30"/>
                    </a:cubicBezTo>
                    <a:cubicBezTo>
                      <a:pt x="307" y="30"/>
                      <a:pt x="306" y="29"/>
                      <a:pt x="305" y="29"/>
                    </a:cubicBezTo>
                    <a:cubicBezTo>
                      <a:pt x="304" y="28"/>
                      <a:pt x="304" y="26"/>
                      <a:pt x="304" y="26"/>
                    </a:cubicBezTo>
                    <a:cubicBezTo>
                      <a:pt x="304" y="24"/>
                      <a:pt x="305" y="23"/>
                      <a:pt x="307" y="21"/>
                    </a:cubicBezTo>
                    <a:cubicBezTo>
                      <a:pt x="305" y="22"/>
                      <a:pt x="304" y="21"/>
                      <a:pt x="303" y="20"/>
                    </a:cubicBezTo>
                    <a:cubicBezTo>
                      <a:pt x="303" y="20"/>
                      <a:pt x="302" y="20"/>
                      <a:pt x="301" y="19"/>
                    </a:cubicBezTo>
                    <a:cubicBezTo>
                      <a:pt x="301" y="20"/>
                      <a:pt x="301" y="20"/>
                      <a:pt x="301" y="20"/>
                    </a:cubicBezTo>
                    <a:cubicBezTo>
                      <a:pt x="300" y="21"/>
                      <a:pt x="299" y="22"/>
                      <a:pt x="298" y="22"/>
                    </a:cubicBezTo>
                    <a:cubicBezTo>
                      <a:pt x="298" y="22"/>
                      <a:pt x="298" y="22"/>
                      <a:pt x="297" y="21"/>
                    </a:cubicBezTo>
                    <a:cubicBezTo>
                      <a:pt x="297" y="21"/>
                      <a:pt x="297" y="21"/>
                      <a:pt x="297" y="21"/>
                    </a:cubicBezTo>
                    <a:cubicBezTo>
                      <a:pt x="297" y="21"/>
                      <a:pt x="297" y="21"/>
                      <a:pt x="297" y="21"/>
                    </a:cubicBezTo>
                    <a:cubicBezTo>
                      <a:pt x="296" y="21"/>
                      <a:pt x="296" y="21"/>
                      <a:pt x="296" y="21"/>
                    </a:cubicBezTo>
                    <a:cubicBezTo>
                      <a:pt x="296" y="21"/>
                      <a:pt x="296" y="21"/>
                      <a:pt x="296" y="21"/>
                    </a:cubicBezTo>
                    <a:cubicBezTo>
                      <a:pt x="295" y="20"/>
                      <a:pt x="294" y="19"/>
                      <a:pt x="294" y="18"/>
                    </a:cubicBezTo>
                    <a:cubicBezTo>
                      <a:pt x="294" y="17"/>
                      <a:pt x="294" y="16"/>
                      <a:pt x="293" y="16"/>
                    </a:cubicBezTo>
                    <a:cubicBezTo>
                      <a:pt x="292" y="18"/>
                      <a:pt x="287" y="19"/>
                      <a:pt x="284" y="19"/>
                    </a:cubicBezTo>
                    <a:cubicBezTo>
                      <a:pt x="284" y="19"/>
                      <a:pt x="284" y="19"/>
                      <a:pt x="284" y="19"/>
                    </a:cubicBezTo>
                    <a:cubicBezTo>
                      <a:pt x="284" y="19"/>
                      <a:pt x="284" y="19"/>
                      <a:pt x="284" y="19"/>
                    </a:cubicBezTo>
                    <a:cubicBezTo>
                      <a:pt x="282" y="19"/>
                      <a:pt x="281" y="19"/>
                      <a:pt x="280" y="18"/>
                    </a:cubicBezTo>
                    <a:cubicBezTo>
                      <a:pt x="278" y="16"/>
                      <a:pt x="280" y="14"/>
                      <a:pt x="280" y="13"/>
                    </a:cubicBezTo>
                    <a:cubicBezTo>
                      <a:pt x="281" y="12"/>
                      <a:pt x="281" y="12"/>
                      <a:pt x="281" y="12"/>
                    </a:cubicBezTo>
                    <a:cubicBezTo>
                      <a:pt x="281" y="11"/>
                      <a:pt x="280" y="10"/>
                      <a:pt x="280" y="9"/>
                    </a:cubicBezTo>
                    <a:cubicBezTo>
                      <a:pt x="279" y="8"/>
                      <a:pt x="279" y="6"/>
                      <a:pt x="279" y="4"/>
                    </a:cubicBezTo>
                    <a:cubicBezTo>
                      <a:pt x="279" y="3"/>
                      <a:pt x="279" y="3"/>
                      <a:pt x="279" y="3"/>
                    </a:cubicBezTo>
                    <a:cubicBezTo>
                      <a:pt x="278" y="2"/>
                      <a:pt x="276" y="1"/>
                      <a:pt x="275" y="1"/>
                    </a:cubicBezTo>
                    <a:cubicBezTo>
                      <a:pt x="275" y="1"/>
                      <a:pt x="274" y="1"/>
                      <a:pt x="274" y="1"/>
                    </a:cubicBezTo>
                    <a:cubicBezTo>
                      <a:pt x="271" y="2"/>
                      <a:pt x="267" y="1"/>
                      <a:pt x="264" y="0"/>
                    </a:cubicBezTo>
                    <a:cubicBezTo>
                      <a:pt x="264" y="0"/>
                      <a:pt x="264" y="0"/>
                      <a:pt x="262" y="0"/>
                    </a:cubicBezTo>
                    <a:cubicBezTo>
                      <a:pt x="258" y="0"/>
                      <a:pt x="253" y="1"/>
                      <a:pt x="253" y="2"/>
                    </a:cubicBezTo>
                    <a:cubicBezTo>
                      <a:pt x="252" y="5"/>
                      <a:pt x="248" y="6"/>
                      <a:pt x="239" y="8"/>
                    </a:cubicBezTo>
                    <a:cubicBezTo>
                      <a:pt x="238" y="8"/>
                      <a:pt x="236" y="9"/>
                      <a:pt x="235" y="9"/>
                    </a:cubicBezTo>
                    <a:cubicBezTo>
                      <a:pt x="232" y="10"/>
                      <a:pt x="223" y="11"/>
                      <a:pt x="219" y="12"/>
                    </a:cubicBezTo>
                    <a:cubicBezTo>
                      <a:pt x="217" y="12"/>
                      <a:pt x="216" y="13"/>
                      <a:pt x="215" y="13"/>
                    </a:cubicBezTo>
                    <a:cubicBezTo>
                      <a:pt x="212" y="14"/>
                      <a:pt x="210" y="15"/>
                      <a:pt x="207" y="15"/>
                    </a:cubicBezTo>
                    <a:cubicBezTo>
                      <a:pt x="200" y="15"/>
                      <a:pt x="194" y="17"/>
                      <a:pt x="191" y="19"/>
                    </a:cubicBezTo>
                    <a:cubicBezTo>
                      <a:pt x="191" y="19"/>
                      <a:pt x="190" y="19"/>
                      <a:pt x="189" y="20"/>
                    </a:cubicBezTo>
                    <a:cubicBezTo>
                      <a:pt x="187" y="20"/>
                      <a:pt x="186" y="20"/>
                      <a:pt x="184" y="20"/>
                    </a:cubicBezTo>
                    <a:cubicBezTo>
                      <a:pt x="184" y="20"/>
                      <a:pt x="184" y="20"/>
                      <a:pt x="184" y="20"/>
                    </a:cubicBezTo>
                    <a:cubicBezTo>
                      <a:pt x="184" y="20"/>
                      <a:pt x="184" y="20"/>
                      <a:pt x="184" y="20"/>
                    </a:cubicBezTo>
                    <a:cubicBezTo>
                      <a:pt x="183" y="20"/>
                      <a:pt x="182" y="20"/>
                      <a:pt x="181" y="20"/>
                    </a:cubicBezTo>
                    <a:cubicBezTo>
                      <a:pt x="180" y="20"/>
                      <a:pt x="180" y="20"/>
                      <a:pt x="180" y="20"/>
                    </a:cubicBezTo>
                    <a:cubicBezTo>
                      <a:pt x="179" y="20"/>
                      <a:pt x="178" y="20"/>
                      <a:pt x="177" y="20"/>
                    </a:cubicBezTo>
                    <a:cubicBezTo>
                      <a:pt x="176" y="21"/>
                      <a:pt x="174" y="21"/>
                      <a:pt x="173" y="21"/>
                    </a:cubicBezTo>
                    <a:cubicBezTo>
                      <a:pt x="172" y="21"/>
                      <a:pt x="171" y="21"/>
                      <a:pt x="171" y="21"/>
                    </a:cubicBezTo>
                    <a:cubicBezTo>
                      <a:pt x="170" y="21"/>
                      <a:pt x="169" y="21"/>
                      <a:pt x="168" y="21"/>
                    </a:cubicBezTo>
                    <a:cubicBezTo>
                      <a:pt x="168" y="22"/>
                      <a:pt x="168" y="26"/>
                      <a:pt x="169" y="27"/>
                    </a:cubicBezTo>
                    <a:cubicBezTo>
                      <a:pt x="170" y="28"/>
                      <a:pt x="173" y="29"/>
                      <a:pt x="174" y="30"/>
                    </a:cubicBezTo>
                    <a:cubicBezTo>
                      <a:pt x="177" y="31"/>
                      <a:pt x="179" y="31"/>
                      <a:pt x="179" y="33"/>
                    </a:cubicBezTo>
                    <a:cubicBezTo>
                      <a:pt x="180" y="34"/>
                      <a:pt x="180" y="34"/>
                      <a:pt x="180" y="34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8" y="36"/>
                      <a:pt x="176" y="37"/>
                      <a:pt x="170" y="37"/>
                    </a:cubicBezTo>
                    <a:cubicBezTo>
                      <a:pt x="168" y="37"/>
                      <a:pt x="167" y="37"/>
                      <a:pt x="166" y="37"/>
                    </a:cubicBezTo>
                    <a:cubicBezTo>
                      <a:pt x="165" y="37"/>
                      <a:pt x="165" y="38"/>
                      <a:pt x="165" y="38"/>
                    </a:cubicBezTo>
                    <a:cubicBezTo>
                      <a:pt x="164" y="39"/>
                      <a:pt x="164" y="41"/>
                      <a:pt x="165" y="43"/>
                    </a:cubicBezTo>
                    <a:cubicBezTo>
                      <a:pt x="166" y="44"/>
                      <a:pt x="166" y="45"/>
                      <a:pt x="165" y="46"/>
                    </a:cubicBezTo>
                    <a:cubicBezTo>
                      <a:pt x="164" y="49"/>
                      <a:pt x="159" y="51"/>
                      <a:pt x="157" y="51"/>
                    </a:cubicBezTo>
                    <a:cubicBezTo>
                      <a:pt x="157" y="51"/>
                      <a:pt x="157" y="52"/>
                      <a:pt x="158" y="52"/>
                    </a:cubicBezTo>
                    <a:cubicBezTo>
                      <a:pt x="158" y="53"/>
                      <a:pt x="159" y="53"/>
                      <a:pt x="159" y="53"/>
                    </a:cubicBezTo>
                    <a:cubicBezTo>
                      <a:pt x="161" y="53"/>
                      <a:pt x="163" y="54"/>
                      <a:pt x="165" y="55"/>
                    </a:cubicBezTo>
                    <a:cubicBezTo>
                      <a:pt x="166" y="55"/>
                      <a:pt x="167" y="56"/>
                      <a:pt x="167" y="56"/>
                    </a:cubicBezTo>
                    <a:cubicBezTo>
                      <a:pt x="171" y="56"/>
                      <a:pt x="172" y="59"/>
                      <a:pt x="172" y="66"/>
                    </a:cubicBezTo>
                    <a:cubicBezTo>
                      <a:pt x="172" y="68"/>
                      <a:pt x="171" y="72"/>
                      <a:pt x="163" y="72"/>
                    </a:cubicBezTo>
                    <a:cubicBezTo>
                      <a:pt x="160" y="72"/>
                      <a:pt x="158" y="71"/>
                      <a:pt x="157" y="70"/>
                    </a:cubicBezTo>
                    <a:cubicBezTo>
                      <a:pt x="156" y="69"/>
                      <a:pt x="155" y="69"/>
                      <a:pt x="155" y="68"/>
                    </a:cubicBezTo>
                    <a:cubicBezTo>
                      <a:pt x="155" y="69"/>
                      <a:pt x="155" y="69"/>
                      <a:pt x="154" y="70"/>
                    </a:cubicBezTo>
                    <a:cubicBezTo>
                      <a:pt x="154" y="71"/>
                      <a:pt x="153" y="73"/>
                      <a:pt x="152" y="74"/>
                    </a:cubicBezTo>
                    <a:cubicBezTo>
                      <a:pt x="151" y="74"/>
                      <a:pt x="151" y="74"/>
                      <a:pt x="150" y="74"/>
                    </a:cubicBezTo>
                    <a:cubicBezTo>
                      <a:pt x="150" y="74"/>
                      <a:pt x="150" y="74"/>
                      <a:pt x="149" y="74"/>
                    </a:cubicBezTo>
                    <a:cubicBezTo>
                      <a:pt x="148" y="73"/>
                      <a:pt x="148" y="73"/>
                      <a:pt x="147" y="72"/>
                    </a:cubicBezTo>
                    <a:cubicBezTo>
                      <a:pt x="146" y="71"/>
                      <a:pt x="146" y="70"/>
                      <a:pt x="145" y="70"/>
                    </a:cubicBezTo>
                    <a:cubicBezTo>
                      <a:pt x="143" y="70"/>
                      <a:pt x="138" y="70"/>
                      <a:pt x="136" y="66"/>
                    </a:cubicBezTo>
                    <a:cubicBezTo>
                      <a:pt x="136" y="65"/>
                      <a:pt x="135" y="64"/>
                      <a:pt x="133" y="64"/>
                    </a:cubicBezTo>
                    <a:cubicBezTo>
                      <a:pt x="131" y="64"/>
                      <a:pt x="129" y="65"/>
                      <a:pt x="128" y="66"/>
                    </a:cubicBezTo>
                    <a:cubicBezTo>
                      <a:pt x="127" y="67"/>
                      <a:pt x="126" y="68"/>
                      <a:pt x="124" y="68"/>
                    </a:cubicBezTo>
                    <a:cubicBezTo>
                      <a:pt x="122" y="68"/>
                      <a:pt x="121" y="67"/>
                      <a:pt x="120" y="66"/>
                    </a:cubicBezTo>
                    <a:cubicBezTo>
                      <a:pt x="119" y="65"/>
                      <a:pt x="119" y="65"/>
                      <a:pt x="119" y="65"/>
                    </a:cubicBezTo>
                    <a:cubicBezTo>
                      <a:pt x="119" y="65"/>
                      <a:pt x="119" y="65"/>
                      <a:pt x="118" y="65"/>
                    </a:cubicBezTo>
                    <a:cubicBezTo>
                      <a:pt x="115" y="65"/>
                      <a:pt x="112" y="67"/>
                      <a:pt x="111" y="68"/>
                    </a:cubicBezTo>
                    <a:cubicBezTo>
                      <a:pt x="110" y="70"/>
                      <a:pt x="108" y="72"/>
                      <a:pt x="104" y="72"/>
                    </a:cubicBezTo>
                    <a:cubicBezTo>
                      <a:pt x="102" y="72"/>
                      <a:pt x="100" y="71"/>
                      <a:pt x="98" y="70"/>
                    </a:cubicBezTo>
                    <a:cubicBezTo>
                      <a:pt x="96" y="69"/>
                      <a:pt x="95" y="68"/>
                      <a:pt x="94" y="68"/>
                    </a:cubicBezTo>
                    <a:cubicBezTo>
                      <a:pt x="94" y="68"/>
                      <a:pt x="94" y="68"/>
                      <a:pt x="94" y="68"/>
                    </a:cubicBezTo>
                    <a:cubicBezTo>
                      <a:pt x="94" y="72"/>
                      <a:pt x="92" y="72"/>
                      <a:pt x="92" y="72"/>
                    </a:cubicBezTo>
                    <a:cubicBezTo>
                      <a:pt x="91" y="72"/>
                      <a:pt x="91" y="72"/>
                      <a:pt x="91" y="72"/>
                    </a:cubicBezTo>
                    <a:cubicBezTo>
                      <a:pt x="91" y="72"/>
                      <a:pt x="90" y="72"/>
                      <a:pt x="90" y="72"/>
                    </a:cubicBezTo>
                    <a:cubicBezTo>
                      <a:pt x="90" y="72"/>
                      <a:pt x="90" y="72"/>
                      <a:pt x="90" y="71"/>
                    </a:cubicBezTo>
                    <a:cubicBezTo>
                      <a:pt x="90" y="71"/>
                      <a:pt x="90" y="71"/>
                      <a:pt x="90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9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0"/>
                    </a:cubicBezTo>
                    <a:cubicBezTo>
                      <a:pt x="88" y="70"/>
                      <a:pt x="88" y="69"/>
                      <a:pt x="88" y="69"/>
                    </a:cubicBezTo>
                    <a:cubicBezTo>
                      <a:pt x="88" y="69"/>
                      <a:pt x="88" y="69"/>
                      <a:pt x="88" y="68"/>
                    </a:cubicBezTo>
                    <a:cubicBezTo>
                      <a:pt x="88" y="68"/>
                      <a:pt x="87" y="67"/>
                      <a:pt x="87" y="67"/>
                    </a:cubicBezTo>
                    <a:cubicBezTo>
                      <a:pt x="87" y="67"/>
                      <a:pt x="86" y="66"/>
                      <a:pt x="85" y="65"/>
                    </a:cubicBezTo>
                    <a:cubicBezTo>
                      <a:pt x="84" y="64"/>
                      <a:pt x="81" y="62"/>
                      <a:pt x="80" y="61"/>
                    </a:cubicBezTo>
                    <a:cubicBezTo>
                      <a:pt x="79" y="61"/>
                      <a:pt x="79" y="61"/>
                      <a:pt x="79" y="61"/>
                    </a:cubicBezTo>
                    <a:cubicBezTo>
                      <a:pt x="78" y="60"/>
                      <a:pt x="75" y="59"/>
                      <a:pt x="73" y="59"/>
                    </a:cubicBezTo>
                    <a:cubicBezTo>
                      <a:pt x="69" y="58"/>
                      <a:pt x="66" y="58"/>
                      <a:pt x="65" y="55"/>
                    </a:cubicBezTo>
                    <a:cubicBezTo>
                      <a:pt x="65" y="55"/>
                      <a:pt x="64" y="55"/>
                      <a:pt x="63" y="55"/>
                    </a:cubicBezTo>
                    <a:cubicBezTo>
                      <a:pt x="62" y="55"/>
                      <a:pt x="61" y="55"/>
                      <a:pt x="61" y="56"/>
                    </a:cubicBezTo>
                    <a:cubicBezTo>
                      <a:pt x="60" y="58"/>
                      <a:pt x="58" y="59"/>
                      <a:pt x="57" y="59"/>
                    </a:cubicBezTo>
                    <a:cubicBezTo>
                      <a:pt x="55" y="59"/>
                      <a:pt x="54" y="58"/>
                      <a:pt x="53" y="57"/>
                    </a:cubicBezTo>
                    <a:cubicBezTo>
                      <a:pt x="53" y="57"/>
                      <a:pt x="52" y="57"/>
                      <a:pt x="52" y="57"/>
                    </a:cubicBezTo>
                    <a:cubicBezTo>
                      <a:pt x="52" y="57"/>
                      <a:pt x="52" y="57"/>
                      <a:pt x="52" y="57"/>
                    </a:cubicBezTo>
                    <a:cubicBezTo>
                      <a:pt x="50" y="57"/>
                      <a:pt x="47" y="58"/>
                      <a:pt x="46" y="59"/>
                    </a:cubicBezTo>
                    <a:cubicBezTo>
                      <a:pt x="45" y="59"/>
                      <a:pt x="45" y="59"/>
                      <a:pt x="45" y="59"/>
                    </a:cubicBezTo>
                    <a:cubicBezTo>
                      <a:pt x="45" y="59"/>
                      <a:pt x="44" y="60"/>
                      <a:pt x="43" y="60"/>
                    </a:cubicBezTo>
                    <a:cubicBezTo>
                      <a:pt x="39" y="63"/>
                      <a:pt x="35" y="65"/>
                      <a:pt x="32" y="65"/>
                    </a:cubicBezTo>
                    <a:cubicBezTo>
                      <a:pt x="32" y="65"/>
                      <a:pt x="32" y="66"/>
                      <a:pt x="32" y="66"/>
                    </a:cubicBezTo>
                    <a:cubicBezTo>
                      <a:pt x="31" y="67"/>
                      <a:pt x="31" y="69"/>
                      <a:pt x="29" y="70"/>
                    </a:cubicBezTo>
                    <a:cubicBezTo>
                      <a:pt x="28" y="70"/>
                      <a:pt x="28" y="70"/>
                      <a:pt x="27" y="70"/>
                    </a:cubicBezTo>
                    <a:cubicBezTo>
                      <a:pt x="26" y="71"/>
                      <a:pt x="25" y="71"/>
                      <a:pt x="25" y="71"/>
                    </a:cubicBezTo>
                    <a:cubicBezTo>
                      <a:pt x="25" y="72"/>
                      <a:pt x="25" y="73"/>
                      <a:pt x="25" y="74"/>
                    </a:cubicBezTo>
                    <a:cubicBezTo>
                      <a:pt x="25" y="74"/>
                      <a:pt x="26" y="75"/>
                      <a:pt x="26" y="75"/>
                    </a:cubicBezTo>
                    <a:cubicBezTo>
                      <a:pt x="26" y="76"/>
                      <a:pt x="27" y="78"/>
                      <a:pt x="27" y="79"/>
                    </a:cubicBezTo>
                    <a:cubicBezTo>
                      <a:pt x="27" y="80"/>
                      <a:pt x="26" y="80"/>
                      <a:pt x="26" y="81"/>
                    </a:cubicBezTo>
                    <a:cubicBezTo>
                      <a:pt x="26" y="82"/>
                      <a:pt x="25" y="83"/>
                      <a:pt x="23" y="83"/>
                    </a:cubicBezTo>
                    <a:cubicBezTo>
                      <a:pt x="22" y="84"/>
                      <a:pt x="22" y="84"/>
                      <a:pt x="21" y="84"/>
                    </a:cubicBezTo>
                    <a:cubicBezTo>
                      <a:pt x="18" y="84"/>
                      <a:pt x="17" y="81"/>
                      <a:pt x="15" y="79"/>
                    </a:cubicBezTo>
                    <a:cubicBezTo>
                      <a:pt x="14" y="78"/>
                      <a:pt x="13" y="76"/>
                      <a:pt x="12" y="76"/>
                    </a:cubicBezTo>
                    <a:cubicBezTo>
                      <a:pt x="12" y="75"/>
                      <a:pt x="11" y="75"/>
                      <a:pt x="11" y="75"/>
                    </a:cubicBezTo>
                    <a:cubicBezTo>
                      <a:pt x="10" y="75"/>
                      <a:pt x="9" y="76"/>
                      <a:pt x="9" y="78"/>
                    </a:cubicBezTo>
                    <a:cubicBezTo>
                      <a:pt x="9" y="81"/>
                      <a:pt x="7" y="82"/>
                      <a:pt x="5" y="83"/>
                    </a:cubicBezTo>
                    <a:cubicBezTo>
                      <a:pt x="4" y="84"/>
                      <a:pt x="3" y="85"/>
                      <a:pt x="3" y="86"/>
                    </a:cubicBezTo>
                    <a:cubicBezTo>
                      <a:pt x="2" y="86"/>
                      <a:pt x="2" y="86"/>
                      <a:pt x="2" y="86"/>
                    </a:cubicBezTo>
                    <a:cubicBezTo>
                      <a:pt x="3" y="87"/>
                      <a:pt x="3" y="87"/>
                      <a:pt x="4" y="87"/>
                    </a:cubicBezTo>
                    <a:cubicBezTo>
                      <a:pt x="5" y="88"/>
                      <a:pt x="6" y="89"/>
                      <a:pt x="6" y="90"/>
                    </a:cubicBezTo>
                    <a:cubicBezTo>
                      <a:pt x="6" y="93"/>
                      <a:pt x="4" y="94"/>
                      <a:pt x="1" y="96"/>
                    </a:cubicBezTo>
                    <a:cubicBezTo>
                      <a:pt x="1" y="96"/>
                      <a:pt x="0" y="99"/>
                      <a:pt x="0" y="100"/>
                    </a:cubicBezTo>
                    <a:cubicBezTo>
                      <a:pt x="0" y="100"/>
                      <a:pt x="1" y="100"/>
                      <a:pt x="1" y="100"/>
                    </a:cubicBezTo>
                    <a:cubicBezTo>
                      <a:pt x="3" y="101"/>
                      <a:pt x="7" y="102"/>
                      <a:pt x="6" y="106"/>
                    </a:cubicBezTo>
                    <a:cubicBezTo>
                      <a:pt x="6" y="107"/>
                      <a:pt x="6" y="108"/>
                      <a:pt x="6" y="109"/>
                    </a:cubicBezTo>
                    <a:cubicBezTo>
                      <a:pt x="8" y="109"/>
                      <a:pt x="9" y="109"/>
                      <a:pt x="11" y="109"/>
                    </a:cubicBezTo>
                    <a:cubicBezTo>
                      <a:pt x="12" y="109"/>
                      <a:pt x="12" y="109"/>
                      <a:pt x="13" y="109"/>
                    </a:cubicBezTo>
                    <a:cubicBezTo>
                      <a:pt x="13" y="109"/>
                      <a:pt x="14" y="109"/>
                      <a:pt x="14" y="109"/>
                    </a:cubicBezTo>
                    <a:cubicBezTo>
                      <a:pt x="17" y="109"/>
                      <a:pt x="18" y="111"/>
                      <a:pt x="20" y="113"/>
                    </a:cubicBezTo>
                    <a:cubicBezTo>
                      <a:pt x="21" y="115"/>
                      <a:pt x="22" y="116"/>
                      <a:pt x="23" y="118"/>
                    </a:cubicBezTo>
                    <a:cubicBezTo>
                      <a:pt x="26" y="121"/>
                      <a:pt x="27" y="123"/>
                      <a:pt x="27" y="125"/>
                    </a:cubicBezTo>
                    <a:cubicBezTo>
                      <a:pt x="26" y="127"/>
                      <a:pt x="25" y="127"/>
                      <a:pt x="24" y="128"/>
                    </a:cubicBezTo>
                    <a:cubicBezTo>
                      <a:pt x="24" y="128"/>
                      <a:pt x="25" y="129"/>
                      <a:pt x="26" y="129"/>
                    </a:cubicBezTo>
                    <a:cubicBezTo>
                      <a:pt x="27" y="129"/>
                      <a:pt x="27" y="130"/>
                      <a:pt x="28" y="130"/>
                    </a:cubicBezTo>
                    <a:cubicBezTo>
                      <a:pt x="28" y="130"/>
                      <a:pt x="28" y="130"/>
                      <a:pt x="29" y="131"/>
                    </a:cubicBezTo>
                    <a:cubicBezTo>
                      <a:pt x="29" y="131"/>
                      <a:pt x="29" y="131"/>
                      <a:pt x="29" y="131"/>
                    </a:cubicBezTo>
                    <a:cubicBezTo>
                      <a:pt x="29" y="130"/>
                      <a:pt x="30" y="130"/>
                      <a:pt x="30" y="130"/>
                    </a:cubicBezTo>
                    <a:close/>
                    <a:moveTo>
                      <a:pt x="311" y="132"/>
                    </a:moveTo>
                    <a:cubicBezTo>
                      <a:pt x="315" y="128"/>
                      <a:pt x="324" y="126"/>
                      <a:pt x="332" y="126"/>
                    </a:cubicBezTo>
                    <a:cubicBezTo>
                      <a:pt x="336" y="126"/>
                      <a:pt x="339" y="126"/>
                      <a:pt x="342" y="127"/>
                    </a:cubicBezTo>
                    <a:cubicBezTo>
                      <a:pt x="347" y="128"/>
                      <a:pt x="356" y="127"/>
                      <a:pt x="363" y="126"/>
                    </a:cubicBezTo>
                    <a:cubicBezTo>
                      <a:pt x="366" y="126"/>
                      <a:pt x="369" y="125"/>
                      <a:pt x="370" y="126"/>
                    </a:cubicBezTo>
                    <a:cubicBezTo>
                      <a:pt x="371" y="126"/>
                      <a:pt x="372" y="127"/>
                      <a:pt x="372" y="129"/>
                    </a:cubicBezTo>
                    <a:cubicBezTo>
                      <a:pt x="372" y="132"/>
                      <a:pt x="366" y="135"/>
                      <a:pt x="358" y="135"/>
                    </a:cubicBezTo>
                    <a:cubicBezTo>
                      <a:pt x="356" y="135"/>
                      <a:pt x="353" y="135"/>
                      <a:pt x="350" y="134"/>
                    </a:cubicBezTo>
                    <a:cubicBezTo>
                      <a:pt x="346" y="134"/>
                      <a:pt x="342" y="134"/>
                      <a:pt x="338" y="134"/>
                    </a:cubicBezTo>
                    <a:cubicBezTo>
                      <a:pt x="329" y="134"/>
                      <a:pt x="324" y="135"/>
                      <a:pt x="321" y="139"/>
                    </a:cubicBezTo>
                    <a:cubicBezTo>
                      <a:pt x="316" y="143"/>
                      <a:pt x="317" y="147"/>
                      <a:pt x="317" y="149"/>
                    </a:cubicBezTo>
                    <a:cubicBezTo>
                      <a:pt x="317" y="150"/>
                      <a:pt x="317" y="153"/>
                      <a:pt x="314" y="154"/>
                    </a:cubicBezTo>
                    <a:cubicBezTo>
                      <a:pt x="313" y="154"/>
                      <a:pt x="313" y="154"/>
                      <a:pt x="313" y="154"/>
                    </a:cubicBezTo>
                    <a:cubicBezTo>
                      <a:pt x="312" y="154"/>
                      <a:pt x="310" y="153"/>
                      <a:pt x="309" y="150"/>
                    </a:cubicBezTo>
                    <a:cubicBezTo>
                      <a:pt x="307" y="145"/>
                      <a:pt x="307" y="136"/>
                      <a:pt x="311" y="132"/>
                    </a:cubicBezTo>
                    <a:close/>
                    <a:moveTo>
                      <a:pt x="151" y="128"/>
                    </a:moveTo>
                    <a:cubicBezTo>
                      <a:pt x="152" y="127"/>
                      <a:pt x="153" y="127"/>
                      <a:pt x="156" y="127"/>
                    </a:cubicBezTo>
                    <a:cubicBezTo>
                      <a:pt x="159" y="127"/>
                      <a:pt x="169" y="128"/>
                      <a:pt x="170" y="132"/>
                    </a:cubicBezTo>
                    <a:cubicBezTo>
                      <a:pt x="171" y="133"/>
                      <a:pt x="171" y="134"/>
                      <a:pt x="170" y="135"/>
                    </a:cubicBezTo>
                    <a:cubicBezTo>
                      <a:pt x="169" y="136"/>
                      <a:pt x="168" y="137"/>
                      <a:pt x="166" y="137"/>
                    </a:cubicBezTo>
                    <a:cubicBezTo>
                      <a:pt x="163" y="137"/>
                      <a:pt x="152" y="134"/>
                      <a:pt x="151" y="131"/>
                    </a:cubicBezTo>
                    <a:cubicBezTo>
                      <a:pt x="151" y="130"/>
                      <a:pt x="151" y="129"/>
                      <a:pt x="151" y="1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9" name="Freeform 1143">
                <a:extLst>
                  <a:ext uri="{FF2B5EF4-FFF2-40B4-BE49-F238E27FC236}">
                    <a16:creationId xmlns:a16="http://schemas.microsoft.com/office/drawing/2014/main" id="{47EBF559-F537-4AA3-86E2-7FB72DA1F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0" y="1272"/>
                <a:ext cx="83" cy="30"/>
              </a:xfrm>
              <a:custGeom>
                <a:avLst/>
                <a:gdLst>
                  <a:gd name="T0" fmla="*/ 3 w 87"/>
                  <a:gd name="T1" fmla="*/ 22 h 31"/>
                  <a:gd name="T2" fmla="*/ 11 w 87"/>
                  <a:gd name="T3" fmla="*/ 29 h 31"/>
                  <a:gd name="T4" fmla="*/ 12 w 87"/>
                  <a:gd name="T5" fmla="*/ 30 h 31"/>
                  <a:gd name="T6" fmla="*/ 14 w 87"/>
                  <a:gd name="T7" fmla="*/ 30 h 31"/>
                  <a:gd name="T8" fmla="*/ 25 w 87"/>
                  <a:gd name="T9" fmla="*/ 28 h 31"/>
                  <a:gd name="T10" fmla="*/ 27 w 87"/>
                  <a:gd name="T11" fmla="*/ 27 h 31"/>
                  <a:gd name="T12" fmla="*/ 33 w 87"/>
                  <a:gd name="T13" fmla="*/ 29 h 31"/>
                  <a:gd name="T14" fmla="*/ 37 w 87"/>
                  <a:gd name="T15" fmla="*/ 29 h 31"/>
                  <a:gd name="T16" fmla="*/ 48 w 87"/>
                  <a:gd name="T17" fmla="*/ 26 h 31"/>
                  <a:gd name="T18" fmla="*/ 53 w 87"/>
                  <a:gd name="T19" fmla="*/ 27 h 31"/>
                  <a:gd name="T20" fmla="*/ 58 w 87"/>
                  <a:gd name="T21" fmla="*/ 27 h 31"/>
                  <a:gd name="T22" fmla="*/ 59 w 87"/>
                  <a:gd name="T23" fmla="*/ 27 h 31"/>
                  <a:gd name="T24" fmla="*/ 57 w 87"/>
                  <a:gd name="T25" fmla="*/ 22 h 31"/>
                  <a:gd name="T26" fmla="*/ 55 w 87"/>
                  <a:gd name="T27" fmla="*/ 16 h 31"/>
                  <a:gd name="T28" fmla="*/ 60 w 87"/>
                  <a:gd name="T29" fmla="*/ 12 h 31"/>
                  <a:gd name="T30" fmla="*/ 65 w 87"/>
                  <a:gd name="T31" fmla="*/ 15 h 31"/>
                  <a:gd name="T32" fmla="*/ 65 w 87"/>
                  <a:gd name="T33" fmla="*/ 19 h 31"/>
                  <a:gd name="T34" fmla="*/ 65 w 87"/>
                  <a:gd name="T35" fmla="*/ 21 h 31"/>
                  <a:gd name="T36" fmla="*/ 78 w 87"/>
                  <a:gd name="T37" fmla="*/ 26 h 31"/>
                  <a:gd name="T38" fmla="*/ 82 w 87"/>
                  <a:gd name="T39" fmla="*/ 23 h 31"/>
                  <a:gd name="T40" fmla="*/ 85 w 87"/>
                  <a:gd name="T41" fmla="*/ 17 h 31"/>
                  <a:gd name="T42" fmla="*/ 87 w 87"/>
                  <a:gd name="T43" fmla="*/ 15 h 31"/>
                  <a:gd name="T44" fmla="*/ 82 w 87"/>
                  <a:gd name="T45" fmla="*/ 11 h 31"/>
                  <a:gd name="T46" fmla="*/ 69 w 87"/>
                  <a:gd name="T47" fmla="*/ 8 h 31"/>
                  <a:gd name="T48" fmla="*/ 58 w 87"/>
                  <a:gd name="T49" fmla="*/ 6 h 31"/>
                  <a:gd name="T50" fmla="*/ 50 w 87"/>
                  <a:gd name="T51" fmla="*/ 4 h 31"/>
                  <a:gd name="T52" fmla="*/ 44 w 87"/>
                  <a:gd name="T53" fmla="*/ 8 h 31"/>
                  <a:gd name="T54" fmla="*/ 41 w 87"/>
                  <a:gd name="T55" fmla="*/ 12 h 31"/>
                  <a:gd name="T56" fmla="*/ 30 w 87"/>
                  <a:gd name="T57" fmla="*/ 6 h 31"/>
                  <a:gd name="T58" fmla="*/ 20 w 87"/>
                  <a:gd name="T59" fmla="*/ 0 h 31"/>
                  <a:gd name="T60" fmla="*/ 20 w 87"/>
                  <a:gd name="T61" fmla="*/ 0 h 31"/>
                  <a:gd name="T62" fmla="*/ 1 w 87"/>
                  <a:gd name="T63" fmla="*/ 18 h 31"/>
                  <a:gd name="T64" fmla="*/ 3 w 87"/>
                  <a:gd name="T65" fmla="*/ 2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7" h="31">
                    <a:moveTo>
                      <a:pt x="3" y="22"/>
                    </a:moveTo>
                    <a:cubicBezTo>
                      <a:pt x="7" y="25"/>
                      <a:pt x="9" y="27"/>
                      <a:pt x="11" y="29"/>
                    </a:cubicBezTo>
                    <a:cubicBezTo>
                      <a:pt x="11" y="29"/>
                      <a:pt x="12" y="30"/>
                      <a:pt x="12" y="30"/>
                    </a:cubicBezTo>
                    <a:cubicBezTo>
                      <a:pt x="12" y="30"/>
                      <a:pt x="12" y="30"/>
                      <a:pt x="14" y="30"/>
                    </a:cubicBezTo>
                    <a:cubicBezTo>
                      <a:pt x="17" y="30"/>
                      <a:pt x="22" y="29"/>
                      <a:pt x="25" y="28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29" y="26"/>
                      <a:pt x="31" y="28"/>
                      <a:pt x="33" y="29"/>
                    </a:cubicBezTo>
                    <a:cubicBezTo>
                      <a:pt x="34" y="30"/>
                      <a:pt x="35" y="31"/>
                      <a:pt x="37" y="29"/>
                    </a:cubicBezTo>
                    <a:cubicBezTo>
                      <a:pt x="41" y="27"/>
                      <a:pt x="45" y="26"/>
                      <a:pt x="48" y="26"/>
                    </a:cubicBezTo>
                    <a:cubicBezTo>
                      <a:pt x="49" y="26"/>
                      <a:pt x="51" y="27"/>
                      <a:pt x="53" y="27"/>
                    </a:cubicBezTo>
                    <a:cubicBezTo>
                      <a:pt x="54" y="27"/>
                      <a:pt x="56" y="27"/>
                      <a:pt x="58" y="27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59" y="26"/>
                      <a:pt x="58" y="24"/>
                      <a:pt x="57" y="22"/>
                    </a:cubicBezTo>
                    <a:cubicBezTo>
                      <a:pt x="56" y="20"/>
                      <a:pt x="55" y="18"/>
                      <a:pt x="55" y="16"/>
                    </a:cubicBezTo>
                    <a:cubicBezTo>
                      <a:pt x="55" y="13"/>
                      <a:pt x="57" y="12"/>
                      <a:pt x="60" y="12"/>
                    </a:cubicBezTo>
                    <a:cubicBezTo>
                      <a:pt x="62" y="12"/>
                      <a:pt x="64" y="13"/>
                      <a:pt x="65" y="15"/>
                    </a:cubicBezTo>
                    <a:cubicBezTo>
                      <a:pt x="66" y="16"/>
                      <a:pt x="66" y="18"/>
                      <a:pt x="65" y="19"/>
                    </a:cubicBezTo>
                    <a:cubicBezTo>
                      <a:pt x="64" y="20"/>
                      <a:pt x="65" y="20"/>
                      <a:pt x="65" y="21"/>
                    </a:cubicBezTo>
                    <a:cubicBezTo>
                      <a:pt x="66" y="24"/>
                      <a:pt x="71" y="27"/>
                      <a:pt x="78" y="26"/>
                    </a:cubicBezTo>
                    <a:cubicBezTo>
                      <a:pt x="82" y="26"/>
                      <a:pt x="82" y="25"/>
                      <a:pt x="82" y="23"/>
                    </a:cubicBezTo>
                    <a:cubicBezTo>
                      <a:pt x="82" y="21"/>
                      <a:pt x="81" y="18"/>
                      <a:pt x="85" y="17"/>
                    </a:cubicBezTo>
                    <a:cubicBezTo>
                      <a:pt x="87" y="16"/>
                      <a:pt x="87" y="15"/>
                      <a:pt x="87" y="15"/>
                    </a:cubicBezTo>
                    <a:cubicBezTo>
                      <a:pt x="87" y="15"/>
                      <a:pt x="87" y="14"/>
                      <a:pt x="82" y="11"/>
                    </a:cubicBezTo>
                    <a:cubicBezTo>
                      <a:pt x="78" y="8"/>
                      <a:pt x="73" y="8"/>
                      <a:pt x="69" y="8"/>
                    </a:cubicBezTo>
                    <a:cubicBezTo>
                      <a:pt x="65" y="8"/>
                      <a:pt x="61" y="8"/>
                      <a:pt x="58" y="6"/>
                    </a:cubicBezTo>
                    <a:cubicBezTo>
                      <a:pt x="55" y="5"/>
                      <a:pt x="52" y="4"/>
                      <a:pt x="50" y="4"/>
                    </a:cubicBezTo>
                    <a:cubicBezTo>
                      <a:pt x="45" y="4"/>
                      <a:pt x="44" y="7"/>
                      <a:pt x="44" y="8"/>
                    </a:cubicBezTo>
                    <a:cubicBezTo>
                      <a:pt x="44" y="11"/>
                      <a:pt x="42" y="12"/>
                      <a:pt x="41" y="12"/>
                    </a:cubicBezTo>
                    <a:cubicBezTo>
                      <a:pt x="38" y="12"/>
                      <a:pt x="35" y="10"/>
                      <a:pt x="30" y="6"/>
                    </a:cubicBezTo>
                    <a:cubicBezTo>
                      <a:pt x="27" y="4"/>
                      <a:pt x="23" y="1"/>
                      <a:pt x="2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5" y="0"/>
                      <a:pt x="3" y="10"/>
                      <a:pt x="1" y="18"/>
                    </a:cubicBezTo>
                    <a:cubicBezTo>
                      <a:pt x="0" y="21"/>
                      <a:pt x="1" y="22"/>
                      <a:pt x="3" y="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0" name="Freeform 1144">
                <a:extLst>
                  <a:ext uri="{FF2B5EF4-FFF2-40B4-BE49-F238E27FC236}">
                    <a16:creationId xmlns:a16="http://schemas.microsoft.com/office/drawing/2014/main" id="{71737B62-8B89-4074-A8C7-D05E1229E1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2" y="1196"/>
                <a:ext cx="63" cy="32"/>
              </a:xfrm>
              <a:custGeom>
                <a:avLst/>
                <a:gdLst>
                  <a:gd name="T0" fmla="*/ 13 w 66"/>
                  <a:gd name="T1" fmla="*/ 33 h 34"/>
                  <a:gd name="T2" fmla="*/ 28 w 66"/>
                  <a:gd name="T3" fmla="*/ 31 h 34"/>
                  <a:gd name="T4" fmla="*/ 29 w 66"/>
                  <a:gd name="T5" fmla="*/ 31 h 34"/>
                  <a:gd name="T6" fmla="*/ 65 w 66"/>
                  <a:gd name="T7" fmla="*/ 19 h 34"/>
                  <a:gd name="T8" fmla="*/ 60 w 66"/>
                  <a:gd name="T9" fmla="*/ 16 h 34"/>
                  <a:gd name="T10" fmla="*/ 51 w 66"/>
                  <a:gd name="T11" fmla="*/ 11 h 34"/>
                  <a:gd name="T12" fmla="*/ 47 w 66"/>
                  <a:gd name="T13" fmla="*/ 10 h 34"/>
                  <a:gd name="T14" fmla="*/ 38 w 66"/>
                  <a:gd name="T15" fmla="*/ 14 h 34"/>
                  <a:gd name="T16" fmla="*/ 35 w 66"/>
                  <a:gd name="T17" fmla="*/ 17 h 34"/>
                  <a:gd name="T18" fmla="*/ 32 w 66"/>
                  <a:gd name="T19" fmla="*/ 15 h 34"/>
                  <a:gd name="T20" fmla="*/ 36 w 66"/>
                  <a:gd name="T21" fmla="*/ 6 h 34"/>
                  <a:gd name="T22" fmla="*/ 37 w 66"/>
                  <a:gd name="T23" fmla="*/ 3 h 34"/>
                  <a:gd name="T24" fmla="*/ 33 w 66"/>
                  <a:gd name="T25" fmla="*/ 0 h 34"/>
                  <a:gd name="T26" fmla="*/ 33 w 66"/>
                  <a:gd name="T27" fmla="*/ 0 h 34"/>
                  <a:gd name="T28" fmla="*/ 25 w 66"/>
                  <a:gd name="T29" fmla="*/ 4 h 34"/>
                  <a:gd name="T30" fmla="*/ 21 w 66"/>
                  <a:gd name="T31" fmla="*/ 5 h 34"/>
                  <a:gd name="T32" fmla="*/ 19 w 66"/>
                  <a:gd name="T33" fmla="*/ 10 h 34"/>
                  <a:gd name="T34" fmla="*/ 17 w 66"/>
                  <a:gd name="T35" fmla="*/ 13 h 34"/>
                  <a:gd name="T36" fmla="*/ 16 w 66"/>
                  <a:gd name="T37" fmla="*/ 16 h 34"/>
                  <a:gd name="T38" fmla="*/ 13 w 66"/>
                  <a:gd name="T39" fmla="*/ 17 h 34"/>
                  <a:gd name="T40" fmla="*/ 12 w 66"/>
                  <a:gd name="T41" fmla="*/ 17 h 34"/>
                  <a:gd name="T42" fmla="*/ 9 w 66"/>
                  <a:gd name="T43" fmla="*/ 20 h 34"/>
                  <a:gd name="T44" fmla="*/ 2 w 66"/>
                  <a:gd name="T45" fmla="*/ 31 h 34"/>
                  <a:gd name="T46" fmla="*/ 0 w 66"/>
                  <a:gd name="T47" fmla="*/ 34 h 34"/>
                  <a:gd name="T48" fmla="*/ 2 w 66"/>
                  <a:gd name="T49" fmla="*/ 34 h 34"/>
                  <a:gd name="T50" fmla="*/ 13 w 66"/>
                  <a:gd name="T51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6" h="34">
                    <a:moveTo>
                      <a:pt x="13" y="33"/>
                    </a:moveTo>
                    <a:cubicBezTo>
                      <a:pt x="18" y="32"/>
                      <a:pt x="23" y="31"/>
                      <a:pt x="28" y="31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41" y="31"/>
                      <a:pt x="64" y="23"/>
                      <a:pt x="65" y="19"/>
                    </a:cubicBezTo>
                    <a:cubicBezTo>
                      <a:pt x="66" y="18"/>
                      <a:pt x="64" y="17"/>
                      <a:pt x="60" y="16"/>
                    </a:cubicBezTo>
                    <a:cubicBezTo>
                      <a:pt x="57" y="15"/>
                      <a:pt x="53" y="14"/>
                      <a:pt x="51" y="11"/>
                    </a:cubicBezTo>
                    <a:cubicBezTo>
                      <a:pt x="50" y="10"/>
                      <a:pt x="49" y="10"/>
                      <a:pt x="47" y="10"/>
                    </a:cubicBezTo>
                    <a:cubicBezTo>
                      <a:pt x="44" y="10"/>
                      <a:pt x="39" y="12"/>
                      <a:pt x="38" y="14"/>
                    </a:cubicBezTo>
                    <a:cubicBezTo>
                      <a:pt x="37" y="17"/>
                      <a:pt x="35" y="17"/>
                      <a:pt x="35" y="17"/>
                    </a:cubicBezTo>
                    <a:cubicBezTo>
                      <a:pt x="33" y="17"/>
                      <a:pt x="32" y="16"/>
                      <a:pt x="32" y="15"/>
                    </a:cubicBezTo>
                    <a:cubicBezTo>
                      <a:pt x="31" y="13"/>
                      <a:pt x="33" y="9"/>
                      <a:pt x="36" y="6"/>
                    </a:cubicBezTo>
                    <a:cubicBezTo>
                      <a:pt x="38" y="4"/>
                      <a:pt x="38" y="3"/>
                      <a:pt x="37" y="3"/>
                    </a:cubicBezTo>
                    <a:cubicBezTo>
                      <a:pt x="37" y="2"/>
                      <a:pt x="35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2" y="4"/>
                      <a:pt x="28" y="4"/>
                      <a:pt x="25" y="4"/>
                    </a:cubicBezTo>
                    <a:cubicBezTo>
                      <a:pt x="24" y="4"/>
                      <a:pt x="22" y="4"/>
                      <a:pt x="21" y="5"/>
                    </a:cubicBezTo>
                    <a:cubicBezTo>
                      <a:pt x="21" y="7"/>
                      <a:pt x="20" y="9"/>
                      <a:pt x="19" y="10"/>
                    </a:cubicBezTo>
                    <a:cubicBezTo>
                      <a:pt x="18" y="11"/>
                      <a:pt x="17" y="12"/>
                      <a:pt x="17" y="13"/>
                    </a:cubicBezTo>
                    <a:cubicBezTo>
                      <a:pt x="17" y="14"/>
                      <a:pt x="17" y="15"/>
                      <a:pt x="16" y="16"/>
                    </a:cubicBezTo>
                    <a:cubicBezTo>
                      <a:pt x="15" y="17"/>
                      <a:pt x="14" y="17"/>
                      <a:pt x="13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0" y="17"/>
                      <a:pt x="9" y="17"/>
                      <a:pt x="9" y="20"/>
                    </a:cubicBezTo>
                    <a:cubicBezTo>
                      <a:pt x="9" y="25"/>
                      <a:pt x="5" y="28"/>
                      <a:pt x="2" y="31"/>
                    </a:cubicBezTo>
                    <a:cubicBezTo>
                      <a:pt x="1" y="32"/>
                      <a:pt x="0" y="33"/>
                      <a:pt x="0" y="34"/>
                    </a:cubicBezTo>
                    <a:cubicBezTo>
                      <a:pt x="0" y="34"/>
                      <a:pt x="1" y="34"/>
                      <a:pt x="2" y="34"/>
                    </a:cubicBezTo>
                    <a:cubicBezTo>
                      <a:pt x="5" y="34"/>
                      <a:pt x="9" y="33"/>
                      <a:pt x="13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1" name="Freeform 1145">
                <a:extLst>
                  <a:ext uri="{FF2B5EF4-FFF2-40B4-BE49-F238E27FC236}">
                    <a16:creationId xmlns:a16="http://schemas.microsoft.com/office/drawing/2014/main" id="{8861B5DB-7BE4-4CAE-BA70-58262BEDB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57" y="1150"/>
                <a:ext cx="53" cy="39"/>
              </a:xfrm>
              <a:custGeom>
                <a:avLst/>
                <a:gdLst>
                  <a:gd name="T0" fmla="*/ 9 w 56"/>
                  <a:gd name="T1" fmla="*/ 25 h 41"/>
                  <a:gd name="T2" fmla="*/ 14 w 56"/>
                  <a:gd name="T3" fmla="*/ 30 h 41"/>
                  <a:gd name="T4" fmla="*/ 6 w 56"/>
                  <a:gd name="T5" fmla="*/ 34 h 41"/>
                  <a:gd name="T6" fmla="*/ 0 w 56"/>
                  <a:gd name="T7" fmla="*/ 34 h 41"/>
                  <a:gd name="T8" fmla="*/ 2 w 56"/>
                  <a:gd name="T9" fmla="*/ 37 h 41"/>
                  <a:gd name="T10" fmla="*/ 8 w 56"/>
                  <a:gd name="T11" fmla="*/ 40 h 41"/>
                  <a:gd name="T12" fmla="*/ 18 w 56"/>
                  <a:gd name="T13" fmla="*/ 37 h 41"/>
                  <a:gd name="T14" fmla="*/ 19 w 56"/>
                  <a:gd name="T15" fmla="*/ 35 h 41"/>
                  <a:gd name="T16" fmla="*/ 45 w 56"/>
                  <a:gd name="T17" fmla="*/ 24 h 41"/>
                  <a:gd name="T18" fmla="*/ 52 w 56"/>
                  <a:gd name="T19" fmla="*/ 23 h 41"/>
                  <a:gd name="T20" fmla="*/ 52 w 56"/>
                  <a:gd name="T21" fmla="*/ 23 h 41"/>
                  <a:gd name="T22" fmla="*/ 52 w 56"/>
                  <a:gd name="T23" fmla="*/ 21 h 41"/>
                  <a:gd name="T24" fmla="*/ 51 w 56"/>
                  <a:gd name="T25" fmla="*/ 16 h 41"/>
                  <a:gd name="T26" fmla="*/ 55 w 56"/>
                  <a:gd name="T27" fmla="*/ 14 h 41"/>
                  <a:gd name="T28" fmla="*/ 56 w 56"/>
                  <a:gd name="T29" fmla="*/ 14 h 41"/>
                  <a:gd name="T30" fmla="*/ 50 w 56"/>
                  <a:gd name="T31" fmla="*/ 12 h 41"/>
                  <a:gd name="T32" fmla="*/ 42 w 56"/>
                  <a:gd name="T33" fmla="*/ 3 h 41"/>
                  <a:gd name="T34" fmla="*/ 41 w 56"/>
                  <a:gd name="T35" fmla="*/ 0 h 41"/>
                  <a:gd name="T36" fmla="*/ 38 w 56"/>
                  <a:gd name="T37" fmla="*/ 1 h 41"/>
                  <a:gd name="T38" fmla="*/ 26 w 56"/>
                  <a:gd name="T39" fmla="*/ 6 h 41"/>
                  <a:gd name="T40" fmla="*/ 14 w 56"/>
                  <a:gd name="T41" fmla="*/ 10 h 41"/>
                  <a:gd name="T42" fmla="*/ 14 w 56"/>
                  <a:gd name="T43" fmla="*/ 10 h 41"/>
                  <a:gd name="T44" fmla="*/ 17 w 56"/>
                  <a:gd name="T45" fmla="*/ 16 h 41"/>
                  <a:gd name="T46" fmla="*/ 8 w 56"/>
                  <a:gd name="T47" fmla="*/ 22 h 41"/>
                  <a:gd name="T48" fmla="*/ 8 w 56"/>
                  <a:gd name="T49" fmla="*/ 22 h 41"/>
                  <a:gd name="T50" fmla="*/ 6 w 56"/>
                  <a:gd name="T51" fmla="*/ 22 h 41"/>
                  <a:gd name="T52" fmla="*/ 9 w 56"/>
                  <a:gd name="T53" fmla="*/ 25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6" h="41">
                    <a:moveTo>
                      <a:pt x="9" y="25"/>
                    </a:moveTo>
                    <a:cubicBezTo>
                      <a:pt x="11" y="26"/>
                      <a:pt x="15" y="28"/>
                      <a:pt x="14" y="30"/>
                    </a:cubicBezTo>
                    <a:cubicBezTo>
                      <a:pt x="14" y="33"/>
                      <a:pt x="11" y="34"/>
                      <a:pt x="6" y="34"/>
                    </a:cubicBezTo>
                    <a:cubicBezTo>
                      <a:pt x="3" y="34"/>
                      <a:pt x="1" y="34"/>
                      <a:pt x="0" y="34"/>
                    </a:cubicBezTo>
                    <a:cubicBezTo>
                      <a:pt x="1" y="35"/>
                      <a:pt x="1" y="36"/>
                      <a:pt x="2" y="37"/>
                    </a:cubicBezTo>
                    <a:cubicBezTo>
                      <a:pt x="3" y="38"/>
                      <a:pt x="5" y="39"/>
                      <a:pt x="8" y="40"/>
                    </a:cubicBezTo>
                    <a:cubicBezTo>
                      <a:pt x="12" y="41"/>
                      <a:pt x="16" y="39"/>
                      <a:pt x="18" y="37"/>
                    </a:cubicBezTo>
                    <a:cubicBezTo>
                      <a:pt x="19" y="36"/>
                      <a:pt x="19" y="35"/>
                      <a:pt x="19" y="35"/>
                    </a:cubicBezTo>
                    <a:cubicBezTo>
                      <a:pt x="18" y="30"/>
                      <a:pt x="25" y="28"/>
                      <a:pt x="45" y="24"/>
                    </a:cubicBezTo>
                    <a:cubicBezTo>
                      <a:pt x="48" y="24"/>
                      <a:pt x="50" y="23"/>
                      <a:pt x="52" y="23"/>
                    </a:cubicBezTo>
                    <a:cubicBezTo>
                      <a:pt x="52" y="23"/>
                      <a:pt x="52" y="23"/>
                      <a:pt x="52" y="23"/>
                    </a:cubicBezTo>
                    <a:cubicBezTo>
                      <a:pt x="52" y="22"/>
                      <a:pt x="52" y="21"/>
                      <a:pt x="52" y="21"/>
                    </a:cubicBezTo>
                    <a:cubicBezTo>
                      <a:pt x="51" y="19"/>
                      <a:pt x="50" y="17"/>
                      <a:pt x="51" y="16"/>
                    </a:cubicBezTo>
                    <a:cubicBezTo>
                      <a:pt x="52" y="14"/>
                      <a:pt x="54" y="14"/>
                      <a:pt x="55" y="14"/>
                    </a:cubicBezTo>
                    <a:cubicBezTo>
                      <a:pt x="55" y="14"/>
                      <a:pt x="55" y="14"/>
                      <a:pt x="56" y="14"/>
                    </a:cubicBezTo>
                    <a:cubicBezTo>
                      <a:pt x="54" y="13"/>
                      <a:pt x="53" y="13"/>
                      <a:pt x="50" y="12"/>
                    </a:cubicBezTo>
                    <a:cubicBezTo>
                      <a:pt x="43" y="11"/>
                      <a:pt x="42" y="6"/>
                      <a:pt x="42" y="3"/>
                    </a:cubicBezTo>
                    <a:cubicBezTo>
                      <a:pt x="41" y="2"/>
                      <a:pt x="41" y="1"/>
                      <a:pt x="41" y="0"/>
                    </a:cubicBezTo>
                    <a:cubicBezTo>
                      <a:pt x="40" y="0"/>
                      <a:pt x="39" y="1"/>
                      <a:pt x="38" y="1"/>
                    </a:cubicBezTo>
                    <a:cubicBezTo>
                      <a:pt x="36" y="3"/>
                      <a:pt x="33" y="5"/>
                      <a:pt x="26" y="6"/>
                    </a:cubicBezTo>
                    <a:cubicBezTo>
                      <a:pt x="18" y="8"/>
                      <a:pt x="15" y="9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6" y="11"/>
                      <a:pt x="17" y="13"/>
                      <a:pt x="17" y="16"/>
                    </a:cubicBezTo>
                    <a:cubicBezTo>
                      <a:pt x="16" y="19"/>
                      <a:pt x="12" y="22"/>
                      <a:pt x="8" y="22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7" y="22"/>
                      <a:pt x="6" y="22"/>
                      <a:pt x="6" y="22"/>
                    </a:cubicBezTo>
                    <a:cubicBezTo>
                      <a:pt x="6" y="23"/>
                      <a:pt x="7" y="24"/>
                      <a:pt x="9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2" name="Freeform 1146">
                <a:extLst>
                  <a:ext uri="{FF2B5EF4-FFF2-40B4-BE49-F238E27FC236}">
                    <a16:creationId xmlns:a16="http://schemas.microsoft.com/office/drawing/2014/main" id="{E4A31DF5-028F-47E6-8BE0-A014B783E5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6" y="1180"/>
                <a:ext cx="58" cy="28"/>
              </a:xfrm>
              <a:custGeom>
                <a:avLst/>
                <a:gdLst>
                  <a:gd name="T0" fmla="*/ 3 w 61"/>
                  <a:gd name="T1" fmla="*/ 12 h 30"/>
                  <a:gd name="T2" fmla="*/ 0 w 61"/>
                  <a:gd name="T3" fmla="*/ 14 h 30"/>
                  <a:gd name="T4" fmla="*/ 4 w 61"/>
                  <a:gd name="T5" fmla="*/ 16 h 30"/>
                  <a:gd name="T6" fmla="*/ 7 w 61"/>
                  <a:gd name="T7" fmla="*/ 16 h 30"/>
                  <a:gd name="T8" fmla="*/ 12 w 61"/>
                  <a:gd name="T9" fmla="*/ 20 h 30"/>
                  <a:gd name="T10" fmla="*/ 17 w 61"/>
                  <a:gd name="T11" fmla="*/ 24 h 30"/>
                  <a:gd name="T12" fmla="*/ 19 w 61"/>
                  <a:gd name="T13" fmla="*/ 23 h 30"/>
                  <a:gd name="T14" fmla="*/ 33 w 61"/>
                  <a:gd name="T15" fmla="*/ 27 h 30"/>
                  <a:gd name="T16" fmla="*/ 50 w 61"/>
                  <a:gd name="T17" fmla="*/ 30 h 30"/>
                  <a:gd name="T18" fmla="*/ 56 w 61"/>
                  <a:gd name="T19" fmla="*/ 27 h 30"/>
                  <a:gd name="T20" fmla="*/ 57 w 61"/>
                  <a:gd name="T21" fmla="*/ 26 h 30"/>
                  <a:gd name="T22" fmla="*/ 57 w 61"/>
                  <a:gd name="T23" fmla="*/ 26 h 30"/>
                  <a:gd name="T24" fmla="*/ 54 w 61"/>
                  <a:gd name="T25" fmla="*/ 24 h 30"/>
                  <a:gd name="T26" fmla="*/ 61 w 61"/>
                  <a:gd name="T27" fmla="*/ 10 h 30"/>
                  <a:gd name="T28" fmla="*/ 61 w 61"/>
                  <a:gd name="T29" fmla="*/ 8 h 30"/>
                  <a:gd name="T30" fmla="*/ 50 w 61"/>
                  <a:gd name="T31" fmla="*/ 3 h 30"/>
                  <a:gd name="T32" fmla="*/ 48 w 61"/>
                  <a:gd name="T33" fmla="*/ 4 h 30"/>
                  <a:gd name="T34" fmla="*/ 45 w 61"/>
                  <a:gd name="T35" fmla="*/ 8 h 30"/>
                  <a:gd name="T36" fmla="*/ 36 w 61"/>
                  <a:gd name="T37" fmla="*/ 0 h 30"/>
                  <a:gd name="T38" fmla="*/ 33 w 61"/>
                  <a:gd name="T39" fmla="*/ 0 h 30"/>
                  <a:gd name="T40" fmla="*/ 8 w 61"/>
                  <a:gd name="T41" fmla="*/ 6 h 30"/>
                  <a:gd name="T42" fmla="*/ 3 w 61"/>
                  <a:gd name="T43" fmla="*/ 1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1" h="30">
                    <a:moveTo>
                      <a:pt x="3" y="12"/>
                    </a:moveTo>
                    <a:cubicBezTo>
                      <a:pt x="2" y="13"/>
                      <a:pt x="1" y="14"/>
                      <a:pt x="0" y="14"/>
                    </a:cubicBezTo>
                    <a:cubicBezTo>
                      <a:pt x="1" y="15"/>
                      <a:pt x="2" y="15"/>
                      <a:pt x="4" y="16"/>
                    </a:cubicBezTo>
                    <a:cubicBezTo>
                      <a:pt x="5" y="16"/>
                      <a:pt x="6" y="16"/>
                      <a:pt x="7" y="16"/>
                    </a:cubicBezTo>
                    <a:cubicBezTo>
                      <a:pt x="9" y="16"/>
                      <a:pt x="11" y="18"/>
                      <a:pt x="12" y="20"/>
                    </a:cubicBezTo>
                    <a:cubicBezTo>
                      <a:pt x="14" y="23"/>
                      <a:pt x="15" y="24"/>
                      <a:pt x="17" y="24"/>
                    </a:cubicBezTo>
                    <a:cubicBezTo>
                      <a:pt x="18" y="23"/>
                      <a:pt x="19" y="23"/>
                      <a:pt x="19" y="23"/>
                    </a:cubicBezTo>
                    <a:cubicBezTo>
                      <a:pt x="23" y="23"/>
                      <a:pt x="28" y="25"/>
                      <a:pt x="33" y="27"/>
                    </a:cubicBezTo>
                    <a:cubicBezTo>
                      <a:pt x="39" y="28"/>
                      <a:pt x="45" y="30"/>
                      <a:pt x="50" y="30"/>
                    </a:cubicBezTo>
                    <a:cubicBezTo>
                      <a:pt x="54" y="30"/>
                      <a:pt x="56" y="28"/>
                      <a:pt x="56" y="27"/>
                    </a:cubicBezTo>
                    <a:cubicBezTo>
                      <a:pt x="57" y="27"/>
                      <a:pt x="57" y="26"/>
                      <a:pt x="57" y="26"/>
                    </a:cubicBezTo>
                    <a:cubicBezTo>
                      <a:pt x="57" y="26"/>
                      <a:pt x="57" y="26"/>
                      <a:pt x="57" y="26"/>
                    </a:cubicBezTo>
                    <a:cubicBezTo>
                      <a:pt x="55" y="26"/>
                      <a:pt x="55" y="25"/>
                      <a:pt x="54" y="24"/>
                    </a:cubicBezTo>
                    <a:cubicBezTo>
                      <a:pt x="53" y="22"/>
                      <a:pt x="55" y="19"/>
                      <a:pt x="61" y="10"/>
                    </a:cubicBezTo>
                    <a:cubicBezTo>
                      <a:pt x="61" y="9"/>
                      <a:pt x="61" y="9"/>
                      <a:pt x="61" y="8"/>
                    </a:cubicBezTo>
                    <a:cubicBezTo>
                      <a:pt x="60" y="6"/>
                      <a:pt x="54" y="3"/>
                      <a:pt x="50" y="3"/>
                    </a:cubicBezTo>
                    <a:cubicBezTo>
                      <a:pt x="48" y="3"/>
                      <a:pt x="48" y="4"/>
                      <a:pt x="48" y="4"/>
                    </a:cubicBezTo>
                    <a:cubicBezTo>
                      <a:pt x="48" y="8"/>
                      <a:pt x="45" y="8"/>
                      <a:pt x="45" y="8"/>
                    </a:cubicBezTo>
                    <a:cubicBezTo>
                      <a:pt x="41" y="8"/>
                      <a:pt x="37" y="2"/>
                      <a:pt x="36" y="0"/>
                    </a:cubicBezTo>
                    <a:cubicBezTo>
                      <a:pt x="36" y="0"/>
                      <a:pt x="35" y="0"/>
                      <a:pt x="33" y="0"/>
                    </a:cubicBezTo>
                    <a:cubicBezTo>
                      <a:pt x="25" y="0"/>
                      <a:pt x="10" y="4"/>
                      <a:pt x="8" y="6"/>
                    </a:cubicBezTo>
                    <a:cubicBezTo>
                      <a:pt x="8" y="9"/>
                      <a:pt x="5" y="10"/>
                      <a:pt x="3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3" name="Freeform 1147">
                <a:extLst>
                  <a:ext uri="{FF2B5EF4-FFF2-40B4-BE49-F238E27FC236}">
                    <a16:creationId xmlns:a16="http://schemas.microsoft.com/office/drawing/2014/main" id="{57EBA238-D092-4FA8-9DCE-1A764F0AFD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64" y="1238"/>
                <a:ext cx="1749" cy="606"/>
              </a:xfrm>
              <a:custGeom>
                <a:avLst/>
                <a:gdLst>
                  <a:gd name="T0" fmla="*/ 49 w 1831"/>
                  <a:gd name="T1" fmla="*/ 223 h 635"/>
                  <a:gd name="T2" fmla="*/ 53 w 1831"/>
                  <a:gd name="T3" fmla="*/ 179 h 635"/>
                  <a:gd name="T4" fmla="*/ 15 w 1831"/>
                  <a:gd name="T5" fmla="*/ 190 h 635"/>
                  <a:gd name="T6" fmla="*/ 32 w 1831"/>
                  <a:gd name="T7" fmla="*/ 275 h 635"/>
                  <a:gd name="T8" fmla="*/ 7 w 1831"/>
                  <a:gd name="T9" fmla="*/ 361 h 635"/>
                  <a:gd name="T10" fmla="*/ 1 w 1831"/>
                  <a:gd name="T11" fmla="*/ 391 h 635"/>
                  <a:gd name="T12" fmla="*/ 45 w 1831"/>
                  <a:gd name="T13" fmla="*/ 445 h 635"/>
                  <a:gd name="T14" fmla="*/ 75 w 1831"/>
                  <a:gd name="T15" fmla="*/ 484 h 635"/>
                  <a:gd name="T16" fmla="*/ 139 w 1831"/>
                  <a:gd name="T17" fmla="*/ 532 h 635"/>
                  <a:gd name="T18" fmla="*/ 136 w 1831"/>
                  <a:gd name="T19" fmla="*/ 603 h 635"/>
                  <a:gd name="T20" fmla="*/ 216 w 1831"/>
                  <a:gd name="T21" fmla="*/ 628 h 635"/>
                  <a:gd name="T22" fmla="*/ 236 w 1831"/>
                  <a:gd name="T23" fmla="*/ 554 h 635"/>
                  <a:gd name="T24" fmla="*/ 234 w 1831"/>
                  <a:gd name="T25" fmla="*/ 511 h 635"/>
                  <a:gd name="T26" fmla="*/ 320 w 1831"/>
                  <a:gd name="T27" fmla="*/ 502 h 635"/>
                  <a:gd name="T28" fmla="*/ 377 w 1831"/>
                  <a:gd name="T29" fmla="*/ 470 h 635"/>
                  <a:gd name="T30" fmla="*/ 501 w 1831"/>
                  <a:gd name="T31" fmla="*/ 446 h 635"/>
                  <a:gd name="T32" fmla="*/ 563 w 1831"/>
                  <a:gd name="T33" fmla="*/ 447 h 635"/>
                  <a:gd name="T34" fmla="*/ 672 w 1831"/>
                  <a:gd name="T35" fmla="*/ 520 h 635"/>
                  <a:gd name="T36" fmla="*/ 732 w 1831"/>
                  <a:gd name="T37" fmla="*/ 501 h 635"/>
                  <a:gd name="T38" fmla="*/ 822 w 1831"/>
                  <a:gd name="T39" fmla="*/ 490 h 635"/>
                  <a:gd name="T40" fmla="*/ 931 w 1831"/>
                  <a:gd name="T41" fmla="*/ 524 h 635"/>
                  <a:gd name="T42" fmla="*/ 1000 w 1831"/>
                  <a:gd name="T43" fmla="*/ 516 h 635"/>
                  <a:gd name="T44" fmla="*/ 1041 w 1831"/>
                  <a:gd name="T45" fmla="*/ 482 h 635"/>
                  <a:gd name="T46" fmla="*/ 1091 w 1831"/>
                  <a:gd name="T47" fmla="*/ 464 h 635"/>
                  <a:gd name="T48" fmla="*/ 1160 w 1831"/>
                  <a:gd name="T49" fmla="*/ 543 h 635"/>
                  <a:gd name="T50" fmla="*/ 1181 w 1831"/>
                  <a:gd name="T51" fmla="*/ 588 h 635"/>
                  <a:gd name="T52" fmla="*/ 1267 w 1831"/>
                  <a:gd name="T53" fmla="*/ 502 h 635"/>
                  <a:gd name="T54" fmla="*/ 1232 w 1831"/>
                  <a:gd name="T55" fmla="*/ 454 h 635"/>
                  <a:gd name="T56" fmla="*/ 1342 w 1831"/>
                  <a:gd name="T57" fmla="*/ 367 h 635"/>
                  <a:gd name="T58" fmla="*/ 1444 w 1831"/>
                  <a:gd name="T59" fmla="*/ 340 h 635"/>
                  <a:gd name="T60" fmla="*/ 1525 w 1831"/>
                  <a:gd name="T61" fmla="*/ 328 h 635"/>
                  <a:gd name="T62" fmla="*/ 1457 w 1831"/>
                  <a:gd name="T63" fmla="*/ 395 h 635"/>
                  <a:gd name="T64" fmla="*/ 1508 w 1831"/>
                  <a:gd name="T65" fmla="*/ 445 h 635"/>
                  <a:gd name="T66" fmla="*/ 1540 w 1831"/>
                  <a:gd name="T67" fmla="*/ 355 h 635"/>
                  <a:gd name="T68" fmla="*/ 1687 w 1831"/>
                  <a:gd name="T69" fmla="*/ 309 h 635"/>
                  <a:gd name="T70" fmla="*/ 1710 w 1831"/>
                  <a:gd name="T71" fmla="*/ 271 h 635"/>
                  <a:gd name="T72" fmla="*/ 1775 w 1831"/>
                  <a:gd name="T73" fmla="*/ 272 h 635"/>
                  <a:gd name="T74" fmla="*/ 1825 w 1831"/>
                  <a:gd name="T75" fmla="*/ 256 h 635"/>
                  <a:gd name="T76" fmla="*/ 1685 w 1831"/>
                  <a:gd name="T77" fmla="*/ 181 h 635"/>
                  <a:gd name="T78" fmla="*/ 1565 w 1831"/>
                  <a:gd name="T79" fmla="*/ 185 h 635"/>
                  <a:gd name="T80" fmla="*/ 1389 w 1831"/>
                  <a:gd name="T81" fmla="*/ 145 h 635"/>
                  <a:gd name="T82" fmla="*/ 1315 w 1831"/>
                  <a:gd name="T83" fmla="*/ 121 h 635"/>
                  <a:gd name="T84" fmla="*/ 1244 w 1831"/>
                  <a:gd name="T85" fmla="*/ 141 h 635"/>
                  <a:gd name="T86" fmla="*/ 1135 w 1831"/>
                  <a:gd name="T87" fmla="*/ 125 h 635"/>
                  <a:gd name="T88" fmla="*/ 1076 w 1831"/>
                  <a:gd name="T89" fmla="*/ 97 h 635"/>
                  <a:gd name="T90" fmla="*/ 957 w 1831"/>
                  <a:gd name="T91" fmla="*/ 95 h 635"/>
                  <a:gd name="T92" fmla="*/ 905 w 1831"/>
                  <a:gd name="T93" fmla="*/ 87 h 635"/>
                  <a:gd name="T94" fmla="*/ 949 w 1831"/>
                  <a:gd name="T95" fmla="*/ 27 h 635"/>
                  <a:gd name="T96" fmla="*/ 866 w 1831"/>
                  <a:gd name="T97" fmla="*/ 9 h 635"/>
                  <a:gd name="T98" fmla="*/ 781 w 1831"/>
                  <a:gd name="T99" fmla="*/ 40 h 635"/>
                  <a:gd name="T100" fmla="*/ 701 w 1831"/>
                  <a:gd name="T101" fmla="*/ 55 h 635"/>
                  <a:gd name="T102" fmla="*/ 654 w 1831"/>
                  <a:gd name="T103" fmla="*/ 93 h 635"/>
                  <a:gd name="T104" fmla="*/ 564 w 1831"/>
                  <a:gd name="T105" fmla="*/ 129 h 635"/>
                  <a:gd name="T106" fmla="*/ 523 w 1831"/>
                  <a:gd name="T107" fmla="*/ 140 h 635"/>
                  <a:gd name="T108" fmla="*/ 565 w 1831"/>
                  <a:gd name="T109" fmla="*/ 206 h 635"/>
                  <a:gd name="T110" fmla="*/ 483 w 1831"/>
                  <a:gd name="T111" fmla="*/ 235 h 635"/>
                  <a:gd name="T112" fmla="*/ 514 w 1831"/>
                  <a:gd name="T113" fmla="*/ 176 h 635"/>
                  <a:gd name="T114" fmla="*/ 454 w 1831"/>
                  <a:gd name="T115" fmla="*/ 170 h 635"/>
                  <a:gd name="T116" fmla="*/ 358 w 1831"/>
                  <a:gd name="T117" fmla="*/ 163 h 635"/>
                  <a:gd name="T118" fmla="*/ 294 w 1831"/>
                  <a:gd name="T119" fmla="*/ 206 h 635"/>
                  <a:gd name="T120" fmla="*/ 203 w 1831"/>
                  <a:gd name="T121" fmla="*/ 227 h 635"/>
                  <a:gd name="T122" fmla="*/ 185 w 1831"/>
                  <a:gd name="T123" fmla="*/ 245 h 635"/>
                  <a:gd name="T124" fmla="*/ 104 w 1831"/>
                  <a:gd name="T125" fmla="*/ 268 h 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831" h="635">
                    <a:moveTo>
                      <a:pt x="104" y="268"/>
                    </a:moveTo>
                    <a:cubicBezTo>
                      <a:pt x="105" y="269"/>
                      <a:pt x="106" y="270"/>
                      <a:pt x="107" y="272"/>
                    </a:cubicBezTo>
                    <a:cubicBezTo>
                      <a:pt x="107" y="274"/>
                      <a:pt x="110" y="275"/>
                      <a:pt x="116" y="275"/>
                    </a:cubicBezTo>
                    <a:cubicBezTo>
                      <a:pt x="117" y="275"/>
                      <a:pt x="118" y="275"/>
                      <a:pt x="119" y="277"/>
                    </a:cubicBezTo>
                    <a:cubicBezTo>
                      <a:pt x="121" y="279"/>
                      <a:pt x="119" y="283"/>
                      <a:pt x="119" y="284"/>
                    </a:cubicBezTo>
                    <a:cubicBezTo>
                      <a:pt x="117" y="287"/>
                      <a:pt x="114" y="288"/>
                      <a:pt x="111" y="288"/>
                    </a:cubicBezTo>
                    <a:cubicBezTo>
                      <a:pt x="109" y="288"/>
                      <a:pt x="108" y="287"/>
                      <a:pt x="107" y="286"/>
                    </a:cubicBezTo>
                    <a:cubicBezTo>
                      <a:pt x="106" y="286"/>
                      <a:pt x="105" y="286"/>
                      <a:pt x="104" y="286"/>
                    </a:cubicBezTo>
                    <a:cubicBezTo>
                      <a:pt x="101" y="286"/>
                      <a:pt x="98" y="286"/>
                      <a:pt x="97" y="282"/>
                    </a:cubicBezTo>
                    <a:cubicBezTo>
                      <a:pt x="97" y="281"/>
                      <a:pt x="94" y="278"/>
                      <a:pt x="89" y="278"/>
                    </a:cubicBezTo>
                    <a:cubicBezTo>
                      <a:pt x="86" y="279"/>
                      <a:pt x="84" y="278"/>
                      <a:pt x="83" y="277"/>
                    </a:cubicBezTo>
                    <a:cubicBezTo>
                      <a:pt x="82" y="275"/>
                      <a:pt x="81" y="273"/>
                      <a:pt x="81" y="270"/>
                    </a:cubicBezTo>
                    <a:cubicBezTo>
                      <a:pt x="81" y="268"/>
                      <a:pt x="81" y="267"/>
                      <a:pt x="80" y="265"/>
                    </a:cubicBezTo>
                    <a:cubicBezTo>
                      <a:pt x="79" y="264"/>
                      <a:pt x="78" y="263"/>
                      <a:pt x="79" y="262"/>
                    </a:cubicBezTo>
                    <a:cubicBezTo>
                      <a:pt x="79" y="261"/>
                      <a:pt x="78" y="261"/>
                      <a:pt x="78" y="260"/>
                    </a:cubicBezTo>
                    <a:cubicBezTo>
                      <a:pt x="78" y="258"/>
                      <a:pt x="77" y="255"/>
                      <a:pt x="80" y="253"/>
                    </a:cubicBezTo>
                    <a:cubicBezTo>
                      <a:pt x="80" y="252"/>
                      <a:pt x="80" y="252"/>
                      <a:pt x="80" y="250"/>
                    </a:cubicBezTo>
                    <a:cubicBezTo>
                      <a:pt x="80" y="249"/>
                      <a:pt x="80" y="248"/>
                      <a:pt x="80" y="247"/>
                    </a:cubicBezTo>
                    <a:cubicBezTo>
                      <a:pt x="80" y="247"/>
                      <a:pt x="80" y="246"/>
                      <a:pt x="79" y="246"/>
                    </a:cubicBezTo>
                    <a:cubicBezTo>
                      <a:pt x="77" y="244"/>
                      <a:pt x="75" y="243"/>
                      <a:pt x="73" y="243"/>
                    </a:cubicBezTo>
                    <a:cubicBezTo>
                      <a:pt x="70" y="243"/>
                      <a:pt x="68" y="241"/>
                      <a:pt x="68" y="240"/>
                    </a:cubicBezTo>
                    <a:cubicBezTo>
                      <a:pt x="67" y="239"/>
                      <a:pt x="67" y="238"/>
                      <a:pt x="66" y="238"/>
                    </a:cubicBezTo>
                    <a:cubicBezTo>
                      <a:pt x="62" y="237"/>
                      <a:pt x="54" y="231"/>
                      <a:pt x="53" y="227"/>
                    </a:cubicBezTo>
                    <a:cubicBezTo>
                      <a:pt x="53" y="227"/>
                      <a:pt x="52" y="226"/>
                      <a:pt x="51" y="226"/>
                    </a:cubicBezTo>
                    <a:cubicBezTo>
                      <a:pt x="50" y="226"/>
                      <a:pt x="49" y="225"/>
                      <a:pt x="49" y="223"/>
                    </a:cubicBezTo>
                    <a:cubicBezTo>
                      <a:pt x="49" y="223"/>
                      <a:pt x="49" y="222"/>
                      <a:pt x="50" y="221"/>
                    </a:cubicBezTo>
                    <a:cubicBezTo>
                      <a:pt x="53" y="220"/>
                      <a:pt x="58" y="222"/>
                      <a:pt x="62" y="225"/>
                    </a:cubicBezTo>
                    <a:cubicBezTo>
                      <a:pt x="65" y="228"/>
                      <a:pt x="70" y="230"/>
                      <a:pt x="76" y="231"/>
                    </a:cubicBezTo>
                    <a:cubicBezTo>
                      <a:pt x="80" y="232"/>
                      <a:pt x="83" y="233"/>
                      <a:pt x="86" y="234"/>
                    </a:cubicBezTo>
                    <a:cubicBezTo>
                      <a:pt x="89" y="235"/>
                      <a:pt x="92" y="237"/>
                      <a:pt x="96" y="237"/>
                    </a:cubicBezTo>
                    <a:cubicBezTo>
                      <a:pt x="101" y="238"/>
                      <a:pt x="101" y="238"/>
                      <a:pt x="101" y="238"/>
                    </a:cubicBezTo>
                    <a:cubicBezTo>
                      <a:pt x="107" y="239"/>
                      <a:pt x="112" y="240"/>
                      <a:pt x="122" y="242"/>
                    </a:cubicBezTo>
                    <a:cubicBezTo>
                      <a:pt x="134" y="243"/>
                      <a:pt x="150" y="231"/>
                      <a:pt x="153" y="228"/>
                    </a:cubicBezTo>
                    <a:cubicBezTo>
                      <a:pt x="155" y="226"/>
                      <a:pt x="154" y="223"/>
                      <a:pt x="153" y="220"/>
                    </a:cubicBezTo>
                    <a:cubicBezTo>
                      <a:pt x="152" y="218"/>
                      <a:pt x="152" y="217"/>
                      <a:pt x="152" y="216"/>
                    </a:cubicBezTo>
                    <a:cubicBezTo>
                      <a:pt x="151" y="216"/>
                      <a:pt x="150" y="215"/>
                      <a:pt x="149" y="215"/>
                    </a:cubicBezTo>
                    <a:cubicBezTo>
                      <a:pt x="148" y="214"/>
                      <a:pt x="146" y="213"/>
                      <a:pt x="145" y="212"/>
                    </a:cubicBezTo>
                    <a:cubicBezTo>
                      <a:pt x="145" y="210"/>
                      <a:pt x="142" y="207"/>
                      <a:pt x="138" y="207"/>
                    </a:cubicBezTo>
                    <a:cubicBezTo>
                      <a:pt x="134" y="207"/>
                      <a:pt x="132" y="205"/>
                      <a:pt x="131" y="204"/>
                    </a:cubicBezTo>
                    <a:cubicBezTo>
                      <a:pt x="130" y="203"/>
                      <a:pt x="129" y="202"/>
                      <a:pt x="129" y="202"/>
                    </a:cubicBezTo>
                    <a:cubicBezTo>
                      <a:pt x="128" y="202"/>
                      <a:pt x="128" y="202"/>
                      <a:pt x="128" y="202"/>
                    </a:cubicBezTo>
                    <a:cubicBezTo>
                      <a:pt x="124" y="202"/>
                      <a:pt x="121" y="200"/>
                      <a:pt x="113" y="195"/>
                    </a:cubicBezTo>
                    <a:cubicBezTo>
                      <a:pt x="111" y="193"/>
                      <a:pt x="111" y="193"/>
                      <a:pt x="111" y="193"/>
                    </a:cubicBezTo>
                    <a:cubicBezTo>
                      <a:pt x="102" y="188"/>
                      <a:pt x="90" y="183"/>
                      <a:pt x="87" y="183"/>
                    </a:cubicBezTo>
                    <a:cubicBezTo>
                      <a:pt x="85" y="184"/>
                      <a:pt x="84" y="184"/>
                      <a:pt x="82" y="184"/>
                    </a:cubicBezTo>
                    <a:cubicBezTo>
                      <a:pt x="81" y="184"/>
                      <a:pt x="79" y="184"/>
                      <a:pt x="78" y="182"/>
                    </a:cubicBezTo>
                    <a:cubicBezTo>
                      <a:pt x="77" y="181"/>
                      <a:pt x="75" y="181"/>
                      <a:pt x="73" y="182"/>
                    </a:cubicBezTo>
                    <a:cubicBezTo>
                      <a:pt x="71" y="184"/>
                      <a:pt x="69" y="183"/>
                      <a:pt x="67" y="182"/>
                    </a:cubicBezTo>
                    <a:cubicBezTo>
                      <a:pt x="65" y="182"/>
                      <a:pt x="63" y="181"/>
                      <a:pt x="62" y="182"/>
                    </a:cubicBezTo>
                    <a:cubicBezTo>
                      <a:pt x="58" y="183"/>
                      <a:pt x="54" y="181"/>
                      <a:pt x="53" y="179"/>
                    </a:cubicBezTo>
                    <a:cubicBezTo>
                      <a:pt x="52" y="177"/>
                      <a:pt x="52" y="176"/>
                      <a:pt x="53" y="175"/>
                    </a:cubicBezTo>
                    <a:cubicBezTo>
                      <a:pt x="54" y="174"/>
                      <a:pt x="56" y="174"/>
                      <a:pt x="57" y="174"/>
                    </a:cubicBezTo>
                    <a:cubicBezTo>
                      <a:pt x="56" y="173"/>
                      <a:pt x="55" y="173"/>
                      <a:pt x="55" y="172"/>
                    </a:cubicBezTo>
                    <a:cubicBezTo>
                      <a:pt x="52" y="171"/>
                      <a:pt x="50" y="171"/>
                      <a:pt x="50" y="173"/>
                    </a:cubicBezTo>
                    <a:cubicBezTo>
                      <a:pt x="48" y="176"/>
                      <a:pt x="44" y="176"/>
                      <a:pt x="41" y="174"/>
                    </a:cubicBezTo>
                    <a:cubicBezTo>
                      <a:pt x="41" y="174"/>
                      <a:pt x="41" y="174"/>
                      <a:pt x="41" y="175"/>
                    </a:cubicBezTo>
                    <a:cubicBezTo>
                      <a:pt x="41" y="175"/>
                      <a:pt x="40" y="175"/>
                      <a:pt x="40" y="176"/>
                    </a:cubicBezTo>
                    <a:cubicBezTo>
                      <a:pt x="40" y="176"/>
                      <a:pt x="40" y="176"/>
                      <a:pt x="40" y="176"/>
                    </a:cubicBezTo>
                    <a:cubicBezTo>
                      <a:pt x="39" y="176"/>
                      <a:pt x="39" y="177"/>
                      <a:pt x="39" y="177"/>
                    </a:cubicBezTo>
                    <a:cubicBezTo>
                      <a:pt x="39" y="177"/>
                      <a:pt x="39" y="177"/>
                      <a:pt x="39" y="177"/>
                    </a:cubicBezTo>
                    <a:cubicBezTo>
                      <a:pt x="38" y="177"/>
                      <a:pt x="38" y="177"/>
                      <a:pt x="37" y="177"/>
                    </a:cubicBezTo>
                    <a:cubicBezTo>
                      <a:pt x="37" y="177"/>
                      <a:pt x="37" y="177"/>
                      <a:pt x="37" y="177"/>
                    </a:cubicBezTo>
                    <a:cubicBezTo>
                      <a:pt x="37" y="177"/>
                      <a:pt x="36" y="177"/>
                      <a:pt x="36" y="177"/>
                    </a:cubicBezTo>
                    <a:cubicBezTo>
                      <a:pt x="35" y="177"/>
                      <a:pt x="35" y="177"/>
                      <a:pt x="34" y="177"/>
                    </a:cubicBezTo>
                    <a:cubicBezTo>
                      <a:pt x="34" y="177"/>
                      <a:pt x="33" y="177"/>
                      <a:pt x="33" y="178"/>
                    </a:cubicBezTo>
                    <a:cubicBezTo>
                      <a:pt x="32" y="178"/>
                      <a:pt x="32" y="178"/>
                      <a:pt x="31" y="179"/>
                    </a:cubicBezTo>
                    <a:cubicBezTo>
                      <a:pt x="29" y="180"/>
                      <a:pt x="27" y="182"/>
                      <a:pt x="25" y="182"/>
                    </a:cubicBezTo>
                    <a:cubicBezTo>
                      <a:pt x="24" y="182"/>
                      <a:pt x="23" y="182"/>
                      <a:pt x="21" y="184"/>
                    </a:cubicBezTo>
                    <a:cubicBezTo>
                      <a:pt x="21" y="184"/>
                      <a:pt x="20" y="185"/>
                      <a:pt x="20" y="185"/>
                    </a:cubicBezTo>
                    <a:cubicBezTo>
                      <a:pt x="20" y="185"/>
                      <a:pt x="20" y="185"/>
                      <a:pt x="20" y="185"/>
                    </a:cubicBezTo>
                    <a:cubicBezTo>
                      <a:pt x="20" y="186"/>
                      <a:pt x="19" y="186"/>
                      <a:pt x="19" y="187"/>
                    </a:cubicBezTo>
                    <a:cubicBezTo>
                      <a:pt x="19" y="187"/>
                      <a:pt x="19" y="187"/>
                      <a:pt x="19" y="187"/>
                    </a:cubicBezTo>
                    <a:cubicBezTo>
                      <a:pt x="19" y="189"/>
                      <a:pt x="17" y="190"/>
                      <a:pt x="16" y="190"/>
                    </a:cubicBezTo>
                    <a:cubicBezTo>
                      <a:pt x="16" y="190"/>
                      <a:pt x="15" y="190"/>
                      <a:pt x="15" y="190"/>
                    </a:cubicBezTo>
                    <a:cubicBezTo>
                      <a:pt x="15" y="190"/>
                      <a:pt x="15" y="190"/>
                      <a:pt x="15" y="190"/>
                    </a:cubicBezTo>
                    <a:cubicBezTo>
                      <a:pt x="15" y="192"/>
                      <a:pt x="15" y="195"/>
                      <a:pt x="13" y="197"/>
                    </a:cubicBezTo>
                    <a:cubicBezTo>
                      <a:pt x="13" y="197"/>
                      <a:pt x="13" y="197"/>
                      <a:pt x="13" y="197"/>
                    </a:cubicBezTo>
                    <a:cubicBezTo>
                      <a:pt x="13" y="197"/>
                      <a:pt x="13" y="198"/>
                      <a:pt x="14" y="199"/>
                    </a:cubicBezTo>
                    <a:cubicBezTo>
                      <a:pt x="14" y="199"/>
                      <a:pt x="14" y="200"/>
                      <a:pt x="15" y="201"/>
                    </a:cubicBezTo>
                    <a:cubicBezTo>
                      <a:pt x="16" y="202"/>
                      <a:pt x="17" y="203"/>
                      <a:pt x="19" y="203"/>
                    </a:cubicBezTo>
                    <a:cubicBezTo>
                      <a:pt x="19" y="204"/>
                      <a:pt x="20" y="204"/>
                      <a:pt x="21" y="204"/>
                    </a:cubicBezTo>
                    <a:cubicBezTo>
                      <a:pt x="21" y="204"/>
                      <a:pt x="30" y="211"/>
                      <a:pt x="30" y="214"/>
                    </a:cubicBezTo>
                    <a:cubicBezTo>
                      <a:pt x="30" y="216"/>
                      <a:pt x="29" y="217"/>
                      <a:pt x="28" y="219"/>
                    </a:cubicBezTo>
                    <a:cubicBezTo>
                      <a:pt x="26" y="221"/>
                      <a:pt x="23" y="224"/>
                      <a:pt x="22" y="224"/>
                    </a:cubicBezTo>
                    <a:cubicBezTo>
                      <a:pt x="21" y="225"/>
                      <a:pt x="20" y="226"/>
                      <a:pt x="20" y="227"/>
                    </a:cubicBezTo>
                    <a:cubicBezTo>
                      <a:pt x="20" y="227"/>
                      <a:pt x="19" y="227"/>
                      <a:pt x="19" y="228"/>
                    </a:cubicBezTo>
                    <a:cubicBezTo>
                      <a:pt x="20" y="229"/>
                      <a:pt x="20" y="229"/>
                      <a:pt x="20" y="229"/>
                    </a:cubicBezTo>
                    <a:cubicBezTo>
                      <a:pt x="20" y="229"/>
                      <a:pt x="20" y="229"/>
                      <a:pt x="20" y="229"/>
                    </a:cubicBezTo>
                    <a:cubicBezTo>
                      <a:pt x="22" y="232"/>
                      <a:pt x="27" y="239"/>
                      <a:pt x="30" y="245"/>
                    </a:cubicBezTo>
                    <a:cubicBezTo>
                      <a:pt x="31" y="248"/>
                      <a:pt x="32" y="249"/>
                      <a:pt x="31" y="251"/>
                    </a:cubicBezTo>
                    <a:cubicBezTo>
                      <a:pt x="31" y="253"/>
                      <a:pt x="29" y="253"/>
                      <a:pt x="28" y="253"/>
                    </a:cubicBezTo>
                    <a:cubicBezTo>
                      <a:pt x="27" y="253"/>
                      <a:pt x="27" y="254"/>
                      <a:pt x="26" y="254"/>
                    </a:cubicBezTo>
                    <a:cubicBezTo>
                      <a:pt x="25" y="255"/>
                      <a:pt x="26" y="257"/>
                      <a:pt x="27" y="259"/>
                    </a:cubicBezTo>
                    <a:cubicBezTo>
                      <a:pt x="28" y="260"/>
                      <a:pt x="28" y="260"/>
                      <a:pt x="28" y="261"/>
                    </a:cubicBezTo>
                    <a:cubicBezTo>
                      <a:pt x="29" y="263"/>
                      <a:pt x="28" y="264"/>
                      <a:pt x="27" y="265"/>
                    </a:cubicBezTo>
                    <a:cubicBezTo>
                      <a:pt x="27" y="265"/>
                      <a:pt x="27" y="265"/>
                      <a:pt x="28" y="265"/>
                    </a:cubicBezTo>
                    <a:cubicBezTo>
                      <a:pt x="29" y="266"/>
                      <a:pt x="31" y="266"/>
                      <a:pt x="31" y="268"/>
                    </a:cubicBezTo>
                    <a:cubicBezTo>
                      <a:pt x="32" y="270"/>
                      <a:pt x="31" y="271"/>
                      <a:pt x="30" y="272"/>
                    </a:cubicBezTo>
                    <a:cubicBezTo>
                      <a:pt x="29" y="273"/>
                      <a:pt x="29" y="273"/>
                      <a:pt x="29" y="273"/>
                    </a:cubicBezTo>
                    <a:cubicBezTo>
                      <a:pt x="30" y="274"/>
                      <a:pt x="31" y="274"/>
                      <a:pt x="32" y="275"/>
                    </a:cubicBezTo>
                    <a:cubicBezTo>
                      <a:pt x="33" y="276"/>
                      <a:pt x="35" y="277"/>
                      <a:pt x="36" y="280"/>
                    </a:cubicBezTo>
                    <a:cubicBezTo>
                      <a:pt x="36" y="283"/>
                      <a:pt x="33" y="285"/>
                      <a:pt x="31" y="286"/>
                    </a:cubicBezTo>
                    <a:cubicBezTo>
                      <a:pt x="30" y="286"/>
                      <a:pt x="29" y="286"/>
                      <a:pt x="29" y="287"/>
                    </a:cubicBezTo>
                    <a:cubicBezTo>
                      <a:pt x="29" y="287"/>
                      <a:pt x="29" y="287"/>
                      <a:pt x="30" y="287"/>
                    </a:cubicBezTo>
                    <a:cubicBezTo>
                      <a:pt x="31" y="288"/>
                      <a:pt x="32" y="289"/>
                      <a:pt x="33" y="290"/>
                    </a:cubicBezTo>
                    <a:cubicBezTo>
                      <a:pt x="36" y="291"/>
                      <a:pt x="38" y="292"/>
                      <a:pt x="41" y="294"/>
                    </a:cubicBezTo>
                    <a:cubicBezTo>
                      <a:pt x="41" y="295"/>
                      <a:pt x="42" y="296"/>
                      <a:pt x="43" y="296"/>
                    </a:cubicBezTo>
                    <a:cubicBezTo>
                      <a:pt x="47" y="301"/>
                      <a:pt x="47" y="304"/>
                      <a:pt x="46" y="307"/>
                    </a:cubicBezTo>
                    <a:cubicBezTo>
                      <a:pt x="45" y="311"/>
                      <a:pt x="41" y="313"/>
                      <a:pt x="37" y="316"/>
                    </a:cubicBezTo>
                    <a:cubicBezTo>
                      <a:pt x="34" y="318"/>
                      <a:pt x="30" y="321"/>
                      <a:pt x="29" y="323"/>
                    </a:cubicBezTo>
                    <a:cubicBezTo>
                      <a:pt x="27" y="328"/>
                      <a:pt x="23" y="330"/>
                      <a:pt x="18" y="333"/>
                    </a:cubicBezTo>
                    <a:cubicBezTo>
                      <a:pt x="16" y="335"/>
                      <a:pt x="13" y="336"/>
                      <a:pt x="11" y="338"/>
                    </a:cubicBezTo>
                    <a:cubicBezTo>
                      <a:pt x="11" y="338"/>
                      <a:pt x="11" y="339"/>
                      <a:pt x="10" y="339"/>
                    </a:cubicBezTo>
                    <a:cubicBezTo>
                      <a:pt x="10" y="340"/>
                      <a:pt x="10" y="340"/>
                      <a:pt x="10" y="340"/>
                    </a:cubicBezTo>
                    <a:cubicBezTo>
                      <a:pt x="10" y="340"/>
                      <a:pt x="10" y="340"/>
                      <a:pt x="10" y="340"/>
                    </a:cubicBezTo>
                    <a:cubicBezTo>
                      <a:pt x="13" y="340"/>
                      <a:pt x="14" y="342"/>
                      <a:pt x="15" y="344"/>
                    </a:cubicBezTo>
                    <a:cubicBezTo>
                      <a:pt x="16" y="346"/>
                      <a:pt x="17" y="347"/>
                      <a:pt x="18" y="348"/>
                    </a:cubicBezTo>
                    <a:cubicBezTo>
                      <a:pt x="19" y="348"/>
                      <a:pt x="20" y="348"/>
                      <a:pt x="22" y="348"/>
                    </a:cubicBezTo>
                    <a:cubicBezTo>
                      <a:pt x="24" y="348"/>
                      <a:pt x="26" y="348"/>
                      <a:pt x="28" y="350"/>
                    </a:cubicBezTo>
                    <a:cubicBezTo>
                      <a:pt x="29" y="351"/>
                      <a:pt x="29" y="353"/>
                      <a:pt x="29" y="353"/>
                    </a:cubicBezTo>
                    <a:cubicBezTo>
                      <a:pt x="28" y="355"/>
                      <a:pt x="25" y="355"/>
                      <a:pt x="25" y="355"/>
                    </a:cubicBezTo>
                    <a:cubicBezTo>
                      <a:pt x="23" y="355"/>
                      <a:pt x="22" y="355"/>
                      <a:pt x="21" y="355"/>
                    </a:cubicBezTo>
                    <a:cubicBezTo>
                      <a:pt x="19" y="354"/>
                      <a:pt x="18" y="355"/>
                      <a:pt x="16" y="356"/>
                    </a:cubicBezTo>
                    <a:cubicBezTo>
                      <a:pt x="15" y="357"/>
                      <a:pt x="13" y="357"/>
                      <a:pt x="11" y="358"/>
                    </a:cubicBezTo>
                    <a:cubicBezTo>
                      <a:pt x="8" y="359"/>
                      <a:pt x="8" y="360"/>
                      <a:pt x="7" y="361"/>
                    </a:cubicBezTo>
                    <a:cubicBezTo>
                      <a:pt x="7" y="361"/>
                      <a:pt x="7" y="361"/>
                      <a:pt x="7" y="361"/>
                    </a:cubicBezTo>
                    <a:cubicBezTo>
                      <a:pt x="7" y="361"/>
                      <a:pt x="7" y="361"/>
                      <a:pt x="7" y="361"/>
                    </a:cubicBezTo>
                    <a:cubicBezTo>
                      <a:pt x="7" y="361"/>
                      <a:pt x="7" y="361"/>
                      <a:pt x="7" y="361"/>
                    </a:cubicBezTo>
                    <a:cubicBezTo>
                      <a:pt x="7" y="362"/>
                      <a:pt x="7" y="362"/>
                      <a:pt x="8" y="362"/>
                    </a:cubicBezTo>
                    <a:cubicBezTo>
                      <a:pt x="8" y="362"/>
                      <a:pt x="8" y="362"/>
                      <a:pt x="8" y="363"/>
                    </a:cubicBezTo>
                    <a:cubicBezTo>
                      <a:pt x="8" y="363"/>
                      <a:pt x="8" y="363"/>
                      <a:pt x="8" y="363"/>
                    </a:cubicBezTo>
                    <a:cubicBezTo>
                      <a:pt x="8" y="363"/>
                      <a:pt x="8" y="364"/>
                      <a:pt x="8" y="364"/>
                    </a:cubicBezTo>
                    <a:cubicBezTo>
                      <a:pt x="8" y="364"/>
                      <a:pt x="8" y="364"/>
                      <a:pt x="8" y="364"/>
                    </a:cubicBezTo>
                    <a:cubicBezTo>
                      <a:pt x="7" y="364"/>
                      <a:pt x="7" y="364"/>
                      <a:pt x="7" y="365"/>
                    </a:cubicBezTo>
                    <a:cubicBezTo>
                      <a:pt x="7" y="365"/>
                      <a:pt x="7" y="365"/>
                      <a:pt x="7" y="365"/>
                    </a:cubicBezTo>
                    <a:cubicBezTo>
                      <a:pt x="7" y="365"/>
                      <a:pt x="7" y="365"/>
                      <a:pt x="7" y="365"/>
                    </a:cubicBezTo>
                    <a:cubicBezTo>
                      <a:pt x="7" y="366"/>
                      <a:pt x="7" y="366"/>
                      <a:pt x="7" y="366"/>
                    </a:cubicBezTo>
                    <a:cubicBezTo>
                      <a:pt x="7" y="366"/>
                      <a:pt x="7" y="366"/>
                      <a:pt x="7" y="366"/>
                    </a:cubicBezTo>
                    <a:cubicBezTo>
                      <a:pt x="6" y="366"/>
                      <a:pt x="6" y="366"/>
                      <a:pt x="6" y="367"/>
                    </a:cubicBezTo>
                    <a:cubicBezTo>
                      <a:pt x="6" y="367"/>
                      <a:pt x="6" y="367"/>
                      <a:pt x="6" y="367"/>
                    </a:cubicBezTo>
                    <a:cubicBezTo>
                      <a:pt x="6" y="367"/>
                      <a:pt x="6" y="367"/>
                      <a:pt x="6" y="367"/>
                    </a:cubicBezTo>
                    <a:cubicBezTo>
                      <a:pt x="5" y="368"/>
                      <a:pt x="5" y="368"/>
                      <a:pt x="4" y="369"/>
                    </a:cubicBezTo>
                    <a:cubicBezTo>
                      <a:pt x="3" y="371"/>
                      <a:pt x="2" y="372"/>
                      <a:pt x="2" y="373"/>
                    </a:cubicBezTo>
                    <a:cubicBezTo>
                      <a:pt x="1" y="374"/>
                      <a:pt x="1" y="374"/>
                      <a:pt x="1" y="374"/>
                    </a:cubicBezTo>
                    <a:cubicBezTo>
                      <a:pt x="1" y="375"/>
                      <a:pt x="1" y="376"/>
                      <a:pt x="1" y="377"/>
                    </a:cubicBezTo>
                    <a:cubicBezTo>
                      <a:pt x="1" y="378"/>
                      <a:pt x="1" y="379"/>
                      <a:pt x="1" y="380"/>
                    </a:cubicBezTo>
                    <a:cubicBezTo>
                      <a:pt x="2" y="382"/>
                      <a:pt x="2" y="383"/>
                      <a:pt x="3" y="385"/>
                    </a:cubicBezTo>
                    <a:cubicBezTo>
                      <a:pt x="4" y="385"/>
                      <a:pt x="4" y="385"/>
                      <a:pt x="4" y="385"/>
                    </a:cubicBezTo>
                    <a:cubicBezTo>
                      <a:pt x="4" y="386"/>
                      <a:pt x="5" y="387"/>
                      <a:pt x="4" y="388"/>
                    </a:cubicBezTo>
                    <a:cubicBezTo>
                      <a:pt x="4" y="390"/>
                      <a:pt x="2" y="391"/>
                      <a:pt x="1" y="391"/>
                    </a:cubicBezTo>
                    <a:cubicBezTo>
                      <a:pt x="1" y="391"/>
                      <a:pt x="0" y="392"/>
                      <a:pt x="0" y="392"/>
                    </a:cubicBezTo>
                    <a:cubicBezTo>
                      <a:pt x="0" y="392"/>
                      <a:pt x="0" y="392"/>
                      <a:pt x="0" y="393"/>
                    </a:cubicBezTo>
                    <a:cubicBezTo>
                      <a:pt x="0" y="393"/>
                      <a:pt x="0" y="393"/>
                      <a:pt x="0" y="393"/>
                    </a:cubicBezTo>
                    <a:cubicBezTo>
                      <a:pt x="1" y="393"/>
                      <a:pt x="1" y="394"/>
                      <a:pt x="2" y="395"/>
                    </a:cubicBezTo>
                    <a:cubicBezTo>
                      <a:pt x="4" y="396"/>
                      <a:pt x="4" y="398"/>
                      <a:pt x="4" y="400"/>
                    </a:cubicBezTo>
                    <a:cubicBezTo>
                      <a:pt x="4" y="401"/>
                      <a:pt x="4" y="402"/>
                      <a:pt x="4" y="402"/>
                    </a:cubicBezTo>
                    <a:cubicBezTo>
                      <a:pt x="4" y="403"/>
                      <a:pt x="4" y="403"/>
                      <a:pt x="3" y="403"/>
                    </a:cubicBezTo>
                    <a:cubicBezTo>
                      <a:pt x="3" y="404"/>
                      <a:pt x="4" y="405"/>
                      <a:pt x="7" y="407"/>
                    </a:cubicBezTo>
                    <a:cubicBezTo>
                      <a:pt x="8" y="409"/>
                      <a:pt x="8" y="411"/>
                      <a:pt x="9" y="413"/>
                    </a:cubicBezTo>
                    <a:cubicBezTo>
                      <a:pt x="9" y="414"/>
                      <a:pt x="9" y="414"/>
                      <a:pt x="9" y="415"/>
                    </a:cubicBezTo>
                    <a:cubicBezTo>
                      <a:pt x="9" y="415"/>
                      <a:pt x="9" y="415"/>
                      <a:pt x="9" y="415"/>
                    </a:cubicBezTo>
                    <a:cubicBezTo>
                      <a:pt x="10" y="416"/>
                      <a:pt x="11" y="416"/>
                      <a:pt x="12" y="417"/>
                    </a:cubicBezTo>
                    <a:cubicBezTo>
                      <a:pt x="12" y="417"/>
                      <a:pt x="13" y="417"/>
                      <a:pt x="14" y="416"/>
                    </a:cubicBezTo>
                    <a:cubicBezTo>
                      <a:pt x="17" y="416"/>
                      <a:pt x="20" y="417"/>
                      <a:pt x="22" y="420"/>
                    </a:cubicBezTo>
                    <a:cubicBezTo>
                      <a:pt x="22" y="421"/>
                      <a:pt x="22" y="421"/>
                      <a:pt x="22" y="421"/>
                    </a:cubicBezTo>
                    <a:cubicBezTo>
                      <a:pt x="23" y="421"/>
                      <a:pt x="24" y="420"/>
                      <a:pt x="25" y="419"/>
                    </a:cubicBezTo>
                    <a:cubicBezTo>
                      <a:pt x="26" y="419"/>
                      <a:pt x="26" y="419"/>
                      <a:pt x="27" y="419"/>
                    </a:cubicBezTo>
                    <a:cubicBezTo>
                      <a:pt x="30" y="419"/>
                      <a:pt x="34" y="421"/>
                      <a:pt x="37" y="422"/>
                    </a:cubicBezTo>
                    <a:cubicBezTo>
                      <a:pt x="37" y="422"/>
                      <a:pt x="37" y="422"/>
                      <a:pt x="37" y="422"/>
                    </a:cubicBezTo>
                    <a:cubicBezTo>
                      <a:pt x="39" y="423"/>
                      <a:pt x="39" y="426"/>
                      <a:pt x="39" y="429"/>
                    </a:cubicBezTo>
                    <a:cubicBezTo>
                      <a:pt x="39" y="430"/>
                      <a:pt x="39" y="431"/>
                      <a:pt x="39" y="432"/>
                    </a:cubicBezTo>
                    <a:cubicBezTo>
                      <a:pt x="39" y="433"/>
                      <a:pt x="39" y="434"/>
                      <a:pt x="39" y="435"/>
                    </a:cubicBezTo>
                    <a:cubicBezTo>
                      <a:pt x="39" y="437"/>
                      <a:pt x="39" y="438"/>
                      <a:pt x="40" y="438"/>
                    </a:cubicBezTo>
                    <a:cubicBezTo>
                      <a:pt x="42" y="439"/>
                      <a:pt x="42" y="441"/>
                      <a:pt x="43" y="443"/>
                    </a:cubicBezTo>
                    <a:cubicBezTo>
                      <a:pt x="43" y="444"/>
                      <a:pt x="44" y="445"/>
                      <a:pt x="45" y="445"/>
                    </a:cubicBezTo>
                    <a:cubicBezTo>
                      <a:pt x="47" y="446"/>
                      <a:pt x="48" y="448"/>
                      <a:pt x="50" y="450"/>
                    </a:cubicBezTo>
                    <a:cubicBezTo>
                      <a:pt x="50" y="450"/>
                      <a:pt x="50" y="450"/>
                      <a:pt x="50" y="450"/>
                    </a:cubicBezTo>
                    <a:cubicBezTo>
                      <a:pt x="50" y="451"/>
                      <a:pt x="51" y="451"/>
                      <a:pt x="51" y="451"/>
                    </a:cubicBezTo>
                    <a:cubicBezTo>
                      <a:pt x="53" y="452"/>
                      <a:pt x="55" y="453"/>
                      <a:pt x="57" y="455"/>
                    </a:cubicBezTo>
                    <a:cubicBezTo>
                      <a:pt x="58" y="456"/>
                      <a:pt x="58" y="457"/>
                      <a:pt x="59" y="458"/>
                    </a:cubicBezTo>
                    <a:cubicBezTo>
                      <a:pt x="60" y="463"/>
                      <a:pt x="54" y="465"/>
                      <a:pt x="52" y="466"/>
                    </a:cubicBezTo>
                    <a:cubicBezTo>
                      <a:pt x="51" y="466"/>
                      <a:pt x="51" y="466"/>
                      <a:pt x="50" y="466"/>
                    </a:cubicBezTo>
                    <a:cubicBezTo>
                      <a:pt x="50" y="466"/>
                      <a:pt x="50" y="466"/>
                      <a:pt x="50" y="466"/>
                    </a:cubicBezTo>
                    <a:cubicBezTo>
                      <a:pt x="50" y="466"/>
                      <a:pt x="50" y="466"/>
                      <a:pt x="49" y="466"/>
                    </a:cubicBezTo>
                    <a:cubicBezTo>
                      <a:pt x="49" y="466"/>
                      <a:pt x="49" y="466"/>
                      <a:pt x="49" y="466"/>
                    </a:cubicBezTo>
                    <a:cubicBezTo>
                      <a:pt x="48" y="466"/>
                      <a:pt x="48" y="466"/>
                      <a:pt x="48" y="466"/>
                    </a:cubicBezTo>
                    <a:cubicBezTo>
                      <a:pt x="47" y="466"/>
                      <a:pt x="47" y="465"/>
                      <a:pt x="46" y="465"/>
                    </a:cubicBezTo>
                    <a:cubicBezTo>
                      <a:pt x="46" y="465"/>
                      <a:pt x="45" y="465"/>
                      <a:pt x="44" y="465"/>
                    </a:cubicBezTo>
                    <a:cubicBezTo>
                      <a:pt x="44" y="465"/>
                      <a:pt x="45" y="467"/>
                      <a:pt x="45" y="468"/>
                    </a:cubicBezTo>
                    <a:cubicBezTo>
                      <a:pt x="46" y="470"/>
                      <a:pt x="46" y="471"/>
                      <a:pt x="47" y="473"/>
                    </a:cubicBezTo>
                    <a:cubicBezTo>
                      <a:pt x="47" y="475"/>
                      <a:pt x="48" y="476"/>
                      <a:pt x="48" y="477"/>
                    </a:cubicBezTo>
                    <a:cubicBezTo>
                      <a:pt x="48" y="477"/>
                      <a:pt x="48" y="477"/>
                      <a:pt x="49" y="477"/>
                    </a:cubicBezTo>
                    <a:cubicBezTo>
                      <a:pt x="49" y="477"/>
                      <a:pt x="49" y="477"/>
                      <a:pt x="49" y="477"/>
                    </a:cubicBezTo>
                    <a:cubicBezTo>
                      <a:pt x="50" y="477"/>
                      <a:pt x="51" y="477"/>
                      <a:pt x="52" y="476"/>
                    </a:cubicBezTo>
                    <a:cubicBezTo>
                      <a:pt x="52" y="476"/>
                      <a:pt x="53" y="475"/>
                      <a:pt x="54" y="475"/>
                    </a:cubicBezTo>
                    <a:cubicBezTo>
                      <a:pt x="55" y="474"/>
                      <a:pt x="57" y="474"/>
                      <a:pt x="59" y="474"/>
                    </a:cubicBezTo>
                    <a:cubicBezTo>
                      <a:pt x="60" y="475"/>
                      <a:pt x="61" y="475"/>
                      <a:pt x="61" y="475"/>
                    </a:cubicBezTo>
                    <a:cubicBezTo>
                      <a:pt x="63" y="474"/>
                      <a:pt x="65" y="474"/>
                      <a:pt x="66" y="474"/>
                    </a:cubicBezTo>
                    <a:cubicBezTo>
                      <a:pt x="69" y="474"/>
                      <a:pt x="72" y="474"/>
                      <a:pt x="73" y="476"/>
                    </a:cubicBezTo>
                    <a:cubicBezTo>
                      <a:pt x="74" y="478"/>
                      <a:pt x="75" y="482"/>
                      <a:pt x="75" y="484"/>
                    </a:cubicBezTo>
                    <a:cubicBezTo>
                      <a:pt x="75" y="485"/>
                      <a:pt x="75" y="486"/>
                      <a:pt x="75" y="487"/>
                    </a:cubicBezTo>
                    <a:cubicBezTo>
                      <a:pt x="75" y="487"/>
                      <a:pt x="75" y="488"/>
                      <a:pt x="76" y="489"/>
                    </a:cubicBezTo>
                    <a:cubicBezTo>
                      <a:pt x="76" y="490"/>
                      <a:pt x="77" y="490"/>
                      <a:pt x="77" y="491"/>
                    </a:cubicBezTo>
                    <a:cubicBezTo>
                      <a:pt x="77" y="492"/>
                      <a:pt x="80" y="492"/>
                      <a:pt x="81" y="492"/>
                    </a:cubicBezTo>
                    <a:cubicBezTo>
                      <a:pt x="82" y="492"/>
                      <a:pt x="83" y="492"/>
                      <a:pt x="84" y="492"/>
                    </a:cubicBezTo>
                    <a:cubicBezTo>
                      <a:pt x="87" y="493"/>
                      <a:pt x="92" y="500"/>
                      <a:pt x="91" y="503"/>
                    </a:cubicBezTo>
                    <a:cubicBezTo>
                      <a:pt x="91" y="503"/>
                      <a:pt x="91" y="503"/>
                      <a:pt x="91" y="503"/>
                    </a:cubicBezTo>
                    <a:cubicBezTo>
                      <a:pt x="92" y="503"/>
                      <a:pt x="92" y="503"/>
                      <a:pt x="92" y="503"/>
                    </a:cubicBezTo>
                    <a:cubicBezTo>
                      <a:pt x="94" y="502"/>
                      <a:pt x="96" y="504"/>
                      <a:pt x="98" y="505"/>
                    </a:cubicBezTo>
                    <a:cubicBezTo>
                      <a:pt x="99" y="505"/>
                      <a:pt x="99" y="506"/>
                      <a:pt x="99" y="506"/>
                    </a:cubicBezTo>
                    <a:cubicBezTo>
                      <a:pt x="100" y="506"/>
                      <a:pt x="100" y="506"/>
                      <a:pt x="101" y="506"/>
                    </a:cubicBezTo>
                    <a:cubicBezTo>
                      <a:pt x="101" y="506"/>
                      <a:pt x="102" y="506"/>
                      <a:pt x="103" y="505"/>
                    </a:cubicBezTo>
                    <a:cubicBezTo>
                      <a:pt x="104" y="505"/>
                      <a:pt x="106" y="504"/>
                      <a:pt x="108" y="504"/>
                    </a:cubicBezTo>
                    <a:cubicBezTo>
                      <a:pt x="111" y="504"/>
                      <a:pt x="112" y="505"/>
                      <a:pt x="112" y="506"/>
                    </a:cubicBezTo>
                    <a:cubicBezTo>
                      <a:pt x="112" y="506"/>
                      <a:pt x="114" y="507"/>
                      <a:pt x="114" y="508"/>
                    </a:cubicBezTo>
                    <a:cubicBezTo>
                      <a:pt x="116" y="509"/>
                      <a:pt x="116" y="510"/>
                      <a:pt x="117" y="511"/>
                    </a:cubicBezTo>
                    <a:cubicBezTo>
                      <a:pt x="117" y="511"/>
                      <a:pt x="118" y="511"/>
                      <a:pt x="118" y="511"/>
                    </a:cubicBezTo>
                    <a:cubicBezTo>
                      <a:pt x="121" y="511"/>
                      <a:pt x="124" y="511"/>
                      <a:pt x="126" y="512"/>
                    </a:cubicBezTo>
                    <a:cubicBezTo>
                      <a:pt x="127" y="513"/>
                      <a:pt x="128" y="513"/>
                      <a:pt x="129" y="513"/>
                    </a:cubicBezTo>
                    <a:cubicBezTo>
                      <a:pt x="131" y="514"/>
                      <a:pt x="133" y="514"/>
                      <a:pt x="135" y="515"/>
                    </a:cubicBezTo>
                    <a:cubicBezTo>
                      <a:pt x="136" y="515"/>
                      <a:pt x="137" y="516"/>
                      <a:pt x="138" y="516"/>
                    </a:cubicBezTo>
                    <a:cubicBezTo>
                      <a:pt x="140" y="517"/>
                      <a:pt x="142" y="518"/>
                      <a:pt x="143" y="520"/>
                    </a:cubicBezTo>
                    <a:cubicBezTo>
                      <a:pt x="143" y="523"/>
                      <a:pt x="141" y="524"/>
                      <a:pt x="140" y="525"/>
                    </a:cubicBezTo>
                    <a:cubicBezTo>
                      <a:pt x="141" y="526"/>
                      <a:pt x="142" y="527"/>
                      <a:pt x="142" y="529"/>
                    </a:cubicBezTo>
                    <a:cubicBezTo>
                      <a:pt x="142" y="531"/>
                      <a:pt x="140" y="532"/>
                      <a:pt x="139" y="532"/>
                    </a:cubicBezTo>
                    <a:cubicBezTo>
                      <a:pt x="139" y="532"/>
                      <a:pt x="139" y="532"/>
                      <a:pt x="139" y="532"/>
                    </a:cubicBezTo>
                    <a:cubicBezTo>
                      <a:pt x="139" y="532"/>
                      <a:pt x="139" y="533"/>
                      <a:pt x="139" y="533"/>
                    </a:cubicBezTo>
                    <a:cubicBezTo>
                      <a:pt x="140" y="533"/>
                      <a:pt x="140" y="534"/>
                      <a:pt x="141" y="535"/>
                    </a:cubicBezTo>
                    <a:cubicBezTo>
                      <a:pt x="141" y="536"/>
                      <a:pt x="140" y="538"/>
                      <a:pt x="139" y="540"/>
                    </a:cubicBezTo>
                    <a:cubicBezTo>
                      <a:pt x="139" y="541"/>
                      <a:pt x="139" y="542"/>
                      <a:pt x="139" y="543"/>
                    </a:cubicBezTo>
                    <a:cubicBezTo>
                      <a:pt x="139" y="543"/>
                      <a:pt x="138" y="545"/>
                      <a:pt x="135" y="545"/>
                    </a:cubicBezTo>
                    <a:cubicBezTo>
                      <a:pt x="134" y="545"/>
                      <a:pt x="132" y="545"/>
                      <a:pt x="130" y="544"/>
                    </a:cubicBezTo>
                    <a:cubicBezTo>
                      <a:pt x="129" y="544"/>
                      <a:pt x="128" y="544"/>
                      <a:pt x="127" y="544"/>
                    </a:cubicBezTo>
                    <a:cubicBezTo>
                      <a:pt x="127" y="544"/>
                      <a:pt x="125" y="546"/>
                      <a:pt x="124" y="547"/>
                    </a:cubicBezTo>
                    <a:cubicBezTo>
                      <a:pt x="122" y="548"/>
                      <a:pt x="121" y="549"/>
                      <a:pt x="120" y="550"/>
                    </a:cubicBezTo>
                    <a:cubicBezTo>
                      <a:pt x="120" y="550"/>
                      <a:pt x="120" y="551"/>
                      <a:pt x="120" y="551"/>
                    </a:cubicBezTo>
                    <a:cubicBezTo>
                      <a:pt x="123" y="551"/>
                      <a:pt x="125" y="551"/>
                      <a:pt x="127" y="551"/>
                    </a:cubicBezTo>
                    <a:cubicBezTo>
                      <a:pt x="129" y="551"/>
                      <a:pt x="131" y="551"/>
                      <a:pt x="132" y="552"/>
                    </a:cubicBezTo>
                    <a:cubicBezTo>
                      <a:pt x="132" y="553"/>
                      <a:pt x="132" y="554"/>
                      <a:pt x="132" y="555"/>
                    </a:cubicBezTo>
                    <a:cubicBezTo>
                      <a:pt x="131" y="557"/>
                      <a:pt x="122" y="561"/>
                      <a:pt x="118" y="563"/>
                    </a:cubicBezTo>
                    <a:cubicBezTo>
                      <a:pt x="119" y="563"/>
                      <a:pt x="119" y="563"/>
                      <a:pt x="119" y="563"/>
                    </a:cubicBezTo>
                    <a:cubicBezTo>
                      <a:pt x="121" y="564"/>
                      <a:pt x="122" y="566"/>
                      <a:pt x="122" y="568"/>
                    </a:cubicBezTo>
                    <a:cubicBezTo>
                      <a:pt x="122" y="570"/>
                      <a:pt x="120" y="571"/>
                      <a:pt x="118" y="572"/>
                    </a:cubicBezTo>
                    <a:cubicBezTo>
                      <a:pt x="116" y="573"/>
                      <a:pt x="115" y="573"/>
                      <a:pt x="116" y="574"/>
                    </a:cubicBezTo>
                    <a:cubicBezTo>
                      <a:pt x="116" y="576"/>
                      <a:pt x="116" y="578"/>
                      <a:pt x="114" y="579"/>
                    </a:cubicBezTo>
                    <a:cubicBezTo>
                      <a:pt x="113" y="581"/>
                      <a:pt x="110" y="581"/>
                      <a:pt x="107" y="581"/>
                    </a:cubicBezTo>
                    <a:cubicBezTo>
                      <a:pt x="107" y="581"/>
                      <a:pt x="107" y="581"/>
                      <a:pt x="107" y="581"/>
                    </a:cubicBezTo>
                    <a:cubicBezTo>
                      <a:pt x="107" y="582"/>
                      <a:pt x="107" y="582"/>
                      <a:pt x="108" y="582"/>
                    </a:cubicBezTo>
                    <a:cubicBezTo>
                      <a:pt x="109" y="584"/>
                      <a:pt x="110" y="586"/>
                      <a:pt x="114" y="587"/>
                    </a:cubicBezTo>
                    <a:cubicBezTo>
                      <a:pt x="120" y="589"/>
                      <a:pt x="128" y="594"/>
                      <a:pt x="136" y="603"/>
                    </a:cubicBezTo>
                    <a:cubicBezTo>
                      <a:pt x="136" y="603"/>
                      <a:pt x="137" y="604"/>
                      <a:pt x="137" y="604"/>
                    </a:cubicBezTo>
                    <a:cubicBezTo>
                      <a:pt x="137" y="604"/>
                      <a:pt x="138" y="604"/>
                      <a:pt x="138" y="604"/>
                    </a:cubicBezTo>
                    <a:cubicBezTo>
                      <a:pt x="138" y="604"/>
                      <a:pt x="138" y="604"/>
                      <a:pt x="138" y="603"/>
                    </a:cubicBezTo>
                    <a:cubicBezTo>
                      <a:pt x="139" y="603"/>
                      <a:pt x="139" y="603"/>
                      <a:pt x="139" y="603"/>
                    </a:cubicBezTo>
                    <a:cubicBezTo>
                      <a:pt x="139" y="603"/>
                      <a:pt x="139" y="603"/>
                      <a:pt x="140" y="603"/>
                    </a:cubicBezTo>
                    <a:cubicBezTo>
                      <a:pt x="140" y="603"/>
                      <a:pt x="140" y="603"/>
                      <a:pt x="140" y="603"/>
                    </a:cubicBezTo>
                    <a:cubicBezTo>
                      <a:pt x="140" y="603"/>
                      <a:pt x="140" y="603"/>
                      <a:pt x="141" y="603"/>
                    </a:cubicBezTo>
                    <a:cubicBezTo>
                      <a:pt x="141" y="602"/>
                      <a:pt x="141" y="602"/>
                      <a:pt x="141" y="602"/>
                    </a:cubicBezTo>
                    <a:cubicBezTo>
                      <a:pt x="145" y="602"/>
                      <a:pt x="152" y="604"/>
                      <a:pt x="156" y="607"/>
                    </a:cubicBezTo>
                    <a:cubicBezTo>
                      <a:pt x="156" y="607"/>
                      <a:pt x="157" y="607"/>
                      <a:pt x="161" y="607"/>
                    </a:cubicBezTo>
                    <a:cubicBezTo>
                      <a:pt x="162" y="607"/>
                      <a:pt x="164" y="607"/>
                      <a:pt x="165" y="607"/>
                    </a:cubicBezTo>
                    <a:cubicBezTo>
                      <a:pt x="169" y="607"/>
                      <a:pt x="173" y="607"/>
                      <a:pt x="174" y="609"/>
                    </a:cubicBezTo>
                    <a:cubicBezTo>
                      <a:pt x="175" y="610"/>
                      <a:pt x="178" y="612"/>
                      <a:pt x="179" y="612"/>
                    </a:cubicBezTo>
                    <a:cubicBezTo>
                      <a:pt x="181" y="612"/>
                      <a:pt x="183" y="614"/>
                      <a:pt x="184" y="615"/>
                    </a:cubicBezTo>
                    <a:cubicBezTo>
                      <a:pt x="184" y="615"/>
                      <a:pt x="185" y="616"/>
                      <a:pt x="186" y="616"/>
                    </a:cubicBezTo>
                    <a:cubicBezTo>
                      <a:pt x="187" y="615"/>
                      <a:pt x="190" y="614"/>
                      <a:pt x="198" y="614"/>
                    </a:cubicBezTo>
                    <a:cubicBezTo>
                      <a:pt x="200" y="614"/>
                      <a:pt x="200" y="615"/>
                      <a:pt x="201" y="616"/>
                    </a:cubicBezTo>
                    <a:cubicBezTo>
                      <a:pt x="202" y="616"/>
                      <a:pt x="202" y="616"/>
                      <a:pt x="202" y="616"/>
                    </a:cubicBezTo>
                    <a:cubicBezTo>
                      <a:pt x="205" y="616"/>
                      <a:pt x="205" y="619"/>
                      <a:pt x="206" y="621"/>
                    </a:cubicBezTo>
                    <a:cubicBezTo>
                      <a:pt x="206" y="622"/>
                      <a:pt x="206" y="622"/>
                      <a:pt x="206" y="623"/>
                    </a:cubicBezTo>
                    <a:cubicBezTo>
                      <a:pt x="207" y="623"/>
                      <a:pt x="209" y="624"/>
                      <a:pt x="211" y="625"/>
                    </a:cubicBezTo>
                    <a:cubicBezTo>
                      <a:pt x="212" y="626"/>
                      <a:pt x="212" y="626"/>
                      <a:pt x="213" y="627"/>
                    </a:cubicBezTo>
                    <a:cubicBezTo>
                      <a:pt x="213" y="627"/>
                      <a:pt x="213" y="627"/>
                      <a:pt x="213" y="627"/>
                    </a:cubicBezTo>
                    <a:cubicBezTo>
                      <a:pt x="215" y="627"/>
                      <a:pt x="215" y="628"/>
                      <a:pt x="216" y="628"/>
                    </a:cubicBezTo>
                    <a:cubicBezTo>
                      <a:pt x="216" y="628"/>
                      <a:pt x="216" y="628"/>
                      <a:pt x="216" y="628"/>
                    </a:cubicBezTo>
                    <a:cubicBezTo>
                      <a:pt x="219" y="628"/>
                      <a:pt x="221" y="631"/>
                      <a:pt x="223" y="632"/>
                    </a:cubicBezTo>
                    <a:cubicBezTo>
                      <a:pt x="223" y="633"/>
                      <a:pt x="224" y="634"/>
                      <a:pt x="224" y="634"/>
                    </a:cubicBezTo>
                    <a:cubicBezTo>
                      <a:pt x="225" y="634"/>
                      <a:pt x="225" y="634"/>
                      <a:pt x="225" y="634"/>
                    </a:cubicBezTo>
                    <a:cubicBezTo>
                      <a:pt x="225" y="634"/>
                      <a:pt x="225" y="634"/>
                      <a:pt x="226" y="634"/>
                    </a:cubicBezTo>
                    <a:cubicBezTo>
                      <a:pt x="226" y="634"/>
                      <a:pt x="226" y="634"/>
                      <a:pt x="226" y="634"/>
                    </a:cubicBezTo>
                    <a:cubicBezTo>
                      <a:pt x="226" y="634"/>
                      <a:pt x="227" y="634"/>
                      <a:pt x="227" y="635"/>
                    </a:cubicBezTo>
                    <a:cubicBezTo>
                      <a:pt x="227" y="635"/>
                      <a:pt x="228" y="635"/>
                      <a:pt x="228" y="635"/>
                    </a:cubicBezTo>
                    <a:cubicBezTo>
                      <a:pt x="229" y="633"/>
                      <a:pt x="230" y="633"/>
                      <a:pt x="232" y="632"/>
                    </a:cubicBezTo>
                    <a:cubicBezTo>
                      <a:pt x="232" y="632"/>
                      <a:pt x="233" y="632"/>
                      <a:pt x="233" y="632"/>
                    </a:cubicBezTo>
                    <a:cubicBezTo>
                      <a:pt x="233" y="632"/>
                      <a:pt x="233" y="632"/>
                      <a:pt x="233" y="632"/>
                    </a:cubicBezTo>
                    <a:cubicBezTo>
                      <a:pt x="234" y="631"/>
                      <a:pt x="234" y="631"/>
                      <a:pt x="234" y="631"/>
                    </a:cubicBezTo>
                    <a:cubicBezTo>
                      <a:pt x="234" y="631"/>
                      <a:pt x="234" y="631"/>
                      <a:pt x="234" y="631"/>
                    </a:cubicBezTo>
                    <a:cubicBezTo>
                      <a:pt x="226" y="621"/>
                      <a:pt x="222" y="614"/>
                      <a:pt x="222" y="611"/>
                    </a:cubicBezTo>
                    <a:cubicBezTo>
                      <a:pt x="222" y="610"/>
                      <a:pt x="222" y="609"/>
                      <a:pt x="222" y="608"/>
                    </a:cubicBezTo>
                    <a:cubicBezTo>
                      <a:pt x="223" y="604"/>
                      <a:pt x="223" y="601"/>
                      <a:pt x="218" y="597"/>
                    </a:cubicBezTo>
                    <a:cubicBezTo>
                      <a:pt x="216" y="595"/>
                      <a:pt x="215" y="593"/>
                      <a:pt x="215" y="591"/>
                    </a:cubicBezTo>
                    <a:cubicBezTo>
                      <a:pt x="214" y="588"/>
                      <a:pt x="217" y="585"/>
                      <a:pt x="220" y="582"/>
                    </a:cubicBezTo>
                    <a:cubicBezTo>
                      <a:pt x="221" y="581"/>
                      <a:pt x="222" y="579"/>
                      <a:pt x="224" y="578"/>
                    </a:cubicBezTo>
                    <a:cubicBezTo>
                      <a:pt x="227" y="574"/>
                      <a:pt x="232" y="572"/>
                      <a:pt x="237" y="569"/>
                    </a:cubicBezTo>
                    <a:cubicBezTo>
                      <a:pt x="238" y="569"/>
                      <a:pt x="240" y="568"/>
                      <a:pt x="241" y="567"/>
                    </a:cubicBezTo>
                    <a:cubicBezTo>
                      <a:pt x="241" y="567"/>
                      <a:pt x="241" y="567"/>
                      <a:pt x="241" y="567"/>
                    </a:cubicBezTo>
                    <a:cubicBezTo>
                      <a:pt x="237" y="565"/>
                      <a:pt x="235" y="563"/>
                      <a:pt x="235" y="561"/>
                    </a:cubicBezTo>
                    <a:cubicBezTo>
                      <a:pt x="235" y="560"/>
                      <a:pt x="236" y="559"/>
                      <a:pt x="238" y="558"/>
                    </a:cubicBezTo>
                    <a:cubicBezTo>
                      <a:pt x="239" y="558"/>
                      <a:pt x="239" y="558"/>
                      <a:pt x="239" y="558"/>
                    </a:cubicBezTo>
                    <a:cubicBezTo>
                      <a:pt x="238" y="557"/>
                      <a:pt x="237" y="555"/>
                      <a:pt x="236" y="554"/>
                    </a:cubicBezTo>
                    <a:cubicBezTo>
                      <a:pt x="234" y="553"/>
                      <a:pt x="233" y="551"/>
                      <a:pt x="232" y="550"/>
                    </a:cubicBezTo>
                    <a:cubicBezTo>
                      <a:pt x="232" y="549"/>
                      <a:pt x="231" y="547"/>
                      <a:pt x="230" y="547"/>
                    </a:cubicBezTo>
                    <a:cubicBezTo>
                      <a:pt x="230" y="547"/>
                      <a:pt x="230" y="547"/>
                      <a:pt x="229" y="547"/>
                    </a:cubicBezTo>
                    <a:cubicBezTo>
                      <a:pt x="229" y="547"/>
                      <a:pt x="229" y="547"/>
                      <a:pt x="229" y="547"/>
                    </a:cubicBezTo>
                    <a:cubicBezTo>
                      <a:pt x="228" y="547"/>
                      <a:pt x="227" y="547"/>
                      <a:pt x="226" y="547"/>
                    </a:cubicBezTo>
                    <a:cubicBezTo>
                      <a:pt x="226" y="547"/>
                      <a:pt x="225" y="547"/>
                      <a:pt x="224" y="547"/>
                    </a:cubicBezTo>
                    <a:cubicBezTo>
                      <a:pt x="224" y="547"/>
                      <a:pt x="223" y="547"/>
                      <a:pt x="223" y="547"/>
                    </a:cubicBezTo>
                    <a:cubicBezTo>
                      <a:pt x="222" y="548"/>
                      <a:pt x="221" y="548"/>
                      <a:pt x="220" y="547"/>
                    </a:cubicBezTo>
                    <a:cubicBezTo>
                      <a:pt x="220" y="547"/>
                      <a:pt x="219" y="547"/>
                      <a:pt x="219" y="546"/>
                    </a:cubicBezTo>
                    <a:cubicBezTo>
                      <a:pt x="218" y="546"/>
                      <a:pt x="218" y="545"/>
                      <a:pt x="218" y="543"/>
                    </a:cubicBezTo>
                    <a:cubicBezTo>
                      <a:pt x="218" y="542"/>
                      <a:pt x="218" y="541"/>
                      <a:pt x="218" y="539"/>
                    </a:cubicBezTo>
                    <a:cubicBezTo>
                      <a:pt x="218" y="539"/>
                      <a:pt x="217" y="538"/>
                      <a:pt x="217" y="538"/>
                    </a:cubicBezTo>
                    <a:cubicBezTo>
                      <a:pt x="216" y="538"/>
                      <a:pt x="216" y="538"/>
                      <a:pt x="216" y="538"/>
                    </a:cubicBezTo>
                    <a:cubicBezTo>
                      <a:pt x="214" y="538"/>
                      <a:pt x="213" y="537"/>
                      <a:pt x="212" y="536"/>
                    </a:cubicBezTo>
                    <a:cubicBezTo>
                      <a:pt x="212" y="535"/>
                      <a:pt x="211" y="534"/>
                      <a:pt x="212" y="532"/>
                    </a:cubicBezTo>
                    <a:cubicBezTo>
                      <a:pt x="212" y="531"/>
                      <a:pt x="214" y="527"/>
                      <a:pt x="216" y="526"/>
                    </a:cubicBezTo>
                    <a:cubicBezTo>
                      <a:pt x="217" y="526"/>
                      <a:pt x="217" y="525"/>
                      <a:pt x="218" y="525"/>
                    </a:cubicBezTo>
                    <a:cubicBezTo>
                      <a:pt x="218" y="525"/>
                      <a:pt x="218" y="525"/>
                      <a:pt x="218" y="525"/>
                    </a:cubicBezTo>
                    <a:cubicBezTo>
                      <a:pt x="217" y="524"/>
                      <a:pt x="216" y="524"/>
                      <a:pt x="215" y="523"/>
                    </a:cubicBezTo>
                    <a:cubicBezTo>
                      <a:pt x="215" y="522"/>
                      <a:pt x="214" y="520"/>
                      <a:pt x="215" y="518"/>
                    </a:cubicBezTo>
                    <a:cubicBezTo>
                      <a:pt x="216" y="516"/>
                      <a:pt x="218" y="515"/>
                      <a:pt x="219" y="514"/>
                    </a:cubicBezTo>
                    <a:cubicBezTo>
                      <a:pt x="221" y="513"/>
                      <a:pt x="221" y="513"/>
                      <a:pt x="221" y="512"/>
                    </a:cubicBezTo>
                    <a:cubicBezTo>
                      <a:pt x="221" y="508"/>
                      <a:pt x="224" y="505"/>
                      <a:pt x="227" y="505"/>
                    </a:cubicBezTo>
                    <a:cubicBezTo>
                      <a:pt x="228" y="505"/>
                      <a:pt x="229" y="505"/>
                      <a:pt x="231" y="506"/>
                    </a:cubicBezTo>
                    <a:cubicBezTo>
                      <a:pt x="232" y="507"/>
                      <a:pt x="233" y="509"/>
                      <a:pt x="234" y="511"/>
                    </a:cubicBezTo>
                    <a:cubicBezTo>
                      <a:pt x="235" y="512"/>
                      <a:pt x="236" y="514"/>
                      <a:pt x="237" y="514"/>
                    </a:cubicBezTo>
                    <a:cubicBezTo>
                      <a:pt x="237" y="514"/>
                      <a:pt x="238" y="514"/>
                      <a:pt x="238" y="514"/>
                    </a:cubicBezTo>
                    <a:cubicBezTo>
                      <a:pt x="238" y="513"/>
                      <a:pt x="239" y="513"/>
                      <a:pt x="239" y="513"/>
                    </a:cubicBezTo>
                    <a:cubicBezTo>
                      <a:pt x="239" y="512"/>
                      <a:pt x="238" y="511"/>
                      <a:pt x="238" y="510"/>
                    </a:cubicBezTo>
                    <a:cubicBezTo>
                      <a:pt x="238" y="510"/>
                      <a:pt x="238" y="509"/>
                      <a:pt x="237" y="509"/>
                    </a:cubicBezTo>
                    <a:cubicBezTo>
                      <a:pt x="237" y="507"/>
                      <a:pt x="236" y="505"/>
                      <a:pt x="238" y="503"/>
                    </a:cubicBezTo>
                    <a:cubicBezTo>
                      <a:pt x="238" y="502"/>
                      <a:pt x="240" y="501"/>
                      <a:pt x="242" y="500"/>
                    </a:cubicBezTo>
                    <a:cubicBezTo>
                      <a:pt x="243" y="500"/>
                      <a:pt x="244" y="500"/>
                      <a:pt x="244" y="498"/>
                    </a:cubicBezTo>
                    <a:cubicBezTo>
                      <a:pt x="244" y="497"/>
                      <a:pt x="245" y="495"/>
                      <a:pt x="248" y="495"/>
                    </a:cubicBezTo>
                    <a:cubicBezTo>
                      <a:pt x="251" y="495"/>
                      <a:pt x="255" y="492"/>
                      <a:pt x="257" y="491"/>
                    </a:cubicBezTo>
                    <a:cubicBezTo>
                      <a:pt x="258" y="490"/>
                      <a:pt x="259" y="490"/>
                      <a:pt x="260" y="490"/>
                    </a:cubicBezTo>
                    <a:cubicBezTo>
                      <a:pt x="260" y="489"/>
                      <a:pt x="260" y="489"/>
                      <a:pt x="260" y="489"/>
                    </a:cubicBezTo>
                    <a:cubicBezTo>
                      <a:pt x="264" y="488"/>
                      <a:pt x="267" y="486"/>
                      <a:pt x="270" y="487"/>
                    </a:cubicBezTo>
                    <a:cubicBezTo>
                      <a:pt x="270" y="487"/>
                      <a:pt x="271" y="488"/>
                      <a:pt x="271" y="488"/>
                    </a:cubicBezTo>
                    <a:cubicBezTo>
                      <a:pt x="272" y="488"/>
                      <a:pt x="272" y="489"/>
                      <a:pt x="273" y="489"/>
                    </a:cubicBezTo>
                    <a:cubicBezTo>
                      <a:pt x="273" y="489"/>
                      <a:pt x="273" y="489"/>
                      <a:pt x="273" y="488"/>
                    </a:cubicBezTo>
                    <a:cubicBezTo>
                      <a:pt x="274" y="486"/>
                      <a:pt x="276" y="485"/>
                      <a:pt x="279" y="485"/>
                    </a:cubicBezTo>
                    <a:cubicBezTo>
                      <a:pt x="281" y="485"/>
                      <a:pt x="284" y="486"/>
                      <a:pt x="285" y="488"/>
                    </a:cubicBezTo>
                    <a:cubicBezTo>
                      <a:pt x="285" y="488"/>
                      <a:pt x="288" y="489"/>
                      <a:pt x="289" y="489"/>
                    </a:cubicBezTo>
                    <a:cubicBezTo>
                      <a:pt x="292" y="490"/>
                      <a:pt x="295" y="490"/>
                      <a:pt x="297" y="491"/>
                    </a:cubicBezTo>
                    <a:cubicBezTo>
                      <a:pt x="298" y="492"/>
                      <a:pt x="298" y="492"/>
                      <a:pt x="298" y="492"/>
                    </a:cubicBezTo>
                    <a:cubicBezTo>
                      <a:pt x="303" y="495"/>
                      <a:pt x="306" y="498"/>
                      <a:pt x="307" y="500"/>
                    </a:cubicBezTo>
                    <a:cubicBezTo>
                      <a:pt x="308" y="498"/>
                      <a:pt x="309" y="498"/>
                      <a:pt x="310" y="498"/>
                    </a:cubicBezTo>
                    <a:cubicBezTo>
                      <a:pt x="312" y="498"/>
                      <a:pt x="313" y="499"/>
                      <a:pt x="316" y="501"/>
                    </a:cubicBezTo>
                    <a:cubicBezTo>
                      <a:pt x="317" y="501"/>
                      <a:pt x="319" y="502"/>
                      <a:pt x="320" y="502"/>
                    </a:cubicBezTo>
                    <a:cubicBezTo>
                      <a:pt x="322" y="502"/>
                      <a:pt x="323" y="501"/>
                      <a:pt x="324" y="501"/>
                    </a:cubicBezTo>
                    <a:cubicBezTo>
                      <a:pt x="325" y="498"/>
                      <a:pt x="330" y="495"/>
                      <a:pt x="334" y="495"/>
                    </a:cubicBezTo>
                    <a:cubicBezTo>
                      <a:pt x="336" y="495"/>
                      <a:pt x="337" y="496"/>
                      <a:pt x="338" y="496"/>
                    </a:cubicBezTo>
                    <a:cubicBezTo>
                      <a:pt x="338" y="497"/>
                      <a:pt x="338" y="497"/>
                      <a:pt x="338" y="497"/>
                    </a:cubicBezTo>
                    <a:cubicBezTo>
                      <a:pt x="339" y="497"/>
                      <a:pt x="340" y="498"/>
                      <a:pt x="340" y="498"/>
                    </a:cubicBezTo>
                    <a:cubicBezTo>
                      <a:pt x="340" y="498"/>
                      <a:pt x="340" y="498"/>
                      <a:pt x="341" y="497"/>
                    </a:cubicBezTo>
                    <a:cubicBezTo>
                      <a:pt x="343" y="495"/>
                      <a:pt x="346" y="494"/>
                      <a:pt x="349" y="494"/>
                    </a:cubicBezTo>
                    <a:cubicBezTo>
                      <a:pt x="352" y="494"/>
                      <a:pt x="355" y="496"/>
                      <a:pt x="356" y="498"/>
                    </a:cubicBezTo>
                    <a:cubicBezTo>
                      <a:pt x="356" y="499"/>
                      <a:pt x="357" y="500"/>
                      <a:pt x="361" y="500"/>
                    </a:cubicBezTo>
                    <a:cubicBezTo>
                      <a:pt x="364" y="500"/>
                      <a:pt x="365" y="502"/>
                      <a:pt x="366" y="503"/>
                    </a:cubicBezTo>
                    <a:cubicBezTo>
                      <a:pt x="366" y="503"/>
                      <a:pt x="366" y="503"/>
                      <a:pt x="366" y="504"/>
                    </a:cubicBezTo>
                    <a:cubicBezTo>
                      <a:pt x="366" y="503"/>
                      <a:pt x="367" y="503"/>
                      <a:pt x="367" y="502"/>
                    </a:cubicBezTo>
                    <a:cubicBezTo>
                      <a:pt x="367" y="501"/>
                      <a:pt x="368" y="500"/>
                      <a:pt x="369" y="499"/>
                    </a:cubicBezTo>
                    <a:cubicBezTo>
                      <a:pt x="369" y="499"/>
                      <a:pt x="370" y="498"/>
                      <a:pt x="371" y="498"/>
                    </a:cubicBezTo>
                    <a:cubicBezTo>
                      <a:pt x="371" y="498"/>
                      <a:pt x="371" y="498"/>
                      <a:pt x="371" y="498"/>
                    </a:cubicBezTo>
                    <a:cubicBezTo>
                      <a:pt x="373" y="499"/>
                      <a:pt x="374" y="499"/>
                      <a:pt x="375" y="500"/>
                    </a:cubicBezTo>
                    <a:cubicBezTo>
                      <a:pt x="376" y="501"/>
                      <a:pt x="378" y="502"/>
                      <a:pt x="379" y="502"/>
                    </a:cubicBezTo>
                    <a:cubicBezTo>
                      <a:pt x="383" y="502"/>
                      <a:pt x="384" y="501"/>
                      <a:pt x="384" y="500"/>
                    </a:cubicBezTo>
                    <a:cubicBezTo>
                      <a:pt x="384" y="496"/>
                      <a:pt x="384" y="494"/>
                      <a:pt x="383" y="494"/>
                    </a:cubicBezTo>
                    <a:cubicBezTo>
                      <a:pt x="382" y="494"/>
                      <a:pt x="380" y="493"/>
                      <a:pt x="379" y="493"/>
                    </a:cubicBezTo>
                    <a:cubicBezTo>
                      <a:pt x="378" y="492"/>
                      <a:pt x="377" y="491"/>
                      <a:pt x="375" y="491"/>
                    </a:cubicBezTo>
                    <a:cubicBezTo>
                      <a:pt x="372" y="491"/>
                      <a:pt x="370" y="488"/>
                      <a:pt x="369" y="486"/>
                    </a:cubicBezTo>
                    <a:cubicBezTo>
                      <a:pt x="369" y="484"/>
                      <a:pt x="370" y="482"/>
                      <a:pt x="372" y="482"/>
                    </a:cubicBezTo>
                    <a:cubicBezTo>
                      <a:pt x="375" y="480"/>
                      <a:pt x="377" y="479"/>
                      <a:pt x="378" y="478"/>
                    </a:cubicBezTo>
                    <a:cubicBezTo>
                      <a:pt x="377" y="477"/>
                      <a:pt x="376" y="473"/>
                      <a:pt x="377" y="470"/>
                    </a:cubicBezTo>
                    <a:cubicBezTo>
                      <a:pt x="378" y="469"/>
                      <a:pt x="379" y="468"/>
                      <a:pt x="381" y="467"/>
                    </a:cubicBezTo>
                    <a:cubicBezTo>
                      <a:pt x="382" y="467"/>
                      <a:pt x="384" y="467"/>
                      <a:pt x="385" y="467"/>
                    </a:cubicBezTo>
                    <a:cubicBezTo>
                      <a:pt x="386" y="467"/>
                      <a:pt x="387" y="467"/>
                      <a:pt x="387" y="467"/>
                    </a:cubicBezTo>
                    <a:cubicBezTo>
                      <a:pt x="385" y="466"/>
                      <a:pt x="383" y="465"/>
                      <a:pt x="382" y="463"/>
                    </a:cubicBezTo>
                    <a:cubicBezTo>
                      <a:pt x="380" y="461"/>
                      <a:pt x="379" y="453"/>
                      <a:pt x="382" y="451"/>
                    </a:cubicBezTo>
                    <a:cubicBezTo>
                      <a:pt x="383" y="451"/>
                      <a:pt x="384" y="451"/>
                      <a:pt x="385" y="451"/>
                    </a:cubicBezTo>
                    <a:cubicBezTo>
                      <a:pt x="386" y="451"/>
                      <a:pt x="386" y="451"/>
                      <a:pt x="387" y="451"/>
                    </a:cubicBezTo>
                    <a:cubicBezTo>
                      <a:pt x="389" y="451"/>
                      <a:pt x="391" y="451"/>
                      <a:pt x="392" y="451"/>
                    </a:cubicBezTo>
                    <a:cubicBezTo>
                      <a:pt x="393" y="450"/>
                      <a:pt x="395" y="450"/>
                      <a:pt x="397" y="450"/>
                    </a:cubicBezTo>
                    <a:cubicBezTo>
                      <a:pt x="398" y="450"/>
                      <a:pt x="399" y="450"/>
                      <a:pt x="400" y="450"/>
                    </a:cubicBezTo>
                    <a:cubicBezTo>
                      <a:pt x="402" y="450"/>
                      <a:pt x="403" y="450"/>
                      <a:pt x="404" y="450"/>
                    </a:cubicBezTo>
                    <a:cubicBezTo>
                      <a:pt x="404" y="450"/>
                      <a:pt x="404" y="450"/>
                      <a:pt x="405" y="449"/>
                    </a:cubicBezTo>
                    <a:cubicBezTo>
                      <a:pt x="409" y="446"/>
                      <a:pt x="418" y="445"/>
                      <a:pt x="423" y="445"/>
                    </a:cubicBezTo>
                    <a:cubicBezTo>
                      <a:pt x="425" y="445"/>
                      <a:pt x="427" y="445"/>
                      <a:pt x="429" y="444"/>
                    </a:cubicBezTo>
                    <a:cubicBezTo>
                      <a:pt x="431" y="443"/>
                      <a:pt x="432" y="442"/>
                      <a:pt x="434" y="442"/>
                    </a:cubicBezTo>
                    <a:cubicBezTo>
                      <a:pt x="440" y="441"/>
                      <a:pt x="448" y="440"/>
                      <a:pt x="450" y="439"/>
                    </a:cubicBezTo>
                    <a:cubicBezTo>
                      <a:pt x="451" y="439"/>
                      <a:pt x="452" y="438"/>
                      <a:pt x="455" y="438"/>
                    </a:cubicBezTo>
                    <a:cubicBezTo>
                      <a:pt x="457" y="437"/>
                      <a:pt x="464" y="436"/>
                      <a:pt x="465" y="435"/>
                    </a:cubicBezTo>
                    <a:cubicBezTo>
                      <a:pt x="466" y="431"/>
                      <a:pt x="476" y="430"/>
                      <a:pt x="478" y="430"/>
                    </a:cubicBezTo>
                    <a:cubicBezTo>
                      <a:pt x="480" y="430"/>
                      <a:pt x="481" y="430"/>
                      <a:pt x="482" y="430"/>
                    </a:cubicBezTo>
                    <a:cubicBezTo>
                      <a:pt x="485" y="432"/>
                      <a:pt x="487" y="432"/>
                      <a:pt x="489" y="432"/>
                    </a:cubicBezTo>
                    <a:cubicBezTo>
                      <a:pt x="491" y="431"/>
                      <a:pt x="496" y="432"/>
                      <a:pt x="498" y="434"/>
                    </a:cubicBezTo>
                    <a:cubicBezTo>
                      <a:pt x="499" y="436"/>
                      <a:pt x="499" y="437"/>
                      <a:pt x="499" y="438"/>
                    </a:cubicBezTo>
                    <a:cubicBezTo>
                      <a:pt x="499" y="439"/>
                      <a:pt x="499" y="440"/>
                      <a:pt x="500" y="442"/>
                    </a:cubicBezTo>
                    <a:cubicBezTo>
                      <a:pt x="500" y="443"/>
                      <a:pt x="501" y="445"/>
                      <a:pt x="501" y="446"/>
                    </a:cubicBezTo>
                    <a:cubicBezTo>
                      <a:pt x="501" y="448"/>
                      <a:pt x="500" y="449"/>
                      <a:pt x="499" y="449"/>
                    </a:cubicBezTo>
                    <a:cubicBezTo>
                      <a:pt x="499" y="449"/>
                      <a:pt x="499" y="449"/>
                      <a:pt x="499" y="449"/>
                    </a:cubicBezTo>
                    <a:cubicBezTo>
                      <a:pt x="500" y="449"/>
                      <a:pt x="500" y="449"/>
                      <a:pt x="500" y="449"/>
                    </a:cubicBezTo>
                    <a:cubicBezTo>
                      <a:pt x="503" y="449"/>
                      <a:pt x="506" y="448"/>
                      <a:pt x="506" y="448"/>
                    </a:cubicBezTo>
                    <a:cubicBezTo>
                      <a:pt x="507" y="446"/>
                      <a:pt x="509" y="446"/>
                      <a:pt x="509" y="446"/>
                    </a:cubicBezTo>
                    <a:cubicBezTo>
                      <a:pt x="512" y="446"/>
                      <a:pt x="513" y="448"/>
                      <a:pt x="514" y="451"/>
                    </a:cubicBezTo>
                    <a:cubicBezTo>
                      <a:pt x="515" y="450"/>
                      <a:pt x="516" y="449"/>
                      <a:pt x="517" y="449"/>
                    </a:cubicBezTo>
                    <a:cubicBezTo>
                      <a:pt x="518" y="449"/>
                      <a:pt x="521" y="450"/>
                      <a:pt x="522" y="452"/>
                    </a:cubicBezTo>
                    <a:cubicBezTo>
                      <a:pt x="522" y="452"/>
                      <a:pt x="523" y="451"/>
                      <a:pt x="523" y="451"/>
                    </a:cubicBezTo>
                    <a:cubicBezTo>
                      <a:pt x="524" y="451"/>
                      <a:pt x="525" y="451"/>
                      <a:pt x="526" y="451"/>
                    </a:cubicBezTo>
                    <a:cubicBezTo>
                      <a:pt x="527" y="451"/>
                      <a:pt x="529" y="452"/>
                      <a:pt x="529" y="454"/>
                    </a:cubicBezTo>
                    <a:cubicBezTo>
                      <a:pt x="529" y="456"/>
                      <a:pt x="527" y="457"/>
                      <a:pt x="526" y="458"/>
                    </a:cubicBezTo>
                    <a:cubicBezTo>
                      <a:pt x="525" y="459"/>
                      <a:pt x="524" y="459"/>
                      <a:pt x="524" y="460"/>
                    </a:cubicBezTo>
                    <a:cubicBezTo>
                      <a:pt x="524" y="460"/>
                      <a:pt x="524" y="460"/>
                      <a:pt x="524" y="460"/>
                    </a:cubicBezTo>
                    <a:cubicBezTo>
                      <a:pt x="524" y="460"/>
                      <a:pt x="525" y="459"/>
                      <a:pt x="526" y="459"/>
                    </a:cubicBezTo>
                    <a:cubicBezTo>
                      <a:pt x="527" y="458"/>
                      <a:pt x="529" y="457"/>
                      <a:pt x="531" y="457"/>
                    </a:cubicBezTo>
                    <a:cubicBezTo>
                      <a:pt x="531" y="457"/>
                      <a:pt x="531" y="457"/>
                      <a:pt x="532" y="457"/>
                    </a:cubicBezTo>
                    <a:cubicBezTo>
                      <a:pt x="532" y="457"/>
                      <a:pt x="532" y="457"/>
                      <a:pt x="532" y="457"/>
                    </a:cubicBezTo>
                    <a:cubicBezTo>
                      <a:pt x="533" y="457"/>
                      <a:pt x="536" y="456"/>
                      <a:pt x="538" y="455"/>
                    </a:cubicBezTo>
                    <a:cubicBezTo>
                      <a:pt x="540" y="454"/>
                      <a:pt x="541" y="453"/>
                      <a:pt x="543" y="452"/>
                    </a:cubicBezTo>
                    <a:cubicBezTo>
                      <a:pt x="545" y="452"/>
                      <a:pt x="548" y="450"/>
                      <a:pt x="550" y="449"/>
                    </a:cubicBezTo>
                    <a:cubicBezTo>
                      <a:pt x="551" y="448"/>
                      <a:pt x="552" y="447"/>
                      <a:pt x="553" y="447"/>
                    </a:cubicBezTo>
                    <a:cubicBezTo>
                      <a:pt x="554" y="446"/>
                      <a:pt x="555" y="446"/>
                      <a:pt x="557" y="445"/>
                    </a:cubicBezTo>
                    <a:cubicBezTo>
                      <a:pt x="557" y="445"/>
                      <a:pt x="558" y="445"/>
                      <a:pt x="558" y="445"/>
                    </a:cubicBezTo>
                    <a:cubicBezTo>
                      <a:pt x="560" y="445"/>
                      <a:pt x="563" y="446"/>
                      <a:pt x="563" y="447"/>
                    </a:cubicBezTo>
                    <a:cubicBezTo>
                      <a:pt x="563" y="448"/>
                      <a:pt x="564" y="449"/>
                      <a:pt x="563" y="451"/>
                    </a:cubicBezTo>
                    <a:cubicBezTo>
                      <a:pt x="562" y="452"/>
                      <a:pt x="561" y="452"/>
                      <a:pt x="561" y="453"/>
                    </a:cubicBezTo>
                    <a:cubicBezTo>
                      <a:pt x="561" y="453"/>
                      <a:pt x="562" y="455"/>
                      <a:pt x="565" y="456"/>
                    </a:cubicBezTo>
                    <a:cubicBezTo>
                      <a:pt x="572" y="458"/>
                      <a:pt x="580" y="470"/>
                      <a:pt x="585" y="478"/>
                    </a:cubicBezTo>
                    <a:cubicBezTo>
                      <a:pt x="587" y="481"/>
                      <a:pt x="587" y="481"/>
                      <a:pt x="587" y="481"/>
                    </a:cubicBezTo>
                    <a:cubicBezTo>
                      <a:pt x="589" y="484"/>
                      <a:pt x="591" y="488"/>
                      <a:pt x="593" y="492"/>
                    </a:cubicBezTo>
                    <a:cubicBezTo>
                      <a:pt x="594" y="495"/>
                      <a:pt x="596" y="499"/>
                      <a:pt x="597" y="500"/>
                    </a:cubicBezTo>
                    <a:cubicBezTo>
                      <a:pt x="597" y="500"/>
                      <a:pt x="598" y="499"/>
                      <a:pt x="598" y="498"/>
                    </a:cubicBezTo>
                    <a:cubicBezTo>
                      <a:pt x="599" y="497"/>
                      <a:pt x="600" y="495"/>
                      <a:pt x="601" y="494"/>
                    </a:cubicBezTo>
                    <a:cubicBezTo>
                      <a:pt x="602" y="494"/>
                      <a:pt x="602" y="493"/>
                      <a:pt x="603" y="493"/>
                    </a:cubicBezTo>
                    <a:cubicBezTo>
                      <a:pt x="606" y="493"/>
                      <a:pt x="608" y="495"/>
                      <a:pt x="610" y="497"/>
                    </a:cubicBezTo>
                    <a:cubicBezTo>
                      <a:pt x="611" y="498"/>
                      <a:pt x="612" y="499"/>
                      <a:pt x="613" y="499"/>
                    </a:cubicBezTo>
                    <a:cubicBezTo>
                      <a:pt x="614" y="500"/>
                      <a:pt x="615" y="500"/>
                      <a:pt x="616" y="500"/>
                    </a:cubicBezTo>
                    <a:cubicBezTo>
                      <a:pt x="618" y="501"/>
                      <a:pt x="621" y="502"/>
                      <a:pt x="622" y="501"/>
                    </a:cubicBezTo>
                    <a:cubicBezTo>
                      <a:pt x="623" y="501"/>
                      <a:pt x="624" y="501"/>
                      <a:pt x="625" y="500"/>
                    </a:cubicBezTo>
                    <a:cubicBezTo>
                      <a:pt x="629" y="499"/>
                      <a:pt x="633" y="497"/>
                      <a:pt x="635" y="498"/>
                    </a:cubicBezTo>
                    <a:cubicBezTo>
                      <a:pt x="636" y="498"/>
                      <a:pt x="636" y="499"/>
                      <a:pt x="637" y="499"/>
                    </a:cubicBezTo>
                    <a:cubicBezTo>
                      <a:pt x="639" y="500"/>
                      <a:pt x="642" y="501"/>
                      <a:pt x="643" y="505"/>
                    </a:cubicBezTo>
                    <a:cubicBezTo>
                      <a:pt x="645" y="509"/>
                      <a:pt x="647" y="510"/>
                      <a:pt x="649" y="510"/>
                    </a:cubicBezTo>
                    <a:cubicBezTo>
                      <a:pt x="650" y="510"/>
                      <a:pt x="653" y="510"/>
                      <a:pt x="653" y="516"/>
                    </a:cubicBezTo>
                    <a:cubicBezTo>
                      <a:pt x="653" y="517"/>
                      <a:pt x="656" y="519"/>
                      <a:pt x="657" y="519"/>
                    </a:cubicBezTo>
                    <a:cubicBezTo>
                      <a:pt x="659" y="519"/>
                      <a:pt x="664" y="518"/>
                      <a:pt x="665" y="517"/>
                    </a:cubicBezTo>
                    <a:cubicBezTo>
                      <a:pt x="666" y="516"/>
                      <a:pt x="667" y="516"/>
                      <a:pt x="668" y="516"/>
                    </a:cubicBezTo>
                    <a:cubicBezTo>
                      <a:pt x="670" y="516"/>
                      <a:pt x="671" y="517"/>
                      <a:pt x="672" y="519"/>
                    </a:cubicBezTo>
                    <a:cubicBezTo>
                      <a:pt x="672" y="519"/>
                      <a:pt x="672" y="520"/>
                      <a:pt x="672" y="520"/>
                    </a:cubicBezTo>
                    <a:cubicBezTo>
                      <a:pt x="672" y="520"/>
                      <a:pt x="672" y="520"/>
                      <a:pt x="672" y="521"/>
                    </a:cubicBezTo>
                    <a:cubicBezTo>
                      <a:pt x="673" y="521"/>
                      <a:pt x="673" y="521"/>
                      <a:pt x="673" y="521"/>
                    </a:cubicBezTo>
                    <a:cubicBezTo>
                      <a:pt x="673" y="522"/>
                      <a:pt x="673" y="522"/>
                      <a:pt x="673" y="522"/>
                    </a:cubicBezTo>
                    <a:cubicBezTo>
                      <a:pt x="674" y="522"/>
                      <a:pt x="674" y="522"/>
                      <a:pt x="674" y="523"/>
                    </a:cubicBezTo>
                    <a:cubicBezTo>
                      <a:pt x="674" y="523"/>
                      <a:pt x="674" y="523"/>
                      <a:pt x="674" y="523"/>
                    </a:cubicBezTo>
                    <a:cubicBezTo>
                      <a:pt x="675" y="523"/>
                      <a:pt x="675" y="523"/>
                      <a:pt x="675" y="523"/>
                    </a:cubicBezTo>
                    <a:cubicBezTo>
                      <a:pt x="675" y="523"/>
                      <a:pt x="675" y="523"/>
                      <a:pt x="675" y="523"/>
                    </a:cubicBezTo>
                    <a:cubicBezTo>
                      <a:pt x="675" y="523"/>
                      <a:pt x="675" y="523"/>
                      <a:pt x="675" y="523"/>
                    </a:cubicBezTo>
                    <a:cubicBezTo>
                      <a:pt x="676" y="523"/>
                      <a:pt x="677" y="523"/>
                      <a:pt x="678" y="524"/>
                    </a:cubicBezTo>
                    <a:cubicBezTo>
                      <a:pt x="678" y="524"/>
                      <a:pt x="678" y="524"/>
                      <a:pt x="678" y="524"/>
                    </a:cubicBezTo>
                    <a:cubicBezTo>
                      <a:pt x="678" y="524"/>
                      <a:pt x="679" y="524"/>
                      <a:pt x="680" y="524"/>
                    </a:cubicBezTo>
                    <a:cubicBezTo>
                      <a:pt x="680" y="524"/>
                      <a:pt x="680" y="524"/>
                      <a:pt x="680" y="524"/>
                    </a:cubicBezTo>
                    <a:cubicBezTo>
                      <a:pt x="680" y="524"/>
                      <a:pt x="680" y="524"/>
                      <a:pt x="680" y="524"/>
                    </a:cubicBezTo>
                    <a:cubicBezTo>
                      <a:pt x="680" y="524"/>
                      <a:pt x="680" y="524"/>
                      <a:pt x="680" y="523"/>
                    </a:cubicBezTo>
                    <a:cubicBezTo>
                      <a:pt x="680" y="523"/>
                      <a:pt x="680" y="523"/>
                      <a:pt x="680" y="523"/>
                    </a:cubicBezTo>
                    <a:cubicBezTo>
                      <a:pt x="681" y="522"/>
                      <a:pt x="683" y="521"/>
                      <a:pt x="689" y="520"/>
                    </a:cubicBezTo>
                    <a:cubicBezTo>
                      <a:pt x="694" y="519"/>
                      <a:pt x="697" y="518"/>
                      <a:pt x="698" y="517"/>
                    </a:cubicBezTo>
                    <a:cubicBezTo>
                      <a:pt x="699" y="514"/>
                      <a:pt x="701" y="513"/>
                      <a:pt x="704" y="513"/>
                    </a:cubicBezTo>
                    <a:cubicBezTo>
                      <a:pt x="705" y="512"/>
                      <a:pt x="706" y="512"/>
                      <a:pt x="707" y="511"/>
                    </a:cubicBezTo>
                    <a:cubicBezTo>
                      <a:pt x="708" y="510"/>
                      <a:pt x="709" y="509"/>
                      <a:pt x="711" y="508"/>
                    </a:cubicBezTo>
                    <a:cubicBezTo>
                      <a:pt x="712" y="508"/>
                      <a:pt x="713" y="507"/>
                      <a:pt x="714" y="507"/>
                    </a:cubicBezTo>
                    <a:cubicBezTo>
                      <a:pt x="715" y="505"/>
                      <a:pt x="717" y="504"/>
                      <a:pt x="719" y="504"/>
                    </a:cubicBezTo>
                    <a:cubicBezTo>
                      <a:pt x="720" y="504"/>
                      <a:pt x="721" y="503"/>
                      <a:pt x="721" y="503"/>
                    </a:cubicBezTo>
                    <a:cubicBezTo>
                      <a:pt x="723" y="501"/>
                      <a:pt x="727" y="501"/>
                      <a:pt x="728" y="501"/>
                    </a:cubicBezTo>
                    <a:cubicBezTo>
                      <a:pt x="730" y="501"/>
                      <a:pt x="731" y="501"/>
                      <a:pt x="732" y="501"/>
                    </a:cubicBezTo>
                    <a:cubicBezTo>
                      <a:pt x="734" y="502"/>
                      <a:pt x="744" y="504"/>
                      <a:pt x="746" y="504"/>
                    </a:cubicBezTo>
                    <a:cubicBezTo>
                      <a:pt x="747" y="504"/>
                      <a:pt x="747" y="504"/>
                      <a:pt x="747" y="504"/>
                    </a:cubicBezTo>
                    <a:cubicBezTo>
                      <a:pt x="749" y="504"/>
                      <a:pt x="750" y="506"/>
                      <a:pt x="751" y="508"/>
                    </a:cubicBezTo>
                    <a:cubicBezTo>
                      <a:pt x="751" y="509"/>
                      <a:pt x="751" y="510"/>
                      <a:pt x="751" y="510"/>
                    </a:cubicBezTo>
                    <a:cubicBezTo>
                      <a:pt x="752" y="510"/>
                      <a:pt x="753" y="511"/>
                      <a:pt x="754" y="512"/>
                    </a:cubicBezTo>
                    <a:cubicBezTo>
                      <a:pt x="756" y="512"/>
                      <a:pt x="758" y="514"/>
                      <a:pt x="759" y="514"/>
                    </a:cubicBezTo>
                    <a:cubicBezTo>
                      <a:pt x="760" y="513"/>
                      <a:pt x="762" y="512"/>
                      <a:pt x="765" y="512"/>
                    </a:cubicBezTo>
                    <a:cubicBezTo>
                      <a:pt x="767" y="512"/>
                      <a:pt x="768" y="512"/>
                      <a:pt x="770" y="513"/>
                    </a:cubicBezTo>
                    <a:cubicBezTo>
                      <a:pt x="770" y="514"/>
                      <a:pt x="771" y="514"/>
                      <a:pt x="771" y="514"/>
                    </a:cubicBezTo>
                    <a:cubicBezTo>
                      <a:pt x="773" y="515"/>
                      <a:pt x="774" y="516"/>
                      <a:pt x="775" y="516"/>
                    </a:cubicBezTo>
                    <a:cubicBezTo>
                      <a:pt x="776" y="515"/>
                      <a:pt x="778" y="514"/>
                      <a:pt x="780" y="513"/>
                    </a:cubicBezTo>
                    <a:cubicBezTo>
                      <a:pt x="780" y="513"/>
                      <a:pt x="781" y="513"/>
                      <a:pt x="782" y="512"/>
                    </a:cubicBezTo>
                    <a:cubicBezTo>
                      <a:pt x="783" y="512"/>
                      <a:pt x="784" y="512"/>
                      <a:pt x="785" y="511"/>
                    </a:cubicBezTo>
                    <a:cubicBezTo>
                      <a:pt x="785" y="511"/>
                      <a:pt x="786" y="508"/>
                      <a:pt x="785" y="507"/>
                    </a:cubicBezTo>
                    <a:cubicBezTo>
                      <a:pt x="783" y="506"/>
                      <a:pt x="781" y="499"/>
                      <a:pt x="780" y="497"/>
                    </a:cubicBezTo>
                    <a:cubicBezTo>
                      <a:pt x="780" y="494"/>
                      <a:pt x="782" y="493"/>
                      <a:pt x="784" y="492"/>
                    </a:cubicBezTo>
                    <a:cubicBezTo>
                      <a:pt x="784" y="491"/>
                      <a:pt x="785" y="491"/>
                      <a:pt x="785" y="490"/>
                    </a:cubicBezTo>
                    <a:cubicBezTo>
                      <a:pt x="786" y="488"/>
                      <a:pt x="788" y="487"/>
                      <a:pt x="790" y="486"/>
                    </a:cubicBezTo>
                    <a:cubicBezTo>
                      <a:pt x="791" y="486"/>
                      <a:pt x="791" y="486"/>
                      <a:pt x="792" y="485"/>
                    </a:cubicBezTo>
                    <a:cubicBezTo>
                      <a:pt x="792" y="485"/>
                      <a:pt x="792" y="485"/>
                      <a:pt x="792" y="484"/>
                    </a:cubicBezTo>
                    <a:cubicBezTo>
                      <a:pt x="793" y="483"/>
                      <a:pt x="794" y="481"/>
                      <a:pt x="796" y="481"/>
                    </a:cubicBezTo>
                    <a:cubicBezTo>
                      <a:pt x="797" y="481"/>
                      <a:pt x="797" y="481"/>
                      <a:pt x="798" y="481"/>
                    </a:cubicBezTo>
                    <a:cubicBezTo>
                      <a:pt x="798" y="482"/>
                      <a:pt x="805" y="484"/>
                      <a:pt x="807" y="485"/>
                    </a:cubicBezTo>
                    <a:cubicBezTo>
                      <a:pt x="807" y="486"/>
                      <a:pt x="810" y="486"/>
                      <a:pt x="812" y="486"/>
                    </a:cubicBezTo>
                    <a:cubicBezTo>
                      <a:pt x="815" y="486"/>
                      <a:pt x="819" y="488"/>
                      <a:pt x="822" y="490"/>
                    </a:cubicBezTo>
                    <a:cubicBezTo>
                      <a:pt x="822" y="490"/>
                      <a:pt x="824" y="491"/>
                      <a:pt x="826" y="491"/>
                    </a:cubicBezTo>
                    <a:cubicBezTo>
                      <a:pt x="829" y="491"/>
                      <a:pt x="832" y="492"/>
                      <a:pt x="833" y="494"/>
                    </a:cubicBezTo>
                    <a:cubicBezTo>
                      <a:pt x="834" y="495"/>
                      <a:pt x="834" y="497"/>
                      <a:pt x="834" y="499"/>
                    </a:cubicBezTo>
                    <a:cubicBezTo>
                      <a:pt x="834" y="501"/>
                      <a:pt x="834" y="503"/>
                      <a:pt x="835" y="503"/>
                    </a:cubicBezTo>
                    <a:cubicBezTo>
                      <a:pt x="837" y="506"/>
                      <a:pt x="839" y="508"/>
                      <a:pt x="839" y="508"/>
                    </a:cubicBezTo>
                    <a:cubicBezTo>
                      <a:pt x="841" y="507"/>
                      <a:pt x="843" y="508"/>
                      <a:pt x="846" y="509"/>
                    </a:cubicBezTo>
                    <a:cubicBezTo>
                      <a:pt x="847" y="510"/>
                      <a:pt x="849" y="511"/>
                      <a:pt x="850" y="511"/>
                    </a:cubicBezTo>
                    <a:cubicBezTo>
                      <a:pt x="850" y="511"/>
                      <a:pt x="852" y="510"/>
                      <a:pt x="853" y="509"/>
                    </a:cubicBezTo>
                    <a:cubicBezTo>
                      <a:pt x="855" y="508"/>
                      <a:pt x="856" y="507"/>
                      <a:pt x="858" y="507"/>
                    </a:cubicBezTo>
                    <a:cubicBezTo>
                      <a:pt x="859" y="507"/>
                      <a:pt x="860" y="507"/>
                      <a:pt x="862" y="506"/>
                    </a:cubicBezTo>
                    <a:cubicBezTo>
                      <a:pt x="865" y="506"/>
                      <a:pt x="867" y="505"/>
                      <a:pt x="869" y="506"/>
                    </a:cubicBezTo>
                    <a:cubicBezTo>
                      <a:pt x="869" y="506"/>
                      <a:pt x="871" y="506"/>
                      <a:pt x="872" y="507"/>
                    </a:cubicBezTo>
                    <a:cubicBezTo>
                      <a:pt x="874" y="507"/>
                      <a:pt x="877" y="508"/>
                      <a:pt x="878" y="508"/>
                    </a:cubicBezTo>
                    <a:cubicBezTo>
                      <a:pt x="879" y="508"/>
                      <a:pt x="879" y="508"/>
                      <a:pt x="880" y="508"/>
                    </a:cubicBezTo>
                    <a:cubicBezTo>
                      <a:pt x="881" y="508"/>
                      <a:pt x="888" y="508"/>
                      <a:pt x="889" y="511"/>
                    </a:cubicBezTo>
                    <a:cubicBezTo>
                      <a:pt x="889" y="512"/>
                      <a:pt x="891" y="512"/>
                      <a:pt x="892" y="512"/>
                    </a:cubicBezTo>
                    <a:cubicBezTo>
                      <a:pt x="895" y="513"/>
                      <a:pt x="899" y="514"/>
                      <a:pt x="899" y="517"/>
                    </a:cubicBezTo>
                    <a:cubicBezTo>
                      <a:pt x="899" y="517"/>
                      <a:pt x="900" y="518"/>
                      <a:pt x="901" y="518"/>
                    </a:cubicBezTo>
                    <a:cubicBezTo>
                      <a:pt x="902" y="519"/>
                      <a:pt x="904" y="520"/>
                      <a:pt x="905" y="522"/>
                    </a:cubicBezTo>
                    <a:cubicBezTo>
                      <a:pt x="905" y="522"/>
                      <a:pt x="907" y="522"/>
                      <a:pt x="908" y="523"/>
                    </a:cubicBezTo>
                    <a:cubicBezTo>
                      <a:pt x="909" y="523"/>
                      <a:pt x="910" y="523"/>
                      <a:pt x="911" y="523"/>
                    </a:cubicBezTo>
                    <a:cubicBezTo>
                      <a:pt x="914" y="523"/>
                      <a:pt x="916" y="523"/>
                      <a:pt x="917" y="523"/>
                    </a:cubicBezTo>
                    <a:cubicBezTo>
                      <a:pt x="918" y="524"/>
                      <a:pt x="918" y="524"/>
                      <a:pt x="918" y="524"/>
                    </a:cubicBezTo>
                    <a:cubicBezTo>
                      <a:pt x="919" y="524"/>
                      <a:pt x="921" y="525"/>
                      <a:pt x="925" y="525"/>
                    </a:cubicBezTo>
                    <a:cubicBezTo>
                      <a:pt x="928" y="525"/>
                      <a:pt x="930" y="524"/>
                      <a:pt x="931" y="524"/>
                    </a:cubicBezTo>
                    <a:cubicBezTo>
                      <a:pt x="931" y="523"/>
                      <a:pt x="934" y="523"/>
                      <a:pt x="938" y="522"/>
                    </a:cubicBezTo>
                    <a:cubicBezTo>
                      <a:pt x="941" y="522"/>
                      <a:pt x="945" y="521"/>
                      <a:pt x="946" y="520"/>
                    </a:cubicBezTo>
                    <a:cubicBezTo>
                      <a:pt x="947" y="519"/>
                      <a:pt x="949" y="519"/>
                      <a:pt x="951" y="519"/>
                    </a:cubicBezTo>
                    <a:cubicBezTo>
                      <a:pt x="952" y="519"/>
                      <a:pt x="953" y="518"/>
                      <a:pt x="954" y="518"/>
                    </a:cubicBezTo>
                    <a:cubicBezTo>
                      <a:pt x="954" y="516"/>
                      <a:pt x="957" y="514"/>
                      <a:pt x="960" y="513"/>
                    </a:cubicBezTo>
                    <a:cubicBezTo>
                      <a:pt x="961" y="512"/>
                      <a:pt x="963" y="512"/>
                      <a:pt x="964" y="511"/>
                    </a:cubicBezTo>
                    <a:cubicBezTo>
                      <a:pt x="964" y="511"/>
                      <a:pt x="965" y="510"/>
                      <a:pt x="965" y="510"/>
                    </a:cubicBezTo>
                    <a:cubicBezTo>
                      <a:pt x="968" y="509"/>
                      <a:pt x="970" y="509"/>
                      <a:pt x="971" y="509"/>
                    </a:cubicBezTo>
                    <a:cubicBezTo>
                      <a:pt x="971" y="509"/>
                      <a:pt x="971" y="509"/>
                      <a:pt x="971" y="509"/>
                    </a:cubicBezTo>
                    <a:cubicBezTo>
                      <a:pt x="971" y="509"/>
                      <a:pt x="971" y="509"/>
                      <a:pt x="971" y="509"/>
                    </a:cubicBezTo>
                    <a:cubicBezTo>
                      <a:pt x="973" y="509"/>
                      <a:pt x="975" y="509"/>
                      <a:pt x="977" y="510"/>
                    </a:cubicBezTo>
                    <a:cubicBezTo>
                      <a:pt x="979" y="510"/>
                      <a:pt x="980" y="511"/>
                      <a:pt x="981" y="513"/>
                    </a:cubicBezTo>
                    <a:cubicBezTo>
                      <a:pt x="981" y="513"/>
                      <a:pt x="983" y="514"/>
                      <a:pt x="985" y="514"/>
                    </a:cubicBezTo>
                    <a:cubicBezTo>
                      <a:pt x="986" y="514"/>
                      <a:pt x="987" y="514"/>
                      <a:pt x="988" y="513"/>
                    </a:cubicBezTo>
                    <a:cubicBezTo>
                      <a:pt x="988" y="513"/>
                      <a:pt x="989" y="513"/>
                      <a:pt x="990" y="513"/>
                    </a:cubicBezTo>
                    <a:cubicBezTo>
                      <a:pt x="990" y="513"/>
                      <a:pt x="990" y="513"/>
                      <a:pt x="990" y="513"/>
                    </a:cubicBezTo>
                    <a:cubicBezTo>
                      <a:pt x="990" y="513"/>
                      <a:pt x="990" y="513"/>
                      <a:pt x="991" y="513"/>
                    </a:cubicBezTo>
                    <a:cubicBezTo>
                      <a:pt x="992" y="513"/>
                      <a:pt x="994" y="513"/>
                      <a:pt x="996" y="514"/>
                    </a:cubicBezTo>
                    <a:cubicBezTo>
                      <a:pt x="996" y="513"/>
                      <a:pt x="996" y="513"/>
                      <a:pt x="996" y="513"/>
                    </a:cubicBezTo>
                    <a:cubicBezTo>
                      <a:pt x="996" y="514"/>
                      <a:pt x="996" y="514"/>
                      <a:pt x="996" y="514"/>
                    </a:cubicBezTo>
                    <a:cubicBezTo>
                      <a:pt x="997" y="514"/>
                      <a:pt x="998" y="514"/>
                      <a:pt x="998" y="514"/>
                    </a:cubicBezTo>
                    <a:cubicBezTo>
                      <a:pt x="999" y="515"/>
                      <a:pt x="999" y="515"/>
                      <a:pt x="999" y="515"/>
                    </a:cubicBezTo>
                    <a:cubicBezTo>
                      <a:pt x="999" y="515"/>
                      <a:pt x="999" y="515"/>
                      <a:pt x="999" y="515"/>
                    </a:cubicBezTo>
                    <a:cubicBezTo>
                      <a:pt x="999" y="515"/>
                      <a:pt x="999" y="515"/>
                      <a:pt x="999" y="515"/>
                    </a:cubicBezTo>
                    <a:cubicBezTo>
                      <a:pt x="1000" y="516"/>
                      <a:pt x="1000" y="516"/>
                      <a:pt x="1000" y="516"/>
                    </a:cubicBezTo>
                    <a:cubicBezTo>
                      <a:pt x="1000" y="516"/>
                      <a:pt x="1000" y="516"/>
                      <a:pt x="1000" y="516"/>
                    </a:cubicBezTo>
                    <a:cubicBezTo>
                      <a:pt x="1001" y="516"/>
                      <a:pt x="1001" y="517"/>
                      <a:pt x="1001" y="517"/>
                    </a:cubicBezTo>
                    <a:cubicBezTo>
                      <a:pt x="1001" y="517"/>
                      <a:pt x="1001" y="517"/>
                      <a:pt x="1001" y="517"/>
                    </a:cubicBezTo>
                    <a:cubicBezTo>
                      <a:pt x="1001" y="517"/>
                      <a:pt x="1001" y="517"/>
                      <a:pt x="1001" y="517"/>
                    </a:cubicBezTo>
                    <a:cubicBezTo>
                      <a:pt x="1001" y="518"/>
                      <a:pt x="1002" y="518"/>
                      <a:pt x="1002" y="518"/>
                    </a:cubicBezTo>
                    <a:cubicBezTo>
                      <a:pt x="1002" y="518"/>
                      <a:pt x="1002" y="518"/>
                      <a:pt x="1002" y="518"/>
                    </a:cubicBezTo>
                    <a:cubicBezTo>
                      <a:pt x="1002" y="518"/>
                      <a:pt x="1002" y="518"/>
                      <a:pt x="1003" y="518"/>
                    </a:cubicBezTo>
                    <a:cubicBezTo>
                      <a:pt x="1003" y="518"/>
                      <a:pt x="1003" y="518"/>
                      <a:pt x="1003" y="518"/>
                    </a:cubicBezTo>
                    <a:cubicBezTo>
                      <a:pt x="1003" y="518"/>
                      <a:pt x="1003" y="518"/>
                      <a:pt x="1003" y="518"/>
                    </a:cubicBezTo>
                    <a:cubicBezTo>
                      <a:pt x="1004" y="518"/>
                      <a:pt x="1004" y="518"/>
                      <a:pt x="1004" y="518"/>
                    </a:cubicBezTo>
                    <a:cubicBezTo>
                      <a:pt x="1004" y="518"/>
                      <a:pt x="1004" y="518"/>
                      <a:pt x="1004" y="518"/>
                    </a:cubicBezTo>
                    <a:cubicBezTo>
                      <a:pt x="1004" y="519"/>
                      <a:pt x="1005" y="519"/>
                      <a:pt x="1005" y="519"/>
                    </a:cubicBezTo>
                    <a:cubicBezTo>
                      <a:pt x="1005" y="519"/>
                      <a:pt x="1005" y="519"/>
                      <a:pt x="1005" y="519"/>
                    </a:cubicBezTo>
                    <a:cubicBezTo>
                      <a:pt x="1006" y="519"/>
                      <a:pt x="1007" y="519"/>
                      <a:pt x="1009" y="519"/>
                    </a:cubicBezTo>
                    <a:cubicBezTo>
                      <a:pt x="1009" y="519"/>
                      <a:pt x="1009" y="519"/>
                      <a:pt x="1009" y="519"/>
                    </a:cubicBezTo>
                    <a:cubicBezTo>
                      <a:pt x="1010" y="519"/>
                      <a:pt x="1012" y="518"/>
                      <a:pt x="1013" y="517"/>
                    </a:cubicBezTo>
                    <a:cubicBezTo>
                      <a:pt x="1017" y="515"/>
                      <a:pt x="1019" y="514"/>
                      <a:pt x="1020" y="513"/>
                    </a:cubicBezTo>
                    <a:cubicBezTo>
                      <a:pt x="1022" y="513"/>
                      <a:pt x="1023" y="512"/>
                      <a:pt x="1024" y="511"/>
                    </a:cubicBezTo>
                    <a:cubicBezTo>
                      <a:pt x="1024" y="511"/>
                      <a:pt x="1024" y="511"/>
                      <a:pt x="1024" y="511"/>
                    </a:cubicBezTo>
                    <a:cubicBezTo>
                      <a:pt x="1024" y="510"/>
                      <a:pt x="1024" y="510"/>
                      <a:pt x="1024" y="509"/>
                    </a:cubicBezTo>
                    <a:cubicBezTo>
                      <a:pt x="1024" y="507"/>
                      <a:pt x="1025" y="505"/>
                      <a:pt x="1027" y="502"/>
                    </a:cubicBezTo>
                    <a:cubicBezTo>
                      <a:pt x="1028" y="501"/>
                      <a:pt x="1028" y="500"/>
                      <a:pt x="1029" y="499"/>
                    </a:cubicBezTo>
                    <a:cubicBezTo>
                      <a:pt x="1029" y="499"/>
                      <a:pt x="1029" y="498"/>
                      <a:pt x="1029" y="498"/>
                    </a:cubicBezTo>
                    <a:cubicBezTo>
                      <a:pt x="1030" y="495"/>
                      <a:pt x="1035" y="487"/>
                      <a:pt x="1037" y="486"/>
                    </a:cubicBezTo>
                    <a:cubicBezTo>
                      <a:pt x="1039" y="486"/>
                      <a:pt x="1041" y="483"/>
                      <a:pt x="1041" y="482"/>
                    </a:cubicBezTo>
                    <a:cubicBezTo>
                      <a:pt x="1041" y="482"/>
                      <a:pt x="1041" y="481"/>
                      <a:pt x="1041" y="481"/>
                    </a:cubicBezTo>
                    <a:cubicBezTo>
                      <a:pt x="1041" y="481"/>
                      <a:pt x="1041" y="481"/>
                      <a:pt x="1041" y="480"/>
                    </a:cubicBezTo>
                    <a:cubicBezTo>
                      <a:pt x="1041" y="480"/>
                      <a:pt x="1041" y="480"/>
                      <a:pt x="1041" y="480"/>
                    </a:cubicBezTo>
                    <a:cubicBezTo>
                      <a:pt x="1040" y="479"/>
                      <a:pt x="1040" y="479"/>
                      <a:pt x="1040" y="479"/>
                    </a:cubicBezTo>
                    <a:cubicBezTo>
                      <a:pt x="1040" y="479"/>
                      <a:pt x="1040" y="479"/>
                      <a:pt x="1040" y="478"/>
                    </a:cubicBezTo>
                    <a:cubicBezTo>
                      <a:pt x="1040" y="478"/>
                      <a:pt x="1040" y="478"/>
                      <a:pt x="1040" y="478"/>
                    </a:cubicBezTo>
                    <a:cubicBezTo>
                      <a:pt x="1040" y="478"/>
                      <a:pt x="1040" y="478"/>
                      <a:pt x="1040" y="478"/>
                    </a:cubicBezTo>
                    <a:cubicBezTo>
                      <a:pt x="1040" y="478"/>
                      <a:pt x="1040" y="477"/>
                      <a:pt x="1040" y="477"/>
                    </a:cubicBezTo>
                    <a:cubicBezTo>
                      <a:pt x="1040" y="477"/>
                      <a:pt x="1040" y="477"/>
                      <a:pt x="1040" y="477"/>
                    </a:cubicBezTo>
                    <a:cubicBezTo>
                      <a:pt x="1040" y="477"/>
                      <a:pt x="1040" y="477"/>
                      <a:pt x="1040" y="477"/>
                    </a:cubicBezTo>
                    <a:cubicBezTo>
                      <a:pt x="1040" y="477"/>
                      <a:pt x="1040" y="477"/>
                      <a:pt x="1039" y="476"/>
                    </a:cubicBezTo>
                    <a:cubicBezTo>
                      <a:pt x="1039" y="476"/>
                      <a:pt x="1039" y="476"/>
                      <a:pt x="1039" y="476"/>
                    </a:cubicBezTo>
                    <a:cubicBezTo>
                      <a:pt x="1039" y="476"/>
                      <a:pt x="1039" y="476"/>
                      <a:pt x="1039" y="476"/>
                    </a:cubicBezTo>
                    <a:cubicBezTo>
                      <a:pt x="1039" y="476"/>
                      <a:pt x="1039" y="476"/>
                      <a:pt x="1039" y="476"/>
                    </a:cubicBezTo>
                    <a:cubicBezTo>
                      <a:pt x="1038" y="476"/>
                      <a:pt x="1036" y="476"/>
                      <a:pt x="1035" y="474"/>
                    </a:cubicBezTo>
                    <a:cubicBezTo>
                      <a:pt x="1034" y="473"/>
                      <a:pt x="1035" y="470"/>
                      <a:pt x="1037" y="467"/>
                    </a:cubicBezTo>
                    <a:cubicBezTo>
                      <a:pt x="1040" y="463"/>
                      <a:pt x="1044" y="461"/>
                      <a:pt x="1050" y="461"/>
                    </a:cubicBezTo>
                    <a:cubicBezTo>
                      <a:pt x="1051" y="461"/>
                      <a:pt x="1052" y="461"/>
                      <a:pt x="1053" y="462"/>
                    </a:cubicBezTo>
                    <a:cubicBezTo>
                      <a:pt x="1053" y="462"/>
                      <a:pt x="1053" y="462"/>
                      <a:pt x="1053" y="462"/>
                    </a:cubicBezTo>
                    <a:cubicBezTo>
                      <a:pt x="1053" y="462"/>
                      <a:pt x="1054" y="461"/>
                      <a:pt x="1055" y="461"/>
                    </a:cubicBezTo>
                    <a:cubicBezTo>
                      <a:pt x="1059" y="461"/>
                      <a:pt x="1067" y="459"/>
                      <a:pt x="1070" y="460"/>
                    </a:cubicBezTo>
                    <a:cubicBezTo>
                      <a:pt x="1072" y="461"/>
                      <a:pt x="1073" y="461"/>
                      <a:pt x="1074" y="461"/>
                    </a:cubicBezTo>
                    <a:cubicBezTo>
                      <a:pt x="1076" y="461"/>
                      <a:pt x="1076" y="461"/>
                      <a:pt x="1076" y="461"/>
                    </a:cubicBezTo>
                    <a:cubicBezTo>
                      <a:pt x="1078" y="461"/>
                      <a:pt x="1080" y="461"/>
                      <a:pt x="1083" y="462"/>
                    </a:cubicBezTo>
                    <a:cubicBezTo>
                      <a:pt x="1085" y="464"/>
                      <a:pt x="1088" y="464"/>
                      <a:pt x="1091" y="464"/>
                    </a:cubicBezTo>
                    <a:cubicBezTo>
                      <a:pt x="1094" y="465"/>
                      <a:pt x="1096" y="465"/>
                      <a:pt x="1098" y="467"/>
                    </a:cubicBezTo>
                    <a:cubicBezTo>
                      <a:pt x="1098" y="468"/>
                      <a:pt x="1099" y="468"/>
                      <a:pt x="1100" y="469"/>
                    </a:cubicBezTo>
                    <a:cubicBezTo>
                      <a:pt x="1103" y="471"/>
                      <a:pt x="1106" y="473"/>
                      <a:pt x="1105" y="477"/>
                    </a:cubicBezTo>
                    <a:cubicBezTo>
                      <a:pt x="1105" y="477"/>
                      <a:pt x="1105" y="478"/>
                      <a:pt x="1105" y="478"/>
                    </a:cubicBezTo>
                    <a:cubicBezTo>
                      <a:pt x="1105" y="478"/>
                      <a:pt x="1106" y="478"/>
                      <a:pt x="1106" y="478"/>
                    </a:cubicBezTo>
                    <a:cubicBezTo>
                      <a:pt x="1107" y="479"/>
                      <a:pt x="1110" y="481"/>
                      <a:pt x="1111" y="487"/>
                    </a:cubicBezTo>
                    <a:cubicBezTo>
                      <a:pt x="1112" y="491"/>
                      <a:pt x="1113" y="493"/>
                      <a:pt x="1115" y="495"/>
                    </a:cubicBezTo>
                    <a:cubicBezTo>
                      <a:pt x="1116" y="496"/>
                      <a:pt x="1117" y="498"/>
                      <a:pt x="1117" y="500"/>
                    </a:cubicBezTo>
                    <a:cubicBezTo>
                      <a:pt x="1118" y="501"/>
                      <a:pt x="1119" y="504"/>
                      <a:pt x="1120" y="506"/>
                    </a:cubicBezTo>
                    <a:cubicBezTo>
                      <a:pt x="1122" y="510"/>
                      <a:pt x="1124" y="512"/>
                      <a:pt x="1123" y="514"/>
                    </a:cubicBezTo>
                    <a:cubicBezTo>
                      <a:pt x="1123" y="515"/>
                      <a:pt x="1122" y="517"/>
                      <a:pt x="1123" y="517"/>
                    </a:cubicBezTo>
                    <a:cubicBezTo>
                      <a:pt x="1123" y="518"/>
                      <a:pt x="1124" y="518"/>
                      <a:pt x="1126" y="518"/>
                    </a:cubicBezTo>
                    <a:cubicBezTo>
                      <a:pt x="1129" y="518"/>
                      <a:pt x="1132" y="520"/>
                      <a:pt x="1134" y="521"/>
                    </a:cubicBezTo>
                    <a:cubicBezTo>
                      <a:pt x="1135" y="522"/>
                      <a:pt x="1136" y="522"/>
                      <a:pt x="1136" y="522"/>
                    </a:cubicBezTo>
                    <a:cubicBezTo>
                      <a:pt x="1136" y="522"/>
                      <a:pt x="1137" y="522"/>
                      <a:pt x="1137" y="522"/>
                    </a:cubicBezTo>
                    <a:cubicBezTo>
                      <a:pt x="1137" y="522"/>
                      <a:pt x="1137" y="522"/>
                      <a:pt x="1137" y="522"/>
                    </a:cubicBezTo>
                    <a:cubicBezTo>
                      <a:pt x="1137" y="522"/>
                      <a:pt x="1137" y="522"/>
                      <a:pt x="1137" y="522"/>
                    </a:cubicBezTo>
                    <a:cubicBezTo>
                      <a:pt x="1139" y="522"/>
                      <a:pt x="1143" y="524"/>
                      <a:pt x="1146" y="526"/>
                    </a:cubicBezTo>
                    <a:cubicBezTo>
                      <a:pt x="1147" y="526"/>
                      <a:pt x="1148" y="527"/>
                      <a:pt x="1149" y="528"/>
                    </a:cubicBezTo>
                    <a:cubicBezTo>
                      <a:pt x="1150" y="529"/>
                      <a:pt x="1152" y="529"/>
                      <a:pt x="1153" y="530"/>
                    </a:cubicBezTo>
                    <a:cubicBezTo>
                      <a:pt x="1154" y="530"/>
                      <a:pt x="1155" y="530"/>
                      <a:pt x="1155" y="531"/>
                    </a:cubicBezTo>
                    <a:cubicBezTo>
                      <a:pt x="1157" y="531"/>
                      <a:pt x="1158" y="532"/>
                      <a:pt x="1158" y="535"/>
                    </a:cubicBezTo>
                    <a:cubicBezTo>
                      <a:pt x="1158" y="535"/>
                      <a:pt x="1158" y="536"/>
                      <a:pt x="1158" y="537"/>
                    </a:cubicBezTo>
                    <a:cubicBezTo>
                      <a:pt x="1158" y="538"/>
                      <a:pt x="1159" y="538"/>
                      <a:pt x="1159" y="539"/>
                    </a:cubicBezTo>
                    <a:cubicBezTo>
                      <a:pt x="1159" y="540"/>
                      <a:pt x="1160" y="542"/>
                      <a:pt x="1160" y="543"/>
                    </a:cubicBezTo>
                    <a:cubicBezTo>
                      <a:pt x="1160" y="544"/>
                      <a:pt x="1160" y="544"/>
                      <a:pt x="1160" y="544"/>
                    </a:cubicBezTo>
                    <a:cubicBezTo>
                      <a:pt x="1160" y="545"/>
                      <a:pt x="1163" y="547"/>
                      <a:pt x="1167" y="547"/>
                    </a:cubicBezTo>
                    <a:cubicBezTo>
                      <a:pt x="1168" y="547"/>
                      <a:pt x="1168" y="547"/>
                      <a:pt x="1169" y="547"/>
                    </a:cubicBezTo>
                    <a:cubicBezTo>
                      <a:pt x="1170" y="546"/>
                      <a:pt x="1172" y="546"/>
                      <a:pt x="1173" y="547"/>
                    </a:cubicBezTo>
                    <a:cubicBezTo>
                      <a:pt x="1174" y="547"/>
                      <a:pt x="1175" y="547"/>
                      <a:pt x="1175" y="547"/>
                    </a:cubicBezTo>
                    <a:cubicBezTo>
                      <a:pt x="1176" y="547"/>
                      <a:pt x="1177" y="546"/>
                      <a:pt x="1177" y="545"/>
                    </a:cubicBezTo>
                    <a:cubicBezTo>
                      <a:pt x="1179" y="542"/>
                      <a:pt x="1183" y="541"/>
                      <a:pt x="1186" y="541"/>
                    </a:cubicBezTo>
                    <a:cubicBezTo>
                      <a:pt x="1187" y="541"/>
                      <a:pt x="1188" y="541"/>
                      <a:pt x="1189" y="541"/>
                    </a:cubicBezTo>
                    <a:cubicBezTo>
                      <a:pt x="1190" y="540"/>
                      <a:pt x="1193" y="539"/>
                      <a:pt x="1195" y="539"/>
                    </a:cubicBezTo>
                    <a:cubicBezTo>
                      <a:pt x="1197" y="539"/>
                      <a:pt x="1199" y="539"/>
                      <a:pt x="1200" y="540"/>
                    </a:cubicBezTo>
                    <a:cubicBezTo>
                      <a:pt x="1201" y="541"/>
                      <a:pt x="1201" y="543"/>
                      <a:pt x="1201" y="545"/>
                    </a:cubicBezTo>
                    <a:cubicBezTo>
                      <a:pt x="1201" y="547"/>
                      <a:pt x="1202" y="548"/>
                      <a:pt x="1202" y="550"/>
                    </a:cubicBezTo>
                    <a:cubicBezTo>
                      <a:pt x="1203" y="551"/>
                      <a:pt x="1204" y="554"/>
                      <a:pt x="1200" y="556"/>
                    </a:cubicBezTo>
                    <a:cubicBezTo>
                      <a:pt x="1198" y="557"/>
                      <a:pt x="1197" y="564"/>
                      <a:pt x="1196" y="567"/>
                    </a:cubicBezTo>
                    <a:cubicBezTo>
                      <a:pt x="1196" y="568"/>
                      <a:pt x="1195" y="568"/>
                      <a:pt x="1195" y="569"/>
                    </a:cubicBezTo>
                    <a:cubicBezTo>
                      <a:pt x="1195" y="571"/>
                      <a:pt x="1193" y="573"/>
                      <a:pt x="1191" y="574"/>
                    </a:cubicBezTo>
                    <a:cubicBezTo>
                      <a:pt x="1190" y="575"/>
                      <a:pt x="1189" y="576"/>
                      <a:pt x="1189" y="577"/>
                    </a:cubicBezTo>
                    <a:cubicBezTo>
                      <a:pt x="1188" y="580"/>
                      <a:pt x="1186" y="582"/>
                      <a:pt x="1185" y="583"/>
                    </a:cubicBezTo>
                    <a:cubicBezTo>
                      <a:pt x="1184" y="583"/>
                      <a:pt x="1183" y="584"/>
                      <a:pt x="1183" y="584"/>
                    </a:cubicBezTo>
                    <a:cubicBezTo>
                      <a:pt x="1183" y="585"/>
                      <a:pt x="1183" y="585"/>
                      <a:pt x="1183" y="585"/>
                    </a:cubicBezTo>
                    <a:cubicBezTo>
                      <a:pt x="1183" y="585"/>
                      <a:pt x="1183" y="585"/>
                      <a:pt x="1183" y="585"/>
                    </a:cubicBezTo>
                    <a:cubicBezTo>
                      <a:pt x="1183" y="586"/>
                      <a:pt x="1183" y="586"/>
                      <a:pt x="1183" y="586"/>
                    </a:cubicBezTo>
                    <a:cubicBezTo>
                      <a:pt x="1183" y="586"/>
                      <a:pt x="1183" y="586"/>
                      <a:pt x="1183" y="586"/>
                    </a:cubicBezTo>
                    <a:cubicBezTo>
                      <a:pt x="1183" y="587"/>
                      <a:pt x="1182" y="587"/>
                      <a:pt x="1181" y="588"/>
                    </a:cubicBezTo>
                    <a:cubicBezTo>
                      <a:pt x="1181" y="588"/>
                      <a:pt x="1181" y="588"/>
                      <a:pt x="1181" y="588"/>
                    </a:cubicBezTo>
                    <a:cubicBezTo>
                      <a:pt x="1181" y="588"/>
                      <a:pt x="1181" y="588"/>
                      <a:pt x="1181" y="588"/>
                    </a:cubicBezTo>
                    <a:cubicBezTo>
                      <a:pt x="1181" y="588"/>
                      <a:pt x="1181" y="588"/>
                      <a:pt x="1180" y="588"/>
                    </a:cubicBezTo>
                    <a:cubicBezTo>
                      <a:pt x="1180" y="588"/>
                      <a:pt x="1180" y="588"/>
                      <a:pt x="1180" y="588"/>
                    </a:cubicBezTo>
                    <a:cubicBezTo>
                      <a:pt x="1179" y="588"/>
                      <a:pt x="1179" y="588"/>
                      <a:pt x="1178" y="588"/>
                    </a:cubicBezTo>
                    <a:cubicBezTo>
                      <a:pt x="1175" y="588"/>
                      <a:pt x="1172" y="587"/>
                      <a:pt x="1170" y="586"/>
                    </a:cubicBezTo>
                    <a:cubicBezTo>
                      <a:pt x="1169" y="586"/>
                      <a:pt x="1168" y="587"/>
                      <a:pt x="1167" y="588"/>
                    </a:cubicBezTo>
                    <a:cubicBezTo>
                      <a:pt x="1165" y="589"/>
                      <a:pt x="1164" y="591"/>
                      <a:pt x="1162" y="591"/>
                    </a:cubicBezTo>
                    <a:cubicBezTo>
                      <a:pt x="1162" y="591"/>
                      <a:pt x="1162" y="594"/>
                      <a:pt x="1162" y="596"/>
                    </a:cubicBezTo>
                    <a:cubicBezTo>
                      <a:pt x="1163" y="597"/>
                      <a:pt x="1163" y="599"/>
                      <a:pt x="1162" y="600"/>
                    </a:cubicBezTo>
                    <a:cubicBezTo>
                      <a:pt x="1162" y="602"/>
                      <a:pt x="1162" y="603"/>
                      <a:pt x="1163" y="605"/>
                    </a:cubicBezTo>
                    <a:cubicBezTo>
                      <a:pt x="1164" y="607"/>
                      <a:pt x="1164" y="609"/>
                      <a:pt x="1164" y="612"/>
                    </a:cubicBezTo>
                    <a:cubicBezTo>
                      <a:pt x="1164" y="612"/>
                      <a:pt x="1164" y="613"/>
                      <a:pt x="1164" y="613"/>
                    </a:cubicBezTo>
                    <a:cubicBezTo>
                      <a:pt x="1169" y="610"/>
                      <a:pt x="1171" y="610"/>
                      <a:pt x="1171" y="610"/>
                    </a:cubicBezTo>
                    <a:cubicBezTo>
                      <a:pt x="1174" y="610"/>
                      <a:pt x="1176" y="612"/>
                      <a:pt x="1179" y="614"/>
                    </a:cubicBezTo>
                    <a:cubicBezTo>
                      <a:pt x="1181" y="615"/>
                      <a:pt x="1183" y="617"/>
                      <a:pt x="1184" y="617"/>
                    </a:cubicBezTo>
                    <a:cubicBezTo>
                      <a:pt x="1188" y="617"/>
                      <a:pt x="1206" y="605"/>
                      <a:pt x="1208" y="602"/>
                    </a:cubicBezTo>
                    <a:cubicBezTo>
                      <a:pt x="1209" y="600"/>
                      <a:pt x="1212" y="596"/>
                      <a:pt x="1222" y="586"/>
                    </a:cubicBezTo>
                    <a:cubicBezTo>
                      <a:pt x="1224" y="584"/>
                      <a:pt x="1226" y="582"/>
                      <a:pt x="1227" y="581"/>
                    </a:cubicBezTo>
                    <a:cubicBezTo>
                      <a:pt x="1232" y="576"/>
                      <a:pt x="1240" y="567"/>
                      <a:pt x="1243" y="559"/>
                    </a:cubicBezTo>
                    <a:cubicBezTo>
                      <a:pt x="1244" y="556"/>
                      <a:pt x="1248" y="552"/>
                      <a:pt x="1251" y="549"/>
                    </a:cubicBezTo>
                    <a:cubicBezTo>
                      <a:pt x="1253" y="546"/>
                      <a:pt x="1255" y="544"/>
                      <a:pt x="1255" y="543"/>
                    </a:cubicBezTo>
                    <a:cubicBezTo>
                      <a:pt x="1256" y="542"/>
                      <a:pt x="1257" y="541"/>
                      <a:pt x="1257" y="540"/>
                    </a:cubicBezTo>
                    <a:cubicBezTo>
                      <a:pt x="1259" y="539"/>
                      <a:pt x="1260" y="537"/>
                      <a:pt x="1262" y="532"/>
                    </a:cubicBezTo>
                    <a:cubicBezTo>
                      <a:pt x="1264" y="527"/>
                      <a:pt x="1265" y="517"/>
                      <a:pt x="1266" y="511"/>
                    </a:cubicBezTo>
                    <a:cubicBezTo>
                      <a:pt x="1266" y="504"/>
                      <a:pt x="1267" y="503"/>
                      <a:pt x="1267" y="502"/>
                    </a:cubicBezTo>
                    <a:cubicBezTo>
                      <a:pt x="1268" y="501"/>
                      <a:pt x="1268" y="500"/>
                      <a:pt x="1268" y="500"/>
                    </a:cubicBezTo>
                    <a:cubicBezTo>
                      <a:pt x="1268" y="498"/>
                      <a:pt x="1268" y="496"/>
                      <a:pt x="1269" y="495"/>
                    </a:cubicBezTo>
                    <a:cubicBezTo>
                      <a:pt x="1270" y="494"/>
                      <a:pt x="1270" y="493"/>
                      <a:pt x="1270" y="493"/>
                    </a:cubicBezTo>
                    <a:cubicBezTo>
                      <a:pt x="1271" y="491"/>
                      <a:pt x="1271" y="489"/>
                      <a:pt x="1274" y="486"/>
                    </a:cubicBezTo>
                    <a:cubicBezTo>
                      <a:pt x="1276" y="484"/>
                      <a:pt x="1276" y="483"/>
                      <a:pt x="1275" y="481"/>
                    </a:cubicBezTo>
                    <a:cubicBezTo>
                      <a:pt x="1275" y="480"/>
                      <a:pt x="1275" y="478"/>
                      <a:pt x="1275" y="476"/>
                    </a:cubicBezTo>
                    <a:cubicBezTo>
                      <a:pt x="1275" y="475"/>
                      <a:pt x="1275" y="473"/>
                      <a:pt x="1275" y="473"/>
                    </a:cubicBezTo>
                    <a:cubicBezTo>
                      <a:pt x="1273" y="470"/>
                      <a:pt x="1274" y="468"/>
                      <a:pt x="1276" y="467"/>
                    </a:cubicBezTo>
                    <a:cubicBezTo>
                      <a:pt x="1275" y="467"/>
                      <a:pt x="1274" y="466"/>
                      <a:pt x="1273" y="465"/>
                    </a:cubicBezTo>
                    <a:cubicBezTo>
                      <a:pt x="1272" y="464"/>
                      <a:pt x="1272" y="464"/>
                      <a:pt x="1272" y="464"/>
                    </a:cubicBezTo>
                    <a:cubicBezTo>
                      <a:pt x="1269" y="463"/>
                      <a:pt x="1265" y="462"/>
                      <a:pt x="1265" y="458"/>
                    </a:cubicBezTo>
                    <a:cubicBezTo>
                      <a:pt x="1265" y="456"/>
                      <a:pt x="1261" y="453"/>
                      <a:pt x="1258" y="453"/>
                    </a:cubicBezTo>
                    <a:cubicBezTo>
                      <a:pt x="1258" y="453"/>
                      <a:pt x="1257" y="453"/>
                      <a:pt x="1257" y="453"/>
                    </a:cubicBezTo>
                    <a:cubicBezTo>
                      <a:pt x="1256" y="453"/>
                      <a:pt x="1254" y="453"/>
                      <a:pt x="1253" y="452"/>
                    </a:cubicBezTo>
                    <a:cubicBezTo>
                      <a:pt x="1252" y="452"/>
                      <a:pt x="1251" y="452"/>
                      <a:pt x="1250" y="452"/>
                    </a:cubicBezTo>
                    <a:cubicBezTo>
                      <a:pt x="1251" y="453"/>
                      <a:pt x="1250" y="454"/>
                      <a:pt x="1250" y="455"/>
                    </a:cubicBezTo>
                    <a:cubicBezTo>
                      <a:pt x="1249" y="457"/>
                      <a:pt x="1247" y="457"/>
                      <a:pt x="1246" y="457"/>
                    </a:cubicBezTo>
                    <a:cubicBezTo>
                      <a:pt x="1245" y="457"/>
                      <a:pt x="1244" y="458"/>
                      <a:pt x="1243" y="460"/>
                    </a:cubicBezTo>
                    <a:cubicBezTo>
                      <a:pt x="1243" y="460"/>
                      <a:pt x="1243" y="460"/>
                      <a:pt x="1243" y="460"/>
                    </a:cubicBezTo>
                    <a:cubicBezTo>
                      <a:pt x="1241" y="463"/>
                      <a:pt x="1238" y="464"/>
                      <a:pt x="1236" y="464"/>
                    </a:cubicBezTo>
                    <a:cubicBezTo>
                      <a:pt x="1233" y="464"/>
                      <a:pt x="1232" y="463"/>
                      <a:pt x="1232" y="462"/>
                    </a:cubicBezTo>
                    <a:cubicBezTo>
                      <a:pt x="1232" y="461"/>
                      <a:pt x="1232" y="460"/>
                      <a:pt x="1234" y="458"/>
                    </a:cubicBezTo>
                    <a:cubicBezTo>
                      <a:pt x="1234" y="458"/>
                      <a:pt x="1234" y="458"/>
                      <a:pt x="1234" y="458"/>
                    </a:cubicBezTo>
                    <a:cubicBezTo>
                      <a:pt x="1234" y="458"/>
                      <a:pt x="1234" y="457"/>
                      <a:pt x="1234" y="457"/>
                    </a:cubicBezTo>
                    <a:cubicBezTo>
                      <a:pt x="1233" y="457"/>
                      <a:pt x="1232" y="455"/>
                      <a:pt x="1232" y="454"/>
                    </a:cubicBezTo>
                    <a:cubicBezTo>
                      <a:pt x="1232" y="454"/>
                      <a:pt x="1232" y="454"/>
                      <a:pt x="1232" y="454"/>
                    </a:cubicBezTo>
                    <a:cubicBezTo>
                      <a:pt x="1231" y="456"/>
                      <a:pt x="1230" y="458"/>
                      <a:pt x="1227" y="459"/>
                    </a:cubicBezTo>
                    <a:cubicBezTo>
                      <a:pt x="1227" y="459"/>
                      <a:pt x="1227" y="459"/>
                      <a:pt x="1227" y="459"/>
                    </a:cubicBezTo>
                    <a:cubicBezTo>
                      <a:pt x="1226" y="459"/>
                      <a:pt x="1225" y="458"/>
                      <a:pt x="1224" y="457"/>
                    </a:cubicBezTo>
                    <a:cubicBezTo>
                      <a:pt x="1222" y="455"/>
                      <a:pt x="1223" y="449"/>
                      <a:pt x="1223" y="446"/>
                    </a:cubicBezTo>
                    <a:cubicBezTo>
                      <a:pt x="1223" y="446"/>
                      <a:pt x="1222" y="446"/>
                      <a:pt x="1221" y="446"/>
                    </a:cubicBezTo>
                    <a:cubicBezTo>
                      <a:pt x="1219" y="447"/>
                      <a:pt x="1216" y="447"/>
                      <a:pt x="1213" y="447"/>
                    </a:cubicBezTo>
                    <a:cubicBezTo>
                      <a:pt x="1208" y="446"/>
                      <a:pt x="1207" y="444"/>
                      <a:pt x="1206" y="443"/>
                    </a:cubicBezTo>
                    <a:cubicBezTo>
                      <a:pt x="1206" y="440"/>
                      <a:pt x="1208" y="437"/>
                      <a:pt x="1212" y="435"/>
                    </a:cubicBezTo>
                    <a:cubicBezTo>
                      <a:pt x="1215" y="433"/>
                      <a:pt x="1216" y="432"/>
                      <a:pt x="1217" y="431"/>
                    </a:cubicBezTo>
                    <a:cubicBezTo>
                      <a:pt x="1218" y="430"/>
                      <a:pt x="1218" y="428"/>
                      <a:pt x="1220" y="428"/>
                    </a:cubicBezTo>
                    <a:cubicBezTo>
                      <a:pt x="1222" y="427"/>
                      <a:pt x="1226" y="425"/>
                      <a:pt x="1229" y="422"/>
                    </a:cubicBezTo>
                    <a:cubicBezTo>
                      <a:pt x="1231" y="421"/>
                      <a:pt x="1233" y="420"/>
                      <a:pt x="1234" y="419"/>
                    </a:cubicBezTo>
                    <a:cubicBezTo>
                      <a:pt x="1238" y="417"/>
                      <a:pt x="1239" y="415"/>
                      <a:pt x="1240" y="412"/>
                    </a:cubicBezTo>
                    <a:cubicBezTo>
                      <a:pt x="1240" y="410"/>
                      <a:pt x="1243" y="408"/>
                      <a:pt x="1248" y="405"/>
                    </a:cubicBezTo>
                    <a:cubicBezTo>
                      <a:pt x="1250" y="403"/>
                      <a:pt x="1254" y="401"/>
                      <a:pt x="1256" y="399"/>
                    </a:cubicBezTo>
                    <a:cubicBezTo>
                      <a:pt x="1263" y="394"/>
                      <a:pt x="1267" y="390"/>
                      <a:pt x="1268" y="387"/>
                    </a:cubicBezTo>
                    <a:cubicBezTo>
                      <a:pt x="1269" y="385"/>
                      <a:pt x="1272" y="383"/>
                      <a:pt x="1276" y="381"/>
                    </a:cubicBezTo>
                    <a:cubicBezTo>
                      <a:pt x="1278" y="380"/>
                      <a:pt x="1280" y="378"/>
                      <a:pt x="1281" y="377"/>
                    </a:cubicBezTo>
                    <a:cubicBezTo>
                      <a:pt x="1281" y="373"/>
                      <a:pt x="1296" y="366"/>
                      <a:pt x="1303" y="364"/>
                    </a:cubicBezTo>
                    <a:cubicBezTo>
                      <a:pt x="1305" y="364"/>
                      <a:pt x="1308" y="364"/>
                      <a:pt x="1311" y="364"/>
                    </a:cubicBezTo>
                    <a:cubicBezTo>
                      <a:pt x="1318" y="364"/>
                      <a:pt x="1327" y="365"/>
                      <a:pt x="1330" y="368"/>
                    </a:cubicBezTo>
                    <a:cubicBezTo>
                      <a:pt x="1331" y="369"/>
                      <a:pt x="1331" y="369"/>
                      <a:pt x="1333" y="368"/>
                    </a:cubicBezTo>
                    <a:cubicBezTo>
                      <a:pt x="1334" y="366"/>
                      <a:pt x="1336" y="366"/>
                      <a:pt x="1337" y="366"/>
                    </a:cubicBezTo>
                    <a:cubicBezTo>
                      <a:pt x="1338" y="366"/>
                      <a:pt x="1340" y="366"/>
                      <a:pt x="1342" y="367"/>
                    </a:cubicBezTo>
                    <a:cubicBezTo>
                      <a:pt x="1345" y="367"/>
                      <a:pt x="1345" y="367"/>
                      <a:pt x="1345" y="367"/>
                    </a:cubicBezTo>
                    <a:cubicBezTo>
                      <a:pt x="1347" y="367"/>
                      <a:pt x="1349" y="367"/>
                      <a:pt x="1350" y="366"/>
                    </a:cubicBezTo>
                    <a:cubicBezTo>
                      <a:pt x="1352" y="366"/>
                      <a:pt x="1354" y="365"/>
                      <a:pt x="1356" y="366"/>
                    </a:cubicBezTo>
                    <a:cubicBezTo>
                      <a:pt x="1357" y="366"/>
                      <a:pt x="1359" y="366"/>
                      <a:pt x="1360" y="366"/>
                    </a:cubicBezTo>
                    <a:cubicBezTo>
                      <a:pt x="1361" y="366"/>
                      <a:pt x="1362" y="366"/>
                      <a:pt x="1363" y="364"/>
                    </a:cubicBezTo>
                    <a:cubicBezTo>
                      <a:pt x="1365" y="360"/>
                      <a:pt x="1370" y="360"/>
                      <a:pt x="1373" y="360"/>
                    </a:cubicBezTo>
                    <a:cubicBezTo>
                      <a:pt x="1376" y="360"/>
                      <a:pt x="1380" y="360"/>
                      <a:pt x="1382" y="361"/>
                    </a:cubicBezTo>
                    <a:cubicBezTo>
                      <a:pt x="1382" y="362"/>
                      <a:pt x="1382" y="362"/>
                      <a:pt x="1383" y="362"/>
                    </a:cubicBezTo>
                    <a:cubicBezTo>
                      <a:pt x="1385" y="364"/>
                      <a:pt x="1386" y="364"/>
                      <a:pt x="1388" y="363"/>
                    </a:cubicBezTo>
                    <a:cubicBezTo>
                      <a:pt x="1389" y="362"/>
                      <a:pt x="1390" y="362"/>
                      <a:pt x="1391" y="362"/>
                    </a:cubicBezTo>
                    <a:cubicBezTo>
                      <a:pt x="1393" y="362"/>
                      <a:pt x="1394" y="364"/>
                      <a:pt x="1395" y="365"/>
                    </a:cubicBezTo>
                    <a:cubicBezTo>
                      <a:pt x="1396" y="366"/>
                      <a:pt x="1396" y="367"/>
                      <a:pt x="1397" y="367"/>
                    </a:cubicBezTo>
                    <a:cubicBezTo>
                      <a:pt x="1400" y="367"/>
                      <a:pt x="1401" y="369"/>
                      <a:pt x="1401" y="370"/>
                    </a:cubicBezTo>
                    <a:cubicBezTo>
                      <a:pt x="1401" y="371"/>
                      <a:pt x="1400" y="372"/>
                      <a:pt x="1399" y="373"/>
                    </a:cubicBezTo>
                    <a:cubicBezTo>
                      <a:pt x="1400" y="373"/>
                      <a:pt x="1401" y="372"/>
                      <a:pt x="1402" y="372"/>
                    </a:cubicBezTo>
                    <a:cubicBezTo>
                      <a:pt x="1403" y="372"/>
                      <a:pt x="1403" y="372"/>
                      <a:pt x="1403" y="372"/>
                    </a:cubicBezTo>
                    <a:cubicBezTo>
                      <a:pt x="1404" y="373"/>
                      <a:pt x="1405" y="373"/>
                      <a:pt x="1406" y="373"/>
                    </a:cubicBezTo>
                    <a:cubicBezTo>
                      <a:pt x="1409" y="373"/>
                      <a:pt x="1411" y="372"/>
                      <a:pt x="1413" y="371"/>
                    </a:cubicBezTo>
                    <a:cubicBezTo>
                      <a:pt x="1416" y="369"/>
                      <a:pt x="1419" y="370"/>
                      <a:pt x="1420" y="371"/>
                    </a:cubicBezTo>
                    <a:cubicBezTo>
                      <a:pt x="1420" y="371"/>
                      <a:pt x="1421" y="371"/>
                      <a:pt x="1421" y="371"/>
                    </a:cubicBezTo>
                    <a:cubicBezTo>
                      <a:pt x="1423" y="369"/>
                      <a:pt x="1426" y="368"/>
                      <a:pt x="1428" y="368"/>
                    </a:cubicBezTo>
                    <a:cubicBezTo>
                      <a:pt x="1427" y="368"/>
                      <a:pt x="1425" y="367"/>
                      <a:pt x="1424" y="366"/>
                    </a:cubicBezTo>
                    <a:cubicBezTo>
                      <a:pt x="1423" y="363"/>
                      <a:pt x="1424" y="360"/>
                      <a:pt x="1427" y="355"/>
                    </a:cubicBezTo>
                    <a:cubicBezTo>
                      <a:pt x="1430" y="350"/>
                      <a:pt x="1435" y="347"/>
                      <a:pt x="1439" y="344"/>
                    </a:cubicBezTo>
                    <a:cubicBezTo>
                      <a:pt x="1441" y="343"/>
                      <a:pt x="1443" y="341"/>
                      <a:pt x="1444" y="340"/>
                    </a:cubicBezTo>
                    <a:cubicBezTo>
                      <a:pt x="1447" y="338"/>
                      <a:pt x="1449" y="337"/>
                      <a:pt x="1451" y="337"/>
                    </a:cubicBezTo>
                    <a:cubicBezTo>
                      <a:pt x="1451" y="337"/>
                      <a:pt x="1451" y="337"/>
                      <a:pt x="1452" y="337"/>
                    </a:cubicBezTo>
                    <a:cubicBezTo>
                      <a:pt x="1452" y="333"/>
                      <a:pt x="1454" y="325"/>
                      <a:pt x="1459" y="325"/>
                    </a:cubicBezTo>
                    <a:cubicBezTo>
                      <a:pt x="1460" y="325"/>
                      <a:pt x="1460" y="325"/>
                      <a:pt x="1460" y="325"/>
                    </a:cubicBezTo>
                    <a:cubicBezTo>
                      <a:pt x="1461" y="325"/>
                      <a:pt x="1462" y="325"/>
                      <a:pt x="1463" y="325"/>
                    </a:cubicBezTo>
                    <a:cubicBezTo>
                      <a:pt x="1465" y="325"/>
                      <a:pt x="1466" y="325"/>
                      <a:pt x="1468" y="325"/>
                    </a:cubicBezTo>
                    <a:cubicBezTo>
                      <a:pt x="1472" y="325"/>
                      <a:pt x="1475" y="324"/>
                      <a:pt x="1477" y="323"/>
                    </a:cubicBezTo>
                    <a:cubicBezTo>
                      <a:pt x="1479" y="322"/>
                      <a:pt x="1480" y="322"/>
                      <a:pt x="1481" y="322"/>
                    </a:cubicBezTo>
                    <a:cubicBezTo>
                      <a:pt x="1484" y="322"/>
                      <a:pt x="1485" y="324"/>
                      <a:pt x="1486" y="325"/>
                    </a:cubicBezTo>
                    <a:cubicBezTo>
                      <a:pt x="1486" y="326"/>
                      <a:pt x="1486" y="326"/>
                      <a:pt x="1486" y="326"/>
                    </a:cubicBezTo>
                    <a:cubicBezTo>
                      <a:pt x="1486" y="326"/>
                      <a:pt x="1487" y="325"/>
                      <a:pt x="1488" y="325"/>
                    </a:cubicBezTo>
                    <a:cubicBezTo>
                      <a:pt x="1489" y="324"/>
                      <a:pt x="1491" y="323"/>
                      <a:pt x="1493" y="323"/>
                    </a:cubicBezTo>
                    <a:cubicBezTo>
                      <a:pt x="1493" y="323"/>
                      <a:pt x="1494" y="323"/>
                      <a:pt x="1495" y="323"/>
                    </a:cubicBezTo>
                    <a:cubicBezTo>
                      <a:pt x="1496" y="324"/>
                      <a:pt x="1496" y="325"/>
                      <a:pt x="1496" y="325"/>
                    </a:cubicBezTo>
                    <a:cubicBezTo>
                      <a:pt x="1497" y="327"/>
                      <a:pt x="1495" y="329"/>
                      <a:pt x="1494" y="331"/>
                    </a:cubicBezTo>
                    <a:cubicBezTo>
                      <a:pt x="1492" y="332"/>
                      <a:pt x="1491" y="334"/>
                      <a:pt x="1490" y="336"/>
                    </a:cubicBezTo>
                    <a:cubicBezTo>
                      <a:pt x="1490" y="337"/>
                      <a:pt x="1490" y="337"/>
                      <a:pt x="1490" y="337"/>
                    </a:cubicBezTo>
                    <a:cubicBezTo>
                      <a:pt x="1490" y="337"/>
                      <a:pt x="1491" y="337"/>
                      <a:pt x="1492" y="337"/>
                    </a:cubicBezTo>
                    <a:cubicBezTo>
                      <a:pt x="1493" y="337"/>
                      <a:pt x="1494" y="337"/>
                      <a:pt x="1495" y="338"/>
                    </a:cubicBezTo>
                    <a:cubicBezTo>
                      <a:pt x="1497" y="339"/>
                      <a:pt x="1497" y="340"/>
                      <a:pt x="1497" y="340"/>
                    </a:cubicBezTo>
                    <a:cubicBezTo>
                      <a:pt x="1497" y="341"/>
                      <a:pt x="1497" y="342"/>
                      <a:pt x="1497" y="342"/>
                    </a:cubicBezTo>
                    <a:cubicBezTo>
                      <a:pt x="1499" y="341"/>
                      <a:pt x="1501" y="340"/>
                      <a:pt x="1504" y="337"/>
                    </a:cubicBezTo>
                    <a:cubicBezTo>
                      <a:pt x="1512" y="329"/>
                      <a:pt x="1518" y="328"/>
                      <a:pt x="1523" y="328"/>
                    </a:cubicBezTo>
                    <a:cubicBezTo>
                      <a:pt x="1523" y="328"/>
                      <a:pt x="1524" y="328"/>
                      <a:pt x="1524" y="328"/>
                    </a:cubicBezTo>
                    <a:cubicBezTo>
                      <a:pt x="1524" y="328"/>
                      <a:pt x="1524" y="328"/>
                      <a:pt x="1525" y="328"/>
                    </a:cubicBezTo>
                    <a:cubicBezTo>
                      <a:pt x="1525" y="327"/>
                      <a:pt x="1525" y="326"/>
                      <a:pt x="1525" y="325"/>
                    </a:cubicBezTo>
                    <a:cubicBezTo>
                      <a:pt x="1524" y="323"/>
                      <a:pt x="1524" y="321"/>
                      <a:pt x="1524" y="318"/>
                    </a:cubicBezTo>
                    <a:cubicBezTo>
                      <a:pt x="1525" y="312"/>
                      <a:pt x="1535" y="309"/>
                      <a:pt x="1541" y="309"/>
                    </a:cubicBezTo>
                    <a:cubicBezTo>
                      <a:pt x="1542" y="309"/>
                      <a:pt x="1545" y="309"/>
                      <a:pt x="1546" y="310"/>
                    </a:cubicBezTo>
                    <a:cubicBezTo>
                      <a:pt x="1550" y="311"/>
                      <a:pt x="1551" y="313"/>
                      <a:pt x="1551" y="315"/>
                    </a:cubicBezTo>
                    <a:cubicBezTo>
                      <a:pt x="1551" y="315"/>
                      <a:pt x="1550" y="317"/>
                      <a:pt x="1548" y="317"/>
                    </a:cubicBezTo>
                    <a:cubicBezTo>
                      <a:pt x="1547" y="317"/>
                      <a:pt x="1546" y="317"/>
                      <a:pt x="1545" y="316"/>
                    </a:cubicBezTo>
                    <a:cubicBezTo>
                      <a:pt x="1543" y="316"/>
                      <a:pt x="1542" y="316"/>
                      <a:pt x="1541" y="318"/>
                    </a:cubicBezTo>
                    <a:cubicBezTo>
                      <a:pt x="1540" y="319"/>
                      <a:pt x="1539" y="321"/>
                      <a:pt x="1539" y="323"/>
                    </a:cubicBezTo>
                    <a:cubicBezTo>
                      <a:pt x="1539" y="326"/>
                      <a:pt x="1538" y="328"/>
                      <a:pt x="1537" y="330"/>
                    </a:cubicBezTo>
                    <a:cubicBezTo>
                      <a:pt x="1537" y="330"/>
                      <a:pt x="1536" y="331"/>
                      <a:pt x="1536" y="331"/>
                    </a:cubicBezTo>
                    <a:cubicBezTo>
                      <a:pt x="1538" y="332"/>
                      <a:pt x="1538" y="333"/>
                      <a:pt x="1538" y="334"/>
                    </a:cubicBezTo>
                    <a:cubicBezTo>
                      <a:pt x="1537" y="335"/>
                      <a:pt x="1536" y="336"/>
                      <a:pt x="1535" y="337"/>
                    </a:cubicBezTo>
                    <a:cubicBezTo>
                      <a:pt x="1535" y="337"/>
                      <a:pt x="1534" y="338"/>
                      <a:pt x="1534" y="338"/>
                    </a:cubicBezTo>
                    <a:cubicBezTo>
                      <a:pt x="1534" y="338"/>
                      <a:pt x="1534" y="338"/>
                      <a:pt x="1534" y="338"/>
                    </a:cubicBezTo>
                    <a:cubicBezTo>
                      <a:pt x="1534" y="340"/>
                      <a:pt x="1533" y="343"/>
                      <a:pt x="1529" y="345"/>
                    </a:cubicBezTo>
                    <a:cubicBezTo>
                      <a:pt x="1528" y="345"/>
                      <a:pt x="1527" y="345"/>
                      <a:pt x="1526" y="345"/>
                    </a:cubicBezTo>
                    <a:cubicBezTo>
                      <a:pt x="1523" y="346"/>
                      <a:pt x="1516" y="347"/>
                      <a:pt x="1516" y="349"/>
                    </a:cubicBezTo>
                    <a:cubicBezTo>
                      <a:pt x="1515" y="353"/>
                      <a:pt x="1513" y="354"/>
                      <a:pt x="1511" y="356"/>
                    </a:cubicBezTo>
                    <a:cubicBezTo>
                      <a:pt x="1509" y="357"/>
                      <a:pt x="1507" y="358"/>
                      <a:pt x="1506" y="360"/>
                    </a:cubicBezTo>
                    <a:cubicBezTo>
                      <a:pt x="1505" y="363"/>
                      <a:pt x="1502" y="365"/>
                      <a:pt x="1498" y="368"/>
                    </a:cubicBezTo>
                    <a:cubicBezTo>
                      <a:pt x="1494" y="371"/>
                      <a:pt x="1489" y="374"/>
                      <a:pt x="1485" y="380"/>
                    </a:cubicBezTo>
                    <a:cubicBezTo>
                      <a:pt x="1480" y="387"/>
                      <a:pt x="1473" y="390"/>
                      <a:pt x="1469" y="391"/>
                    </a:cubicBezTo>
                    <a:cubicBezTo>
                      <a:pt x="1468" y="392"/>
                      <a:pt x="1467" y="392"/>
                      <a:pt x="1467" y="392"/>
                    </a:cubicBezTo>
                    <a:cubicBezTo>
                      <a:pt x="1466" y="395"/>
                      <a:pt x="1462" y="395"/>
                      <a:pt x="1457" y="395"/>
                    </a:cubicBezTo>
                    <a:cubicBezTo>
                      <a:pt x="1457" y="395"/>
                      <a:pt x="1456" y="395"/>
                      <a:pt x="1456" y="395"/>
                    </a:cubicBezTo>
                    <a:cubicBezTo>
                      <a:pt x="1456" y="396"/>
                      <a:pt x="1456" y="396"/>
                      <a:pt x="1456" y="396"/>
                    </a:cubicBezTo>
                    <a:cubicBezTo>
                      <a:pt x="1456" y="399"/>
                      <a:pt x="1457" y="404"/>
                      <a:pt x="1452" y="408"/>
                    </a:cubicBezTo>
                    <a:cubicBezTo>
                      <a:pt x="1446" y="415"/>
                      <a:pt x="1442" y="424"/>
                      <a:pt x="1442" y="433"/>
                    </a:cubicBezTo>
                    <a:cubicBezTo>
                      <a:pt x="1443" y="443"/>
                      <a:pt x="1446" y="469"/>
                      <a:pt x="1448" y="474"/>
                    </a:cubicBezTo>
                    <a:cubicBezTo>
                      <a:pt x="1450" y="476"/>
                      <a:pt x="1450" y="481"/>
                      <a:pt x="1451" y="485"/>
                    </a:cubicBezTo>
                    <a:cubicBezTo>
                      <a:pt x="1451" y="488"/>
                      <a:pt x="1451" y="492"/>
                      <a:pt x="1452" y="492"/>
                    </a:cubicBezTo>
                    <a:cubicBezTo>
                      <a:pt x="1453" y="494"/>
                      <a:pt x="1454" y="497"/>
                      <a:pt x="1454" y="498"/>
                    </a:cubicBezTo>
                    <a:cubicBezTo>
                      <a:pt x="1454" y="499"/>
                      <a:pt x="1454" y="499"/>
                      <a:pt x="1454" y="500"/>
                    </a:cubicBezTo>
                    <a:cubicBezTo>
                      <a:pt x="1455" y="499"/>
                      <a:pt x="1457" y="497"/>
                      <a:pt x="1459" y="495"/>
                    </a:cubicBezTo>
                    <a:cubicBezTo>
                      <a:pt x="1460" y="493"/>
                      <a:pt x="1462" y="492"/>
                      <a:pt x="1464" y="490"/>
                    </a:cubicBezTo>
                    <a:cubicBezTo>
                      <a:pt x="1466" y="489"/>
                      <a:pt x="1466" y="488"/>
                      <a:pt x="1467" y="487"/>
                    </a:cubicBezTo>
                    <a:cubicBezTo>
                      <a:pt x="1467" y="486"/>
                      <a:pt x="1468" y="485"/>
                      <a:pt x="1469" y="484"/>
                    </a:cubicBezTo>
                    <a:cubicBezTo>
                      <a:pt x="1470" y="483"/>
                      <a:pt x="1471" y="479"/>
                      <a:pt x="1471" y="477"/>
                    </a:cubicBezTo>
                    <a:cubicBezTo>
                      <a:pt x="1471" y="475"/>
                      <a:pt x="1471" y="474"/>
                      <a:pt x="1471" y="473"/>
                    </a:cubicBezTo>
                    <a:cubicBezTo>
                      <a:pt x="1472" y="471"/>
                      <a:pt x="1474" y="470"/>
                      <a:pt x="1476" y="469"/>
                    </a:cubicBezTo>
                    <a:cubicBezTo>
                      <a:pt x="1477" y="469"/>
                      <a:pt x="1479" y="468"/>
                      <a:pt x="1479" y="467"/>
                    </a:cubicBezTo>
                    <a:cubicBezTo>
                      <a:pt x="1481" y="465"/>
                      <a:pt x="1484" y="465"/>
                      <a:pt x="1486" y="465"/>
                    </a:cubicBezTo>
                    <a:cubicBezTo>
                      <a:pt x="1487" y="465"/>
                      <a:pt x="1487" y="465"/>
                      <a:pt x="1488" y="465"/>
                    </a:cubicBezTo>
                    <a:cubicBezTo>
                      <a:pt x="1488" y="464"/>
                      <a:pt x="1487" y="462"/>
                      <a:pt x="1487" y="460"/>
                    </a:cubicBezTo>
                    <a:cubicBezTo>
                      <a:pt x="1487" y="459"/>
                      <a:pt x="1486" y="459"/>
                      <a:pt x="1486" y="458"/>
                    </a:cubicBezTo>
                    <a:cubicBezTo>
                      <a:pt x="1485" y="454"/>
                      <a:pt x="1490" y="450"/>
                      <a:pt x="1495" y="447"/>
                    </a:cubicBezTo>
                    <a:cubicBezTo>
                      <a:pt x="1496" y="446"/>
                      <a:pt x="1497" y="446"/>
                      <a:pt x="1498" y="445"/>
                    </a:cubicBezTo>
                    <a:cubicBezTo>
                      <a:pt x="1500" y="444"/>
                      <a:pt x="1502" y="444"/>
                      <a:pt x="1505" y="444"/>
                    </a:cubicBezTo>
                    <a:cubicBezTo>
                      <a:pt x="1506" y="444"/>
                      <a:pt x="1507" y="445"/>
                      <a:pt x="1508" y="445"/>
                    </a:cubicBezTo>
                    <a:cubicBezTo>
                      <a:pt x="1509" y="445"/>
                      <a:pt x="1510" y="444"/>
                      <a:pt x="1511" y="443"/>
                    </a:cubicBezTo>
                    <a:cubicBezTo>
                      <a:pt x="1513" y="441"/>
                      <a:pt x="1512" y="439"/>
                      <a:pt x="1509" y="436"/>
                    </a:cubicBezTo>
                    <a:cubicBezTo>
                      <a:pt x="1509" y="435"/>
                      <a:pt x="1509" y="435"/>
                      <a:pt x="1509" y="435"/>
                    </a:cubicBezTo>
                    <a:cubicBezTo>
                      <a:pt x="1508" y="434"/>
                      <a:pt x="1508" y="432"/>
                      <a:pt x="1509" y="430"/>
                    </a:cubicBezTo>
                    <a:cubicBezTo>
                      <a:pt x="1510" y="426"/>
                      <a:pt x="1514" y="419"/>
                      <a:pt x="1518" y="418"/>
                    </a:cubicBezTo>
                    <a:cubicBezTo>
                      <a:pt x="1520" y="417"/>
                      <a:pt x="1522" y="418"/>
                      <a:pt x="1523" y="418"/>
                    </a:cubicBezTo>
                    <a:cubicBezTo>
                      <a:pt x="1523" y="418"/>
                      <a:pt x="1524" y="419"/>
                      <a:pt x="1524" y="419"/>
                    </a:cubicBezTo>
                    <a:cubicBezTo>
                      <a:pt x="1524" y="419"/>
                      <a:pt x="1525" y="419"/>
                      <a:pt x="1526" y="418"/>
                    </a:cubicBezTo>
                    <a:cubicBezTo>
                      <a:pt x="1526" y="418"/>
                      <a:pt x="1526" y="417"/>
                      <a:pt x="1526" y="417"/>
                    </a:cubicBezTo>
                    <a:cubicBezTo>
                      <a:pt x="1525" y="416"/>
                      <a:pt x="1523" y="414"/>
                      <a:pt x="1522" y="414"/>
                    </a:cubicBezTo>
                    <a:cubicBezTo>
                      <a:pt x="1521" y="414"/>
                      <a:pt x="1519" y="414"/>
                      <a:pt x="1518" y="411"/>
                    </a:cubicBezTo>
                    <a:cubicBezTo>
                      <a:pt x="1517" y="408"/>
                      <a:pt x="1518" y="401"/>
                      <a:pt x="1523" y="398"/>
                    </a:cubicBezTo>
                    <a:cubicBezTo>
                      <a:pt x="1524" y="397"/>
                      <a:pt x="1525" y="396"/>
                      <a:pt x="1525" y="396"/>
                    </a:cubicBezTo>
                    <a:cubicBezTo>
                      <a:pt x="1524" y="396"/>
                      <a:pt x="1524" y="395"/>
                      <a:pt x="1523" y="395"/>
                    </a:cubicBezTo>
                    <a:cubicBezTo>
                      <a:pt x="1522" y="395"/>
                      <a:pt x="1521" y="395"/>
                      <a:pt x="1520" y="395"/>
                    </a:cubicBezTo>
                    <a:cubicBezTo>
                      <a:pt x="1519" y="395"/>
                      <a:pt x="1518" y="396"/>
                      <a:pt x="1517" y="396"/>
                    </a:cubicBezTo>
                    <a:cubicBezTo>
                      <a:pt x="1517" y="396"/>
                      <a:pt x="1517" y="396"/>
                      <a:pt x="1517" y="396"/>
                    </a:cubicBezTo>
                    <a:cubicBezTo>
                      <a:pt x="1515" y="396"/>
                      <a:pt x="1513" y="395"/>
                      <a:pt x="1512" y="393"/>
                    </a:cubicBezTo>
                    <a:cubicBezTo>
                      <a:pt x="1511" y="390"/>
                      <a:pt x="1510" y="385"/>
                      <a:pt x="1514" y="381"/>
                    </a:cubicBezTo>
                    <a:cubicBezTo>
                      <a:pt x="1516" y="378"/>
                      <a:pt x="1518" y="377"/>
                      <a:pt x="1520" y="375"/>
                    </a:cubicBezTo>
                    <a:cubicBezTo>
                      <a:pt x="1522" y="374"/>
                      <a:pt x="1522" y="373"/>
                      <a:pt x="1523" y="372"/>
                    </a:cubicBezTo>
                    <a:cubicBezTo>
                      <a:pt x="1524" y="368"/>
                      <a:pt x="1527" y="363"/>
                      <a:pt x="1530" y="360"/>
                    </a:cubicBezTo>
                    <a:cubicBezTo>
                      <a:pt x="1530" y="358"/>
                      <a:pt x="1531" y="358"/>
                      <a:pt x="1532" y="357"/>
                    </a:cubicBezTo>
                    <a:cubicBezTo>
                      <a:pt x="1532" y="355"/>
                      <a:pt x="1534" y="355"/>
                      <a:pt x="1536" y="355"/>
                    </a:cubicBezTo>
                    <a:cubicBezTo>
                      <a:pt x="1537" y="355"/>
                      <a:pt x="1539" y="355"/>
                      <a:pt x="1540" y="355"/>
                    </a:cubicBezTo>
                    <a:cubicBezTo>
                      <a:pt x="1541" y="355"/>
                      <a:pt x="1542" y="355"/>
                      <a:pt x="1542" y="355"/>
                    </a:cubicBezTo>
                    <a:cubicBezTo>
                      <a:pt x="1543" y="355"/>
                      <a:pt x="1543" y="355"/>
                      <a:pt x="1543" y="355"/>
                    </a:cubicBezTo>
                    <a:cubicBezTo>
                      <a:pt x="1545" y="355"/>
                      <a:pt x="1546" y="357"/>
                      <a:pt x="1546" y="358"/>
                    </a:cubicBezTo>
                    <a:cubicBezTo>
                      <a:pt x="1547" y="357"/>
                      <a:pt x="1548" y="356"/>
                      <a:pt x="1549" y="354"/>
                    </a:cubicBezTo>
                    <a:cubicBezTo>
                      <a:pt x="1552" y="351"/>
                      <a:pt x="1555" y="347"/>
                      <a:pt x="1559" y="347"/>
                    </a:cubicBezTo>
                    <a:cubicBezTo>
                      <a:pt x="1560" y="347"/>
                      <a:pt x="1561" y="347"/>
                      <a:pt x="1562" y="348"/>
                    </a:cubicBezTo>
                    <a:cubicBezTo>
                      <a:pt x="1563" y="349"/>
                      <a:pt x="1563" y="352"/>
                      <a:pt x="1563" y="354"/>
                    </a:cubicBezTo>
                    <a:cubicBezTo>
                      <a:pt x="1563" y="355"/>
                      <a:pt x="1563" y="356"/>
                      <a:pt x="1563" y="357"/>
                    </a:cubicBezTo>
                    <a:cubicBezTo>
                      <a:pt x="1563" y="357"/>
                      <a:pt x="1564" y="356"/>
                      <a:pt x="1564" y="356"/>
                    </a:cubicBezTo>
                    <a:cubicBezTo>
                      <a:pt x="1566" y="355"/>
                      <a:pt x="1568" y="353"/>
                      <a:pt x="1570" y="351"/>
                    </a:cubicBezTo>
                    <a:cubicBezTo>
                      <a:pt x="1576" y="347"/>
                      <a:pt x="1585" y="347"/>
                      <a:pt x="1589" y="347"/>
                    </a:cubicBezTo>
                    <a:cubicBezTo>
                      <a:pt x="1594" y="347"/>
                      <a:pt x="1598" y="347"/>
                      <a:pt x="1601" y="348"/>
                    </a:cubicBezTo>
                    <a:cubicBezTo>
                      <a:pt x="1603" y="350"/>
                      <a:pt x="1605" y="352"/>
                      <a:pt x="1606" y="354"/>
                    </a:cubicBezTo>
                    <a:cubicBezTo>
                      <a:pt x="1607" y="354"/>
                      <a:pt x="1607" y="355"/>
                      <a:pt x="1608" y="355"/>
                    </a:cubicBezTo>
                    <a:cubicBezTo>
                      <a:pt x="1608" y="355"/>
                      <a:pt x="1608" y="355"/>
                      <a:pt x="1608" y="354"/>
                    </a:cubicBezTo>
                    <a:cubicBezTo>
                      <a:pt x="1609" y="352"/>
                      <a:pt x="1609" y="350"/>
                      <a:pt x="1612" y="349"/>
                    </a:cubicBezTo>
                    <a:cubicBezTo>
                      <a:pt x="1616" y="348"/>
                      <a:pt x="1622" y="344"/>
                      <a:pt x="1628" y="340"/>
                    </a:cubicBezTo>
                    <a:cubicBezTo>
                      <a:pt x="1630" y="338"/>
                      <a:pt x="1632" y="338"/>
                      <a:pt x="1633" y="337"/>
                    </a:cubicBezTo>
                    <a:cubicBezTo>
                      <a:pt x="1633" y="337"/>
                      <a:pt x="1633" y="337"/>
                      <a:pt x="1634" y="336"/>
                    </a:cubicBezTo>
                    <a:cubicBezTo>
                      <a:pt x="1636" y="333"/>
                      <a:pt x="1638" y="333"/>
                      <a:pt x="1639" y="333"/>
                    </a:cubicBezTo>
                    <a:cubicBezTo>
                      <a:pt x="1640" y="332"/>
                      <a:pt x="1640" y="332"/>
                      <a:pt x="1640" y="332"/>
                    </a:cubicBezTo>
                    <a:cubicBezTo>
                      <a:pt x="1642" y="328"/>
                      <a:pt x="1652" y="324"/>
                      <a:pt x="1661" y="322"/>
                    </a:cubicBezTo>
                    <a:cubicBezTo>
                      <a:pt x="1670" y="320"/>
                      <a:pt x="1681" y="315"/>
                      <a:pt x="1683" y="313"/>
                    </a:cubicBezTo>
                    <a:cubicBezTo>
                      <a:pt x="1683" y="312"/>
                      <a:pt x="1683" y="311"/>
                      <a:pt x="1683" y="310"/>
                    </a:cubicBezTo>
                    <a:cubicBezTo>
                      <a:pt x="1684" y="309"/>
                      <a:pt x="1686" y="309"/>
                      <a:pt x="1687" y="309"/>
                    </a:cubicBezTo>
                    <a:cubicBezTo>
                      <a:pt x="1689" y="309"/>
                      <a:pt x="1691" y="310"/>
                      <a:pt x="1691" y="311"/>
                    </a:cubicBezTo>
                    <a:cubicBezTo>
                      <a:pt x="1691" y="311"/>
                      <a:pt x="1693" y="311"/>
                      <a:pt x="1694" y="312"/>
                    </a:cubicBezTo>
                    <a:cubicBezTo>
                      <a:pt x="1696" y="312"/>
                      <a:pt x="1698" y="312"/>
                      <a:pt x="1700" y="312"/>
                    </a:cubicBezTo>
                    <a:cubicBezTo>
                      <a:pt x="1701" y="313"/>
                      <a:pt x="1702" y="313"/>
                      <a:pt x="1703" y="313"/>
                    </a:cubicBezTo>
                    <a:cubicBezTo>
                      <a:pt x="1704" y="314"/>
                      <a:pt x="1705" y="314"/>
                      <a:pt x="1706" y="314"/>
                    </a:cubicBezTo>
                    <a:cubicBezTo>
                      <a:pt x="1707" y="314"/>
                      <a:pt x="1708" y="314"/>
                      <a:pt x="1710" y="312"/>
                    </a:cubicBezTo>
                    <a:cubicBezTo>
                      <a:pt x="1712" y="310"/>
                      <a:pt x="1712" y="310"/>
                      <a:pt x="1711" y="308"/>
                    </a:cubicBezTo>
                    <a:cubicBezTo>
                      <a:pt x="1710" y="307"/>
                      <a:pt x="1709" y="306"/>
                      <a:pt x="1709" y="304"/>
                    </a:cubicBezTo>
                    <a:cubicBezTo>
                      <a:pt x="1709" y="303"/>
                      <a:pt x="1708" y="302"/>
                      <a:pt x="1707" y="301"/>
                    </a:cubicBezTo>
                    <a:cubicBezTo>
                      <a:pt x="1704" y="299"/>
                      <a:pt x="1702" y="296"/>
                      <a:pt x="1703" y="293"/>
                    </a:cubicBezTo>
                    <a:cubicBezTo>
                      <a:pt x="1703" y="291"/>
                      <a:pt x="1700" y="286"/>
                      <a:pt x="1698" y="285"/>
                    </a:cubicBezTo>
                    <a:cubicBezTo>
                      <a:pt x="1696" y="286"/>
                      <a:pt x="1693" y="285"/>
                      <a:pt x="1691" y="283"/>
                    </a:cubicBezTo>
                    <a:cubicBezTo>
                      <a:pt x="1689" y="282"/>
                      <a:pt x="1688" y="280"/>
                      <a:pt x="1688" y="279"/>
                    </a:cubicBezTo>
                    <a:cubicBezTo>
                      <a:pt x="1688" y="277"/>
                      <a:pt x="1688" y="277"/>
                      <a:pt x="1688" y="276"/>
                    </a:cubicBezTo>
                    <a:cubicBezTo>
                      <a:pt x="1688" y="276"/>
                      <a:pt x="1688" y="276"/>
                      <a:pt x="1688" y="276"/>
                    </a:cubicBezTo>
                    <a:cubicBezTo>
                      <a:pt x="1687" y="277"/>
                      <a:pt x="1685" y="278"/>
                      <a:pt x="1683" y="278"/>
                    </a:cubicBezTo>
                    <a:cubicBezTo>
                      <a:pt x="1679" y="278"/>
                      <a:pt x="1676" y="276"/>
                      <a:pt x="1676" y="273"/>
                    </a:cubicBezTo>
                    <a:cubicBezTo>
                      <a:pt x="1675" y="272"/>
                      <a:pt x="1675" y="271"/>
                      <a:pt x="1676" y="270"/>
                    </a:cubicBezTo>
                    <a:cubicBezTo>
                      <a:pt x="1677" y="268"/>
                      <a:pt x="1681" y="267"/>
                      <a:pt x="1684" y="267"/>
                    </a:cubicBezTo>
                    <a:cubicBezTo>
                      <a:pt x="1686" y="267"/>
                      <a:pt x="1688" y="267"/>
                      <a:pt x="1689" y="268"/>
                    </a:cubicBezTo>
                    <a:cubicBezTo>
                      <a:pt x="1693" y="269"/>
                      <a:pt x="1694" y="271"/>
                      <a:pt x="1695" y="272"/>
                    </a:cubicBezTo>
                    <a:cubicBezTo>
                      <a:pt x="1695" y="273"/>
                      <a:pt x="1695" y="273"/>
                      <a:pt x="1696" y="273"/>
                    </a:cubicBezTo>
                    <a:cubicBezTo>
                      <a:pt x="1696" y="274"/>
                      <a:pt x="1697" y="274"/>
                      <a:pt x="1699" y="274"/>
                    </a:cubicBezTo>
                    <a:cubicBezTo>
                      <a:pt x="1702" y="274"/>
                      <a:pt x="1705" y="273"/>
                      <a:pt x="1707" y="272"/>
                    </a:cubicBezTo>
                    <a:cubicBezTo>
                      <a:pt x="1707" y="272"/>
                      <a:pt x="1709" y="271"/>
                      <a:pt x="1710" y="271"/>
                    </a:cubicBezTo>
                    <a:cubicBezTo>
                      <a:pt x="1713" y="270"/>
                      <a:pt x="1720" y="267"/>
                      <a:pt x="1721" y="266"/>
                    </a:cubicBezTo>
                    <a:cubicBezTo>
                      <a:pt x="1721" y="265"/>
                      <a:pt x="1721" y="264"/>
                      <a:pt x="1721" y="264"/>
                    </a:cubicBezTo>
                    <a:cubicBezTo>
                      <a:pt x="1722" y="262"/>
                      <a:pt x="1722" y="260"/>
                      <a:pt x="1725" y="259"/>
                    </a:cubicBezTo>
                    <a:cubicBezTo>
                      <a:pt x="1725" y="259"/>
                      <a:pt x="1725" y="259"/>
                      <a:pt x="1725" y="259"/>
                    </a:cubicBezTo>
                    <a:cubicBezTo>
                      <a:pt x="1725" y="258"/>
                      <a:pt x="1724" y="257"/>
                      <a:pt x="1723" y="256"/>
                    </a:cubicBezTo>
                    <a:cubicBezTo>
                      <a:pt x="1720" y="255"/>
                      <a:pt x="1719" y="252"/>
                      <a:pt x="1720" y="250"/>
                    </a:cubicBezTo>
                    <a:cubicBezTo>
                      <a:pt x="1720" y="248"/>
                      <a:pt x="1722" y="247"/>
                      <a:pt x="1724" y="247"/>
                    </a:cubicBezTo>
                    <a:cubicBezTo>
                      <a:pt x="1725" y="247"/>
                      <a:pt x="1725" y="247"/>
                      <a:pt x="1725" y="246"/>
                    </a:cubicBezTo>
                    <a:cubicBezTo>
                      <a:pt x="1726" y="245"/>
                      <a:pt x="1726" y="243"/>
                      <a:pt x="1728" y="243"/>
                    </a:cubicBezTo>
                    <a:cubicBezTo>
                      <a:pt x="1729" y="243"/>
                      <a:pt x="1729" y="243"/>
                      <a:pt x="1729" y="243"/>
                    </a:cubicBezTo>
                    <a:cubicBezTo>
                      <a:pt x="1730" y="243"/>
                      <a:pt x="1730" y="243"/>
                      <a:pt x="1731" y="243"/>
                    </a:cubicBezTo>
                    <a:cubicBezTo>
                      <a:pt x="1731" y="243"/>
                      <a:pt x="1731" y="243"/>
                      <a:pt x="1732" y="243"/>
                    </a:cubicBezTo>
                    <a:cubicBezTo>
                      <a:pt x="1732" y="243"/>
                      <a:pt x="1733" y="243"/>
                      <a:pt x="1734" y="243"/>
                    </a:cubicBezTo>
                    <a:cubicBezTo>
                      <a:pt x="1735" y="242"/>
                      <a:pt x="1735" y="242"/>
                      <a:pt x="1736" y="242"/>
                    </a:cubicBezTo>
                    <a:cubicBezTo>
                      <a:pt x="1737" y="242"/>
                      <a:pt x="1737" y="242"/>
                      <a:pt x="1737" y="242"/>
                    </a:cubicBezTo>
                    <a:cubicBezTo>
                      <a:pt x="1738" y="243"/>
                      <a:pt x="1738" y="243"/>
                      <a:pt x="1738" y="243"/>
                    </a:cubicBezTo>
                    <a:cubicBezTo>
                      <a:pt x="1739" y="245"/>
                      <a:pt x="1738" y="247"/>
                      <a:pt x="1736" y="249"/>
                    </a:cubicBezTo>
                    <a:cubicBezTo>
                      <a:pt x="1736" y="250"/>
                      <a:pt x="1735" y="251"/>
                      <a:pt x="1735" y="252"/>
                    </a:cubicBezTo>
                    <a:cubicBezTo>
                      <a:pt x="1735" y="252"/>
                      <a:pt x="1735" y="253"/>
                      <a:pt x="1737" y="255"/>
                    </a:cubicBezTo>
                    <a:cubicBezTo>
                      <a:pt x="1738" y="256"/>
                      <a:pt x="1738" y="256"/>
                      <a:pt x="1739" y="257"/>
                    </a:cubicBezTo>
                    <a:cubicBezTo>
                      <a:pt x="1739" y="258"/>
                      <a:pt x="1741" y="258"/>
                      <a:pt x="1742" y="258"/>
                    </a:cubicBezTo>
                    <a:cubicBezTo>
                      <a:pt x="1745" y="258"/>
                      <a:pt x="1746" y="258"/>
                      <a:pt x="1748" y="257"/>
                    </a:cubicBezTo>
                    <a:cubicBezTo>
                      <a:pt x="1749" y="256"/>
                      <a:pt x="1750" y="256"/>
                      <a:pt x="1752" y="256"/>
                    </a:cubicBezTo>
                    <a:cubicBezTo>
                      <a:pt x="1757" y="256"/>
                      <a:pt x="1767" y="260"/>
                      <a:pt x="1768" y="264"/>
                    </a:cubicBezTo>
                    <a:cubicBezTo>
                      <a:pt x="1769" y="266"/>
                      <a:pt x="1770" y="270"/>
                      <a:pt x="1775" y="272"/>
                    </a:cubicBezTo>
                    <a:cubicBezTo>
                      <a:pt x="1778" y="273"/>
                      <a:pt x="1780" y="274"/>
                      <a:pt x="1782" y="274"/>
                    </a:cubicBezTo>
                    <a:cubicBezTo>
                      <a:pt x="1784" y="275"/>
                      <a:pt x="1786" y="275"/>
                      <a:pt x="1787" y="277"/>
                    </a:cubicBezTo>
                    <a:cubicBezTo>
                      <a:pt x="1788" y="279"/>
                      <a:pt x="1789" y="279"/>
                      <a:pt x="1790" y="279"/>
                    </a:cubicBezTo>
                    <a:cubicBezTo>
                      <a:pt x="1790" y="279"/>
                      <a:pt x="1791" y="279"/>
                      <a:pt x="1791" y="279"/>
                    </a:cubicBezTo>
                    <a:cubicBezTo>
                      <a:pt x="1793" y="279"/>
                      <a:pt x="1795" y="280"/>
                      <a:pt x="1796" y="280"/>
                    </a:cubicBezTo>
                    <a:cubicBezTo>
                      <a:pt x="1796" y="280"/>
                      <a:pt x="1797" y="281"/>
                      <a:pt x="1797" y="281"/>
                    </a:cubicBezTo>
                    <a:cubicBezTo>
                      <a:pt x="1799" y="279"/>
                      <a:pt x="1800" y="279"/>
                      <a:pt x="1802" y="279"/>
                    </a:cubicBezTo>
                    <a:cubicBezTo>
                      <a:pt x="1802" y="280"/>
                      <a:pt x="1802" y="280"/>
                      <a:pt x="1802" y="280"/>
                    </a:cubicBezTo>
                    <a:cubicBezTo>
                      <a:pt x="1802" y="280"/>
                      <a:pt x="1802" y="280"/>
                      <a:pt x="1803" y="280"/>
                    </a:cubicBezTo>
                    <a:cubicBezTo>
                      <a:pt x="1802" y="279"/>
                      <a:pt x="1802" y="279"/>
                      <a:pt x="1801" y="279"/>
                    </a:cubicBezTo>
                    <a:cubicBezTo>
                      <a:pt x="1800" y="278"/>
                      <a:pt x="1798" y="277"/>
                      <a:pt x="1798" y="275"/>
                    </a:cubicBezTo>
                    <a:cubicBezTo>
                      <a:pt x="1797" y="275"/>
                      <a:pt x="1797" y="274"/>
                      <a:pt x="1798" y="273"/>
                    </a:cubicBezTo>
                    <a:cubicBezTo>
                      <a:pt x="1799" y="272"/>
                      <a:pt x="1800" y="272"/>
                      <a:pt x="1800" y="272"/>
                    </a:cubicBezTo>
                    <a:cubicBezTo>
                      <a:pt x="1802" y="272"/>
                      <a:pt x="1802" y="272"/>
                      <a:pt x="1803" y="273"/>
                    </a:cubicBezTo>
                    <a:cubicBezTo>
                      <a:pt x="1803" y="273"/>
                      <a:pt x="1804" y="273"/>
                      <a:pt x="1804" y="273"/>
                    </a:cubicBezTo>
                    <a:cubicBezTo>
                      <a:pt x="1804" y="273"/>
                      <a:pt x="1804" y="273"/>
                      <a:pt x="1804" y="273"/>
                    </a:cubicBezTo>
                    <a:cubicBezTo>
                      <a:pt x="1804" y="272"/>
                      <a:pt x="1803" y="270"/>
                      <a:pt x="1805" y="269"/>
                    </a:cubicBezTo>
                    <a:cubicBezTo>
                      <a:pt x="1805" y="267"/>
                      <a:pt x="1805" y="262"/>
                      <a:pt x="1804" y="261"/>
                    </a:cubicBezTo>
                    <a:cubicBezTo>
                      <a:pt x="1802" y="260"/>
                      <a:pt x="1802" y="259"/>
                      <a:pt x="1802" y="258"/>
                    </a:cubicBezTo>
                    <a:cubicBezTo>
                      <a:pt x="1802" y="255"/>
                      <a:pt x="1806" y="254"/>
                      <a:pt x="1809" y="256"/>
                    </a:cubicBezTo>
                    <a:cubicBezTo>
                      <a:pt x="1811" y="257"/>
                      <a:pt x="1813" y="258"/>
                      <a:pt x="1816" y="258"/>
                    </a:cubicBezTo>
                    <a:cubicBezTo>
                      <a:pt x="1815" y="258"/>
                      <a:pt x="1815" y="257"/>
                      <a:pt x="1815" y="256"/>
                    </a:cubicBezTo>
                    <a:cubicBezTo>
                      <a:pt x="1815" y="255"/>
                      <a:pt x="1817" y="254"/>
                      <a:pt x="1819" y="254"/>
                    </a:cubicBezTo>
                    <a:cubicBezTo>
                      <a:pt x="1820" y="254"/>
                      <a:pt x="1821" y="254"/>
                      <a:pt x="1822" y="255"/>
                    </a:cubicBezTo>
                    <a:cubicBezTo>
                      <a:pt x="1823" y="256"/>
                      <a:pt x="1824" y="256"/>
                      <a:pt x="1825" y="256"/>
                    </a:cubicBezTo>
                    <a:cubicBezTo>
                      <a:pt x="1825" y="254"/>
                      <a:pt x="1828" y="249"/>
                      <a:pt x="1831" y="249"/>
                    </a:cubicBezTo>
                    <a:cubicBezTo>
                      <a:pt x="1827" y="246"/>
                      <a:pt x="1818" y="241"/>
                      <a:pt x="1816" y="237"/>
                    </a:cubicBezTo>
                    <a:cubicBezTo>
                      <a:pt x="1814" y="235"/>
                      <a:pt x="1808" y="233"/>
                      <a:pt x="1804" y="233"/>
                    </a:cubicBezTo>
                    <a:cubicBezTo>
                      <a:pt x="1804" y="233"/>
                      <a:pt x="1804" y="233"/>
                      <a:pt x="1803" y="233"/>
                    </a:cubicBezTo>
                    <a:cubicBezTo>
                      <a:pt x="1803" y="234"/>
                      <a:pt x="1802" y="235"/>
                      <a:pt x="1801" y="235"/>
                    </a:cubicBezTo>
                    <a:cubicBezTo>
                      <a:pt x="1799" y="235"/>
                      <a:pt x="1796" y="233"/>
                      <a:pt x="1795" y="231"/>
                    </a:cubicBezTo>
                    <a:cubicBezTo>
                      <a:pt x="1794" y="230"/>
                      <a:pt x="1792" y="230"/>
                      <a:pt x="1788" y="230"/>
                    </a:cubicBezTo>
                    <a:cubicBezTo>
                      <a:pt x="1787" y="230"/>
                      <a:pt x="1785" y="230"/>
                      <a:pt x="1785" y="230"/>
                    </a:cubicBezTo>
                    <a:cubicBezTo>
                      <a:pt x="1785" y="230"/>
                      <a:pt x="1785" y="230"/>
                      <a:pt x="1785" y="230"/>
                    </a:cubicBezTo>
                    <a:cubicBezTo>
                      <a:pt x="1786" y="231"/>
                      <a:pt x="1788" y="232"/>
                      <a:pt x="1789" y="233"/>
                    </a:cubicBezTo>
                    <a:cubicBezTo>
                      <a:pt x="1791" y="236"/>
                      <a:pt x="1789" y="238"/>
                      <a:pt x="1788" y="239"/>
                    </a:cubicBezTo>
                    <a:cubicBezTo>
                      <a:pt x="1787" y="240"/>
                      <a:pt x="1787" y="241"/>
                      <a:pt x="1787" y="241"/>
                    </a:cubicBezTo>
                    <a:cubicBezTo>
                      <a:pt x="1788" y="242"/>
                      <a:pt x="1788" y="243"/>
                      <a:pt x="1787" y="244"/>
                    </a:cubicBezTo>
                    <a:cubicBezTo>
                      <a:pt x="1786" y="245"/>
                      <a:pt x="1786" y="245"/>
                      <a:pt x="1786" y="245"/>
                    </a:cubicBezTo>
                    <a:cubicBezTo>
                      <a:pt x="1785" y="245"/>
                      <a:pt x="1785" y="245"/>
                      <a:pt x="1785" y="245"/>
                    </a:cubicBezTo>
                    <a:cubicBezTo>
                      <a:pt x="1784" y="245"/>
                      <a:pt x="1782" y="244"/>
                      <a:pt x="1777" y="240"/>
                    </a:cubicBezTo>
                    <a:cubicBezTo>
                      <a:pt x="1776" y="240"/>
                      <a:pt x="1774" y="238"/>
                      <a:pt x="1776" y="227"/>
                    </a:cubicBezTo>
                    <a:cubicBezTo>
                      <a:pt x="1776" y="226"/>
                      <a:pt x="1775" y="226"/>
                      <a:pt x="1775" y="226"/>
                    </a:cubicBezTo>
                    <a:cubicBezTo>
                      <a:pt x="1774" y="225"/>
                      <a:pt x="1772" y="224"/>
                      <a:pt x="1771" y="221"/>
                    </a:cubicBezTo>
                    <a:cubicBezTo>
                      <a:pt x="1771" y="220"/>
                      <a:pt x="1763" y="215"/>
                      <a:pt x="1751" y="210"/>
                    </a:cubicBezTo>
                    <a:cubicBezTo>
                      <a:pt x="1749" y="209"/>
                      <a:pt x="1748" y="209"/>
                      <a:pt x="1746" y="208"/>
                    </a:cubicBezTo>
                    <a:cubicBezTo>
                      <a:pt x="1741" y="206"/>
                      <a:pt x="1735" y="204"/>
                      <a:pt x="1733" y="201"/>
                    </a:cubicBezTo>
                    <a:cubicBezTo>
                      <a:pt x="1733" y="200"/>
                      <a:pt x="1729" y="199"/>
                      <a:pt x="1727" y="198"/>
                    </a:cubicBezTo>
                    <a:cubicBezTo>
                      <a:pt x="1723" y="197"/>
                      <a:pt x="1718" y="196"/>
                      <a:pt x="1716" y="193"/>
                    </a:cubicBezTo>
                    <a:cubicBezTo>
                      <a:pt x="1712" y="189"/>
                      <a:pt x="1693" y="181"/>
                      <a:pt x="1685" y="181"/>
                    </a:cubicBezTo>
                    <a:cubicBezTo>
                      <a:pt x="1680" y="180"/>
                      <a:pt x="1678" y="178"/>
                      <a:pt x="1677" y="177"/>
                    </a:cubicBezTo>
                    <a:cubicBezTo>
                      <a:pt x="1676" y="176"/>
                      <a:pt x="1676" y="176"/>
                      <a:pt x="1676" y="176"/>
                    </a:cubicBezTo>
                    <a:cubicBezTo>
                      <a:pt x="1674" y="177"/>
                      <a:pt x="1673" y="177"/>
                      <a:pt x="1670" y="177"/>
                    </a:cubicBezTo>
                    <a:cubicBezTo>
                      <a:pt x="1663" y="177"/>
                      <a:pt x="1653" y="176"/>
                      <a:pt x="1648" y="175"/>
                    </a:cubicBezTo>
                    <a:cubicBezTo>
                      <a:pt x="1646" y="175"/>
                      <a:pt x="1645" y="176"/>
                      <a:pt x="1644" y="176"/>
                    </a:cubicBezTo>
                    <a:cubicBezTo>
                      <a:pt x="1642" y="177"/>
                      <a:pt x="1640" y="178"/>
                      <a:pt x="1638" y="177"/>
                    </a:cubicBezTo>
                    <a:cubicBezTo>
                      <a:pt x="1633" y="175"/>
                      <a:pt x="1620" y="170"/>
                      <a:pt x="1615" y="170"/>
                    </a:cubicBezTo>
                    <a:cubicBezTo>
                      <a:pt x="1614" y="170"/>
                      <a:pt x="1614" y="171"/>
                      <a:pt x="1614" y="171"/>
                    </a:cubicBezTo>
                    <a:cubicBezTo>
                      <a:pt x="1613" y="171"/>
                      <a:pt x="1613" y="172"/>
                      <a:pt x="1613" y="174"/>
                    </a:cubicBezTo>
                    <a:cubicBezTo>
                      <a:pt x="1612" y="175"/>
                      <a:pt x="1612" y="177"/>
                      <a:pt x="1610" y="178"/>
                    </a:cubicBezTo>
                    <a:cubicBezTo>
                      <a:pt x="1611" y="179"/>
                      <a:pt x="1612" y="180"/>
                      <a:pt x="1616" y="184"/>
                    </a:cubicBezTo>
                    <a:cubicBezTo>
                      <a:pt x="1618" y="186"/>
                      <a:pt x="1619" y="189"/>
                      <a:pt x="1619" y="191"/>
                    </a:cubicBezTo>
                    <a:cubicBezTo>
                      <a:pt x="1619" y="194"/>
                      <a:pt x="1616" y="196"/>
                      <a:pt x="1612" y="198"/>
                    </a:cubicBezTo>
                    <a:cubicBezTo>
                      <a:pt x="1611" y="199"/>
                      <a:pt x="1610" y="199"/>
                      <a:pt x="1608" y="199"/>
                    </a:cubicBezTo>
                    <a:cubicBezTo>
                      <a:pt x="1603" y="199"/>
                      <a:pt x="1597" y="195"/>
                      <a:pt x="1594" y="192"/>
                    </a:cubicBezTo>
                    <a:cubicBezTo>
                      <a:pt x="1593" y="190"/>
                      <a:pt x="1592" y="190"/>
                      <a:pt x="1590" y="189"/>
                    </a:cubicBezTo>
                    <a:cubicBezTo>
                      <a:pt x="1588" y="189"/>
                      <a:pt x="1584" y="188"/>
                      <a:pt x="1583" y="184"/>
                    </a:cubicBezTo>
                    <a:cubicBezTo>
                      <a:pt x="1582" y="181"/>
                      <a:pt x="1583" y="179"/>
                      <a:pt x="1583" y="178"/>
                    </a:cubicBezTo>
                    <a:cubicBezTo>
                      <a:pt x="1585" y="176"/>
                      <a:pt x="1589" y="176"/>
                      <a:pt x="1592" y="179"/>
                    </a:cubicBezTo>
                    <a:cubicBezTo>
                      <a:pt x="1593" y="180"/>
                      <a:pt x="1596" y="179"/>
                      <a:pt x="1597" y="177"/>
                    </a:cubicBezTo>
                    <a:cubicBezTo>
                      <a:pt x="1597" y="177"/>
                      <a:pt x="1597" y="177"/>
                      <a:pt x="1596" y="176"/>
                    </a:cubicBezTo>
                    <a:cubicBezTo>
                      <a:pt x="1595" y="175"/>
                      <a:pt x="1589" y="173"/>
                      <a:pt x="1585" y="173"/>
                    </a:cubicBezTo>
                    <a:cubicBezTo>
                      <a:pt x="1582" y="173"/>
                      <a:pt x="1581" y="175"/>
                      <a:pt x="1578" y="178"/>
                    </a:cubicBezTo>
                    <a:cubicBezTo>
                      <a:pt x="1577" y="180"/>
                      <a:pt x="1575" y="182"/>
                      <a:pt x="1572" y="183"/>
                    </a:cubicBezTo>
                    <a:cubicBezTo>
                      <a:pt x="1570" y="184"/>
                      <a:pt x="1568" y="185"/>
                      <a:pt x="1565" y="185"/>
                    </a:cubicBezTo>
                    <a:cubicBezTo>
                      <a:pt x="1557" y="185"/>
                      <a:pt x="1544" y="182"/>
                      <a:pt x="1542" y="180"/>
                    </a:cubicBezTo>
                    <a:cubicBezTo>
                      <a:pt x="1542" y="180"/>
                      <a:pt x="1540" y="180"/>
                      <a:pt x="1535" y="180"/>
                    </a:cubicBezTo>
                    <a:cubicBezTo>
                      <a:pt x="1526" y="180"/>
                      <a:pt x="1512" y="181"/>
                      <a:pt x="1510" y="182"/>
                    </a:cubicBezTo>
                    <a:cubicBezTo>
                      <a:pt x="1509" y="183"/>
                      <a:pt x="1509" y="186"/>
                      <a:pt x="1509" y="187"/>
                    </a:cubicBezTo>
                    <a:cubicBezTo>
                      <a:pt x="1509" y="190"/>
                      <a:pt x="1509" y="192"/>
                      <a:pt x="1507" y="193"/>
                    </a:cubicBezTo>
                    <a:cubicBezTo>
                      <a:pt x="1507" y="193"/>
                      <a:pt x="1507" y="193"/>
                      <a:pt x="1507" y="193"/>
                    </a:cubicBezTo>
                    <a:cubicBezTo>
                      <a:pt x="1506" y="193"/>
                      <a:pt x="1506" y="193"/>
                      <a:pt x="1506" y="193"/>
                    </a:cubicBezTo>
                    <a:cubicBezTo>
                      <a:pt x="1504" y="193"/>
                      <a:pt x="1503" y="191"/>
                      <a:pt x="1503" y="187"/>
                    </a:cubicBezTo>
                    <a:cubicBezTo>
                      <a:pt x="1502" y="184"/>
                      <a:pt x="1502" y="181"/>
                      <a:pt x="1502" y="180"/>
                    </a:cubicBezTo>
                    <a:cubicBezTo>
                      <a:pt x="1501" y="180"/>
                      <a:pt x="1499" y="179"/>
                      <a:pt x="1495" y="179"/>
                    </a:cubicBezTo>
                    <a:cubicBezTo>
                      <a:pt x="1490" y="179"/>
                      <a:pt x="1487" y="179"/>
                      <a:pt x="1486" y="177"/>
                    </a:cubicBezTo>
                    <a:cubicBezTo>
                      <a:pt x="1486" y="176"/>
                      <a:pt x="1486" y="175"/>
                      <a:pt x="1487" y="173"/>
                    </a:cubicBezTo>
                    <a:cubicBezTo>
                      <a:pt x="1488" y="173"/>
                      <a:pt x="1487" y="173"/>
                      <a:pt x="1487" y="172"/>
                    </a:cubicBezTo>
                    <a:cubicBezTo>
                      <a:pt x="1487" y="171"/>
                      <a:pt x="1486" y="168"/>
                      <a:pt x="1490" y="166"/>
                    </a:cubicBezTo>
                    <a:cubicBezTo>
                      <a:pt x="1490" y="164"/>
                      <a:pt x="1482" y="158"/>
                      <a:pt x="1472" y="153"/>
                    </a:cubicBezTo>
                    <a:cubicBezTo>
                      <a:pt x="1468" y="152"/>
                      <a:pt x="1462" y="151"/>
                      <a:pt x="1454" y="151"/>
                    </a:cubicBezTo>
                    <a:cubicBezTo>
                      <a:pt x="1445" y="151"/>
                      <a:pt x="1434" y="152"/>
                      <a:pt x="1430" y="154"/>
                    </a:cubicBezTo>
                    <a:cubicBezTo>
                      <a:pt x="1426" y="155"/>
                      <a:pt x="1419" y="155"/>
                      <a:pt x="1412" y="155"/>
                    </a:cubicBezTo>
                    <a:cubicBezTo>
                      <a:pt x="1407" y="155"/>
                      <a:pt x="1407" y="155"/>
                      <a:pt x="1407" y="155"/>
                    </a:cubicBezTo>
                    <a:cubicBezTo>
                      <a:pt x="1406" y="155"/>
                      <a:pt x="1405" y="155"/>
                      <a:pt x="1404" y="155"/>
                    </a:cubicBezTo>
                    <a:cubicBezTo>
                      <a:pt x="1403" y="155"/>
                      <a:pt x="1403" y="155"/>
                      <a:pt x="1403" y="155"/>
                    </a:cubicBezTo>
                    <a:cubicBezTo>
                      <a:pt x="1401" y="155"/>
                      <a:pt x="1400" y="155"/>
                      <a:pt x="1399" y="154"/>
                    </a:cubicBezTo>
                    <a:cubicBezTo>
                      <a:pt x="1398" y="153"/>
                      <a:pt x="1398" y="151"/>
                      <a:pt x="1399" y="150"/>
                    </a:cubicBezTo>
                    <a:cubicBezTo>
                      <a:pt x="1399" y="149"/>
                      <a:pt x="1399" y="149"/>
                      <a:pt x="1399" y="149"/>
                    </a:cubicBezTo>
                    <a:cubicBezTo>
                      <a:pt x="1398" y="147"/>
                      <a:pt x="1392" y="145"/>
                      <a:pt x="1389" y="145"/>
                    </a:cubicBezTo>
                    <a:cubicBezTo>
                      <a:pt x="1388" y="145"/>
                      <a:pt x="1388" y="145"/>
                      <a:pt x="1388" y="145"/>
                    </a:cubicBezTo>
                    <a:cubicBezTo>
                      <a:pt x="1387" y="146"/>
                      <a:pt x="1386" y="147"/>
                      <a:pt x="1385" y="147"/>
                    </a:cubicBezTo>
                    <a:cubicBezTo>
                      <a:pt x="1384" y="147"/>
                      <a:pt x="1382" y="146"/>
                      <a:pt x="1381" y="145"/>
                    </a:cubicBezTo>
                    <a:cubicBezTo>
                      <a:pt x="1381" y="144"/>
                      <a:pt x="1380" y="143"/>
                      <a:pt x="1380" y="142"/>
                    </a:cubicBezTo>
                    <a:cubicBezTo>
                      <a:pt x="1379" y="141"/>
                      <a:pt x="1373" y="139"/>
                      <a:pt x="1369" y="139"/>
                    </a:cubicBezTo>
                    <a:cubicBezTo>
                      <a:pt x="1369" y="139"/>
                      <a:pt x="1369" y="139"/>
                      <a:pt x="1368" y="139"/>
                    </a:cubicBezTo>
                    <a:cubicBezTo>
                      <a:pt x="1366" y="140"/>
                      <a:pt x="1364" y="139"/>
                      <a:pt x="1362" y="137"/>
                    </a:cubicBezTo>
                    <a:cubicBezTo>
                      <a:pt x="1362" y="136"/>
                      <a:pt x="1362" y="134"/>
                      <a:pt x="1362" y="133"/>
                    </a:cubicBezTo>
                    <a:cubicBezTo>
                      <a:pt x="1363" y="133"/>
                      <a:pt x="1364" y="131"/>
                      <a:pt x="1367" y="131"/>
                    </a:cubicBezTo>
                    <a:cubicBezTo>
                      <a:pt x="1367" y="131"/>
                      <a:pt x="1368" y="131"/>
                      <a:pt x="1369" y="131"/>
                    </a:cubicBezTo>
                    <a:cubicBezTo>
                      <a:pt x="1370" y="131"/>
                      <a:pt x="1370" y="131"/>
                      <a:pt x="1371" y="131"/>
                    </a:cubicBezTo>
                    <a:cubicBezTo>
                      <a:pt x="1374" y="131"/>
                      <a:pt x="1374" y="131"/>
                      <a:pt x="1375" y="131"/>
                    </a:cubicBezTo>
                    <a:cubicBezTo>
                      <a:pt x="1375" y="131"/>
                      <a:pt x="1375" y="131"/>
                      <a:pt x="1374" y="130"/>
                    </a:cubicBezTo>
                    <a:cubicBezTo>
                      <a:pt x="1372" y="127"/>
                      <a:pt x="1355" y="125"/>
                      <a:pt x="1343" y="125"/>
                    </a:cubicBezTo>
                    <a:cubicBezTo>
                      <a:pt x="1341" y="125"/>
                      <a:pt x="1340" y="125"/>
                      <a:pt x="1340" y="125"/>
                    </a:cubicBezTo>
                    <a:cubicBezTo>
                      <a:pt x="1340" y="125"/>
                      <a:pt x="1340" y="126"/>
                      <a:pt x="1340" y="126"/>
                    </a:cubicBezTo>
                    <a:cubicBezTo>
                      <a:pt x="1339" y="128"/>
                      <a:pt x="1338" y="132"/>
                      <a:pt x="1334" y="136"/>
                    </a:cubicBezTo>
                    <a:cubicBezTo>
                      <a:pt x="1331" y="139"/>
                      <a:pt x="1328" y="139"/>
                      <a:pt x="1326" y="139"/>
                    </a:cubicBezTo>
                    <a:cubicBezTo>
                      <a:pt x="1323" y="139"/>
                      <a:pt x="1321" y="138"/>
                      <a:pt x="1320" y="136"/>
                    </a:cubicBezTo>
                    <a:cubicBezTo>
                      <a:pt x="1319" y="135"/>
                      <a:pt x="1319" y="134"/>
                      <a:pt x="1319" y="133"/>
                    </a:cubicBezTo>
                    <a:cubicBezTo>
                      <a:pt x="1320" y="130"/>
                      <a:pt x="1322" y="129"/>
                      <a:pt x="1325" y="128"/>
                    </a:cubicBezTo>
                    <a:cubicBezTo>
                      <a:pt x="1325" y="128"/>
                      <a:pt x="1326" y="128"/>
                      <a:pt x="1327" y="128"/>
                    </a:cubicBezTo>
                    <a:cubicBezTo>
                      <a:pt x="1326" y="128"/>
                      <a:pt x="1324" y="128"/>
                      <a:pt x="1323" y="127"/>
                    </a:cubicBezTo>
                    <a:cubicBezTo>
                      <a:pt x="1320" y="127"/>
                      <a:pt x="1317" y="127"/>
                      <a:pt x="1315" y="125"/>
                    </a:cubicBezTo>
                    <a:cubicBezTo>
                      <a:pt x="1315" y="124"/>
                      <a:pt x="1314" y="122"/>
                      <a:pt x="1315" y="121"/>
                    </a:cubicBezTo>
                    <a:cubicBezTo>
                      <a:pt x="1316" y="120"/>
                      <a:pt x="1317" y="119"/>
                      <a:pt x="1319" y="119"/>
                    </a:cubicBezTo>
                    <a:cubicBezTo>
                      <a:pt x="1319" y="118"/>
                      <a:pt x="1319" y="118"/>
                      <a:pt x="1319" y="118"/>
                    </a:cubicBezTo>
                    <a:cubicBezTo>
                      <a:pt x="1311" y="117"/>
                      <a:pt x="1299" y="115"/>
                      <a:pt x="1293" y="115"/>
                    </a:cubicBezTo>
                    <a:cubicBezTo>
                      <a:pt x="1287" y="116"/>
                      <a:pt x="1283" y="114"/>
                      <a:pt x="1280" y="113"/>
                    </a:cubicBezTo>
                    <a:cubicBezTo>
                      <a:pt x="1278" y="112"/>
                      <a:pt x="1277" y="112"/>
                      <a:pt x="1275" y="112"/>
                    </a:cubicBezTo>
                    <a:cubicBezTo>
                      <a:pt x="1274" y="112"/>
                      <a:pt x="1274" y="112"/>
                      <a:pt x="1274" y="112"/>
                    </a:cubicBezTo>
                    <a:cubicBezTo>
                      <a:pt x="1274" y="112"/>
                      <a:pt x="1274" y="113"/>
                      <a:pt x="1275" y="114"/>
                    </a:cubicBezTo>
                    <a:cubicBezTo>
                      <a:pt x="1276" y="115"/>
                      <a:pt x="1276" y="116"/>
                      <a:pt x="1275" y="117"/>
                    </a:cubicBezTo>
                    <a:cubicBezTo>
                      <a:pt x="1274" y="120"/>
                      <a:pt x="1268" y="121"/>
                      <a:pt x="1266" y="121"/>
                    </a:cubicBezTo>
                    <a:cubicBezTo>
                      <a:pt x="1265" y="121"/>
                      <a:pt x="1264" y="121"/>
                      <a:pt x="1263" y="120"/>
                    </a:cubicBezTo>
                    <a:cubicBezTo>
                      <a:pt x="1259" y="120"/>
                      <a:pt x="1255" y="122"/>
                      <a:pt x="1254" y="123"/>
                    </a:cubicBezTo>
                    <a:cubicBezTo>
                      <a:pt x="1254" y="123"/>
                      <a:pt x="1254" y="124"/>
                      <a:pt x="1254" y="124"/>
                    </a:cubicBezTo>
                    <a:cubicBezTo>
                      <a:pt x="1255" y="125"/>
                      <a:pt x="1255" y="125"/>
                      <a:pt x="1255" y="125"/>
                    </a:cubicBezTo>
                    <a:cubicBezTo>
                      <a:pt x="1256" y="125"/>
                      <a:pt x="1257" y="125"/>
                      <a:pt x="1257" y="124"/>
                    </a:cubicBezTo>
                    <a:cubicBezTo>
                      <a:pt x="1259" y="124"/>
                      <a:pt x="1261" y="123"/>
                      <a:pt x="1263" y="124"/>
                    </a:cubicBezTo>
                    <a:cubicBezTo>
                      <a:pt x="1264" y="124"/>
                      <a:pt x="1264" y="125"/>
                      <a:pt x="1264" y="126"/>
                    </a:cubicBezTo>
                    <a:cubicBezTo>
                      <a:pt x="1264" y="128"/>
                      <a:pt x="1263" y="129"/>
                      <a:pt x="1261" y="130"/>
                    </a:cubicBezTo>
                    <a:cubicBezTo>
                      <a:pt x="1261" y="130"/>
                      <a:pt x="1261" y="130"/>
                      <a:pt x="1261" y="130"/>
                    </a:cubicBezTo>
                    <a:cubicBezTo>
                      <a:pt x="1264" y="133"/>
                      <a:pt x="1264" y="136"/>
                      <a:pt x="1264" y="138"/>
                    </a:cubicBezTo>
                    <a:cubicBezTo>
                      <a:pt x="1264" y="139"/>
                      <a:pt x="1264" y="139"/>
                      <a:pt x="1264" y="139"/>
                    </a:cubicBezTo>
                    <a:cubicBezTo>
                      <a:pt x="1264" y="140"/>
                      <a:pt x="1264" y="141"/>
                      <a:pt x="1263" y="141"/>
                    </a:cubicBezTo>
                    <a:cubicBezTo>
                      <a:pt x="1262" y="143"/>
                      <a:pt x="1259" y="143"/>
                      <a:pt x="1258" y="143"/>
                    </a:cubicBezTo>
                    <a:cubicBezTo>
                      <a:pt x="1255" y="143"/>
                      <a:pt x="1253" y="142"/>
                      <a:pt x="1252" y="141"/>
                    </a:cubicBezTo>
                    <a:cubicBezTo>
                      <a:pt x="1251" y="139"/>
                      <a:pt x="1249" y="140"/>
                      <a:pt x="1247" y="140"/>
                    </a:cubicBezTo>
                    <a:cubicBezTo>
                      <a:pt x="1246" y="140"/>
                      <a:pt x="1245" y="141"/>
                      <a:pt x="1244" y="141"/>
                    </a:cubicBezTo>
                    <a:cubicBezTo>
                      <a:pt x="1245" y="141"/>
                      <a:pt x="1246" y="142"/>
                      <a:pt x="1246" y="144"/>
                    </a:cubicBezTo>
                    <a:cubicBezTo>
                      <a:pt x="1246" y="145"/>
                      <a:pt x="1245" y="147"/>
                      <a:pt x="1239" y="148"/>
                    </a:cubicBezTo>
                    <a:cubicBezTo>
                      <a:pt x="1234" y="148"/>
                      <a:pt x="1233" y="145"/>
                      <a:pt x="1232" y="143"/>
                    </a:cubicBezTo>
                    <a:cubicBezTo>
                      <a:pt x="1231" y="143"/>
                      <a:pt x="1231" y="142"/>
                      <a:pt x="1231" y="142"/>
                    </a:cubicBezTo>
                    <a:cubicBezTo>
                      <a:pt x="1230" y="142"/>
                      <a:pt x="1230" y="142"/>
                      <a:pt x="1229" y="142"/>
                    </a:cubicBezTo>
                    <a:cubicBezTo>
                      <a:pt x="1227" y="142"/>
                      <a:pt x="1224" y="142"/>
                      <a:pt x="1221" y="141"/>
                    </a:cubicBezTo>
                    <a:cubicBezTo>
                      <a:pt x="1218" y="140"/>
                      <a:pt x="1215" y="139"/>
                      <a:pt x="1213" y="139"/>
                    </a:cubicBezTo>
                    <a:cubicBezTo>
                      <a:pt x="1211" y="139"/>
                      <a:pt x="1210" y="140"/>
                      <a:pt x="1208" y="141"/>
                    </a:cubicBezTo>
                    <a:cubicBezTo>
                      <a:pt x="1206" y="142"/>
                      <a:pt x="1204" y="143"/>
                      <a:pt x="1200" y="144"/>
                    </a:cubicBezTo>
                    <a:cubicBezTo>
                      <a:pt x="1194" y="144"/>
                      <a:pt x="1184" y="140"/>
                      <a:pt x="1181" y="136"/>
                    </a:cubicBezTo>
                    <a:cubicBezTo>
                      <a:pt x="1181" y="136"/>
                      <a:pt x="1180" y="134"/>
                      <a:pt x="1180" y="134"/>
                    </a:cubicBezTo>
                    <a:cubicBezTo>
                      <a:pt x="1180" y="134"/>
                      <a:pt x="1179" y="135"/>
                      <a:pt x="1178" y="136"/>
                    </a:cubicBezTo>
                    <a:cubicBezTo>
                      <a:pt x="1177" y="137"/>
                      <a:pt x="1176" y="139"/>
                      <a:pt x="1176" y="141"/>
                    </a:cubicBezTo>
                    <a:cubicBezTo>
                      <a:pt x="1175" y="145"/>
                      <a:pt x="1174" y="148"/>
                      <a:pt x="1171" y="148"/>
                    </a:cubicBezTo>
                    <a:cubicBezTo>
                      <a:pt x="1170" y="148"/>
                      <a:pt x="1169" y="150"/>
                      <a:pt x="1168" y="151"/>
                    </a:cubicBezTo>
                    <a:cubicBezTo>
                      <a:pt x="1167" y="154"/>
                      <a:pt x="1166" y="156"/>
                      <a:pt x="1164" y="157"/>
                    </a:cubicBezTo>
                    <a:cubicBezTo>
                      <a:pt x="1163" y="157"/>
                      <a:pt x="1163" y="157"/>
                      <a:pt x="1162" y="157"/>
                    </a:cubicBezTo>
                    <a:cubicBezTo>
                      <a:pt x="1160" y="157"/>
                      <a:pt x="1159" y="156"/>
                      <a:pt x="1159" y="156"/>
                    </a:cubicBezTo>
                    <a:cubicBezTo>
                      <a:pt x="1158" y="155"/>
                      <a:pt x="1157" y="155"/>
                      <a:pt x="1157" y="155"/>
                    </a:cubicBezTo>
                    <a:cubicBezTo>
                      <a:pt x="1156" y="155"/>
                      <a:pt x="1156" y="155"/>
                      <a:pt x="1156" y="155"/>
                    </a:cubicBezTo>
                    <a:cubicBezTo>
                      <a:pt x="1151" y="155"/>
                      <a:pt x="1138" y="142"/>
                      <a:pt x="1137" y="138"/>
                    </a:cubicBezTo>
                    <a:cubicBezTo>
                      <a:pt x="1137" y="136"/>
                      <a:pt x="1130" y="129"/>
                      <a:pt x="1128" y="128"/>
                    </a:cubicBezTo>
                    <a:cubicBezTo>
                      <a:pt x="1126" y="127"/>
                      <a:pt x="1127" y="125"/>
                      <a:pt x="1127" y="125"/>
                    </a:cubicBezTo>
                    <a:cubicBezTo>
                      <a:pt x="1127" y="124"/>
                      <a:pt x="1127" y="123"/>
                      <a:pt x="1130" y="123"/>
                    </a:cubicBezTo>
                    <a:cubicBezTo>
                      <a:pt x="1132" y="123"/>
                      <a:pt x="1134" y="124"/>
                      <a:pt x="1135" y="125"/>
                    </a:cubicBezTo>
                    <a:cubicBezTo>
                      <a:pt x="1137" y="126"/>
                      <a:pt x="1139" y="126"/>
                      <a:pt x="1141" y="125"/>
                    </a:cubicBezTo>
                    <a:cubicBezTo>
                      <a:pt x="1141" y="125"/>
                      <a:pt x="1141" y="124"/>
                      <a:pt x="1141" y="123"/>
                    </a:cubicBezTo>
                    <a:cubicBezTo>
                      <a:pt x="1141" y="122"/>
                      <a:pt x="1140" y="121"/>
                      <a:pt x="1139" y="121"/>
                    </a:cubicBezTo>
                    <a:cubicBezTo>
                      <a:pt x="1136" y="121"/>
                      <a:pt x="1135" y="119"/>
                      <a:pt x="1135" y="118"/>
                    </a:cubicBezTo>
                    <a:cubicBezTo>
                      <a:pt x="1135" y="116"/>
                      <a:pt x="1136" y="115"/>
                      <a:pt x="1137" y="114"/>
                    </a:cubicBezTo>
                    <a:cubicBezTo>
                      <a:pt x="1137" y="113"/>
                      <a:pt x="1136" y="113"/>
                      <a:pt x="1136" y="112"/>
                    </a:cubicBezTo>
                    <a:cubicBezTo>
                      <a:pt x="1135" y="110"/>
                      <a:pt x="1134" y="109"/>
                      <a:pt x="1134" y="107"/>
                    </a:cubicBezTo>
                    <a:cubicBezTo>
                      <a:pt x="1135" y="106"/>
                      <a:pt x="1135" y="106"/>
                      <a:pt x="1136" y="105"/>
                    </a:cubicBezTo>
                    <a:cubicBezTo>
                      <a:pt x="1135" y="105"/>
                      <a:pt x="1135" y="105"/>
                      <a:pt x="1134" y="105"/>
                    </a:cubicBezTo>
                    <a:cubicBezTo>
                      <a:pt x="1131" y="105"/>
                      <a:pt x="1126" y="102"/>
                      <a:pt x="1125" y="99"/>
                    </a:cubicBezTo>
                    <a:cubicBezTo>
                      <a:pt x="1124" y="99"/>
                      <a:pt x="1122" y="98"/>
                      <a:pt x="1118" y="98"/>
                    </a:cubicBezTo>
                    <a:cubicBezTo>
                      <a:pt x="1116" y="98"/>
                      <a:pt x="1115" y="98"/>
                      <a:pt x="1114" y="99"/>
                    </a:cubicBezTo>
                    <a:cubicBezTo>
                      <a:pt x="1114" y="99"/>
                      <a:pt x="1114" y="100"/>
                      <a:pt x="1113" y="100"/>
                    </a:cubicBezTo>
                    <a:cubicBezTo>
                      <a:pt x="1113" y="101"/>
                      <a:pt x="1112" y="102"/>
                      <a:pt x="1110" y="102"/>
                    </a:cubicBezTo>
                    <a:cubicBezTo>
                      <a:pt x="1109" y="102"/>
                      <a:pt x="1107" y="101"/>
                      <a:pt x="1106" y="100"/>
                    </a:cubicBezTo>
                    <a:cubicBezTo>
                      <a:pt x="1106" y="99"/>
                      <a:pt x="1106" y="99"/>
                      <a:pt x="1106" y="98"/>
                    </a:cubicBezTo>
                    <a:cubicBezTo>
                      <a:pt x="1105" y="98"/>
                      <a:pt x="1104" y="98"/>
                      <a:pt x="1103" y="98"/>
                    </a:cubicBezTo>
                    <a:cubicBezTo>
                      <a:pt x="1100" y="97"/>
                      <a:pt x="1097" y="97"/>
                      <a:pt x="1094" y="96"/>
                    </a:cubicBezTo>
                    <a:cubicBezTo>
                      <a:pt x="1089" y="95"/>
                      <a:pt x="1087" y="92"/>
                      <a:pt x="1086" y="90"/>
                    </a:cubicBezTo>
                    <a:cubicBezTo>
                      <a:pt x="1085" y="90"/>
                      <a:pt x="1085" y="89"/>
                      <a:pt x="1085" y="89"/>
                    </a:cubicBezTo>
                    <a:cubicBezTo>
                      <a:pt x="1085" y="89"/>
                      <a:pt x="1085" y="90"/>
                      <a:pt x="1085" y="90"/>
                    </a:cubicBezTo>
                    <a:cubicBezTo>
                      <a:pt x="1084" y="92"/>
                      <a:pt x="1083" y="94"/>
                      <a:pt x="1081" y="94"/>
                    </a:cubicBezTo>
                    <a:cubicBezTo>
                      <a:pt x="1080" y="94"/>
                      <a:pt x="1079" y="94"/>
                      <a:pt x="1079" y="94"/>
                    </a:cubicBezTo>
                    <a:cubicBezTo>
                      <a:pt x="1078" y="93"/>
                      <a:pt x="1076" y="94"/>
                      <a:pt x="1076" y="95"/>
                    </a:cubicBezTo>
                    <a:cubicBezTo>
                      <a:pt x="1075" y="95"/>
                      <a:pt x="1075" y="96"/>
                      <a:pt x="1076" y="97"/>
                    </a:cubicBezTo>
                    <a:cubicBezTo>
                      <a:pt x="1077" y="100"/>
                      <a:pt x="1077" y="102"/>
                      <a:pt x="1076" y="104"/>
                    </a:cubicBezTo>
                    <a:cubicBezTo>
                      <a:pt x="1076" y="105"/>
                      <a:pt x="1076" y="106"/>
                      <a:pt x="1076" y="107"/>
                    </a:cubicBezTo>
                    <a:cubicBezTo>
                      <a:pt x="1075" y="110"/>
                      <a:pt x="1073" y="111"/>
                      <a:pt x="1072" y="111"/>
                    </a:cubicBezTo>
                    <a:cubicBezTo>
                      <a:pt x="1071" y="111"/>
                      <a:pt x="1070" y="110"/>
                      <a:pt x="1068" y="110"/>
                    </a:cubicBezTo>
                    <a:cubicBezTo>
                      <a:pt x="1068" y="109"/>
                      <a:pt x="1067" y="109"/>
                      <a:pt x="1066" y="109"/>
                    </a:cubicBezTo>
                    <a:cubicBezTo>
                      <a:pt x="1065" y="108"/>
                      <a:pt x="1065" y="109"/>
                      <a:pt x="1064" y="109"/>
                    </a:cubicBezTo>
                    <a:cubicBezTo>
                      <a:pt x="1063" y="110"/>
                      <a:pt x="1061" y="111"/>
                      <a:pt x="1058" y="111"/>
                    </a:cubicBezTo>
                    <a:cubicBezTo>
                      <a:pt x="1056" y="111"/>
                      <a:pt x="1055" y="111"/>
                      <a:pt x="1053" y="110"/>
                    </a:cubicBezTo>
                    <a:cubicBezTo>
                      <a:pt x="1049" y="109"/>
                      <a:pt x="1046" y="109"/>
                      <a:pt x="1043" y="109"/>
                    </a:cubicBezTo>
                    <a:cubicBezTo>
                      <a:pt x="1041" y="109"/>
                      <a:pt x="1038" y="109"/>
                      <a:pt x="1036" y="106"/>
                    </a:cubicBezTo>
                    <a:cubicBezTo>
                      <a:pt x="1036" y="106"/>
                      <a:pt x="1036" y="105"/>
                      <a:pt x="1035" y="105"/>
                    </a:cubicBezTo>
                    <a:cubicBezTo>
                      <a:pt x="1035" y="108"/>
                      <a:pt x="1030" y="108"/>
                      <a:pt x="1029" y="108"/>
                    </a:cubicBezTo>
                    <a:cubicBezTo>
                      <a:pt x="1025" y="108"/>
                      <a:pt x="1017" y="107"/>
                      <a:pt x="1016" y="103"/>
                    </a:cubicBezTo>
                    <a:cubicBezTo>
                      <a:pt x="1015" y="100"/>
                      <a:pt x="1016" y="98"/>
                      <a:pt x="1018" y="97"/>
                    </a:cubicBezTo>
                    <a:cubicBezTo>
                      <a:pt x="1016" y="97"/>
                      <a:pt x="1014" y="97"/>
                      <a:pt x="1012" y="97"/>
                    </a:cubicBezTo>
                    <a:cubicBezTo>
                      <a:pt x="1008" y="97"/>
                      <a:pt x="1005" y="96"/>
                      <a:pt x="1001" y="95"/>
                    </a:cubicBezTo>
                    <a:cubicBezTo>
                      <a:pt x="998" y="94"/>
                      <a:pt x="995" y="94"/>
                      <a:pt x="991" y="94"/>
                    </a:cubicBezTo>
                    <a:cubicBezTo>
                      <a:pt x="988" y="94"/>
                      <a:pt x="988" y="94"/>
                      <a:pt x="988" y="94"/>
                    </a:cubicBezTo>
                    <a:cubicBezTo>
                      <a:pt x="981" y="95"/>
                      <a:pt x="967" y="96"/>
                      <a:pt x="964" y="97"/>
                    </a:cubicBezTo>
                    <a:cubicBezTo>
                      <a:pt x="964" y="97"/>
                      <a:pt x="964" y="98"/>
                      <a:pt x="964" y="98"/>
                    </a:cubicBezTo>
                    <a:cubicBezTo>
                      <a:pt x="965" y="99"/>
                      <a:pt x="965" y="101"/>
                      <a:pt x="964" y="102"/>
                    </a:cubicBezTo>
                    <a:cubicBezTo>
                      <a:pt x="964" y="103"/>
                      <a:pt x="963" y="103"/>
                      <a:pt x="962" y="104"/>
                    </a:cubicBezTo>
                    <a:cubicBezTo>
                      <a:pt x="961" y="104"/>
                      <a:pt x="961" y="104"/>
                      <a:pt x="961" y="104"/>
                    </a:cubicBezTo>
                    <a:cubicBezTo>
                      <a:pt x="960" y="104"/>
                      <a:pt x="959" y="103"/>
                      <a:pt x="958" y="102"/>
                    </a:cubicBezTo>
                    <a:cubicBezTo>
                      <a:pt x="957" y="101"/>
                      <a:pt x="957" y="98"/>
                      <a:pt x="957" y="95"/>
                    </a:cubicBezTo>
                    <a:cubicBezTo>
                      <a:pt x="958" y="94"/>
                      <a:pt x="958" y="92"/>
                      <a:pt x="958" y="91"/>
                    </a:cubicBezTo>
                    <a:cubicBezTo>
                      <a:pt x="957" y="90"/>
                      <a:pt x="957" y="90"/>
                      <a:pt x="956" y="89"/>
                    </a:cubicBezTo>
                    <a:cubicBezTo>
                      <a:pt x="956" y="90"/>
                      <a:pt x="956" y="91"/>
                      <a:pt x="955" y="91"/>
                    </a:cubicBezTo>
                    <a:cubicBezTo>
                      <a:pt x="953" y="94"/>
                      <a:pt x="948" y="94"/>
                      <a:pt x="947" y="94"/>
                    </a:cubicBezTo>
                    <a:cubicBezTo>
                      <a:pt x="946" y="94"/>
                      <a:pt x="943" y="94"/>
                      <a:pt x="941" y="92"/>
                    </a:cubicBezTo>
                    <a:cubicBezTo>
                      <a:pt x="937" y="89"/>
                      <a:pt x="934" y="87"/>
                      <a:pt x="929" y="86"/>
                    </a:cubicBezTo>
                    <a:cubicBezTo>
                      <a:pt x="928" y="86"/>
                      <a:pt x="928" y="86"/>
                      <a:pt x="927" y="86"/>
                    </a:cubicBezTo>
                    <a:cubicBezTo>
                      <a:pt x="923" y="86"/>
                      <a:pt x="919" y="89"/>
                      <a:pt x="918" y="90"/>
                    </a:cubicBezTo>
                    <a:cubicBezTo>
                      <a:pt x="919" y="91"/>
                      <a:pt x="920" y="91"/>
                      <a:pt x="921" y="91"/>
                    </a:cubicBezTo>
                    <a:cubicBezTo>
                      <a:pt x="923" y="91"/>
                      <a:pt x="925" y="91"/>
                      <a:pt x="925" y="93"/>
                    </a:cubicBezTo>
                    <a:cubicBezTo>
                      <a:pt x="925" y="94"/>
                      <a:pt x="925" y="95"/>
                      <a:pt x="925" y="95"/>
                    </a:cubicBezTo>
                    <a:cubicBezTo>
                      <a:pt x="924" y="97"/>
                      <a:pt x="921" y="97"/>
                      <a:pt x="916" y="98"/>
                    </a:cubicBezTo>
                    <a:cubicBezTo>
                      <a:pt x="915" y="98"/>
                      <a:pt x="912" y="98"/>
                      <a:pt x="911" y="98"/>
                    </a:cubicBezTo>
                    <a:cubicBezTo>
                      <a:pt x="909" y="103"/>
                      <a:pt x="893" y="105"/>
                      <a:pt x="893" y="105"/>
                    </a:cubicBezTo>
                    <a:cubicBezTo>
                      <a:pt x="890" y="106"/>
                      <a:pt x="890" y="106"/>
                      <a:pt x="890" y="106"/>
                    </a:cubicBezTo>
                    <a:cubicBezTo>
                      <a:pt x="881" y="107"/>
                      <a:pt x="879" y="107"/>
                      <a:pt x="875" y="111"/>
                    </a:cubicBezTo>
                    <a:cubicBezTo>
                      <a:pt x="874" y="112"/>
                      <a:pt x="873" y="112"/>
                      <a:pt x="872" y="112"/>
                    </a:cubicBezTo>
                    <a:cubicBezTo>
                      <a:pt x="870" y="112"/>
                      <a:pt x="870" y="112"/>
                      <a:pt x="870" y="112"/>
                    </a:cubicBezTo>
                    <a:cubicBezTo>
                      <a:pt x="870" y="111"/>
                      <a:pt x="870" y="111"/>
                      <a:pt x="870" y="111"/>
                    </a:cubicBezTo>
                    <a:cubicBezTo>
                      <a:pt x="868" y="108"/>
                      <a:pt x="874" y="101"/>
                      <a:pt x="875" y="100"/>
                    </a:cubicBezTo>
                    <a:cubicBezTo>
                      <a:pt x="878" y="97"/>
                      <a:pt x="880" y="97"/>
                      <a:pt x="882" y="96"/>
                    </a:cubicBezTo>
                    <a:cubicBezTo>
                      <a:pt x="884" y="96"/>
                      <a:pt x="885" y="95"/>
                      <a:pt x="886" y="95"/>
                    </a:cubicBezTo>
                    <a:cubicBezTo>
                      <a:pt x="888" y="91"/>
                      <a:pt x="891" y="91"/>
                      <a:pt x="896" y="90"/>
                    </a:cubicBezTo>
                    <a:cubicBezTo>
                      <a:pt x="897" y="90"/>
                      <a:pt x="898" y="90"/>
                      <a:pt x="899" y="90"/>
                    </a:cubicBezTo>
                    <a:cubicBezTo>
                      <a:pt x="902" y="89"/>
                      <a:pt x="903" y="88"/>
                      <a:pt x="905" y="87"/>
                    </a:cubicBezTo>
                    <a:cubicBezTo>
                      <a:pt x="905" y="86"/>
                      <a:pt x="906" y="85"/>
                      <a:pt x="908" y="84"/>
                    </a:cubicBezTo>
                    <a:cubicBezTo>
                      <a:pt x="909" y="84"/>
                      <a:pt x="909" y="84"/>
                      <a:pt x="909" y="84"/>
                    </a:cubicBezTo>
                    <a:cubicBezTo>
                      <a:pt x="911" y="83"/>
                      <a:pt x="918" y="80"/>
                      <a:pt x="918" y="78"/>
                    </a:cubicBezTo>
                    <a:cubicBezTo>
                      <a:pt x="920" y="74"/>
                      <a:pt x="936" y="69"/>
                      <a:pt x="939" y="69"/>
                    </a:cubicBezTo>
                    <a:cubicBezTo>
                      <a:pt x="940" y="69"/>
                      <a:pt x="941" y="67"/>
                      <a:pt x="941" y="66"/>
                    </a:cubicBezTo>
                    <a:cubicBezTo>
                      <a:pt x="942" y="65"/>
                      <a:pt x="943" y="63"/>
                      <a:pt x="945" y="63"/>
                    </a:cubicBezTo>
                    <a:cubicBezTo>
                      <a:pt x="946" y="63"/>
                      <a:pt x="949" y="62"/>
                      <a:pt x="958" y="58"/>
                    </a:cubicBezTo>
                    <a:cubicBezTo>
                      <a:pt x="960" y="57"/>
                      <a:pt x="961" y="54"/>
                      <a:pt x="962" y="53"/>
                    </a:cubicBezTo>
                    <a:cubicBezTo>
                      <a:pt x="961" y="53"/>
                      <a:pt x="961" y="53"/>
                      <a:pt x="961" y="53"/>
                    </a:cubicBezTo>
                    <a:cubicBezTo>
                      <a:pt x="959" y="52"/>
                      <a:pt x="957" y="51"/>
                      <a:pt x="957" y="49"/>
                    </a:cubicBezTo>
                    <a:cubicBezTo>
                      <a:pt x="957" y="48"/>
                      <a:pt x="957" y="48"/>
                      <a:pt x="957" y="47"/>
                    </a:cubicBezTo>
                    <a:cubicBezTo>
                      <a:pt x="958" y="46"/>
                      <a:pt x="959" y="46"/>
                      <a:pt x="960" y="46"/>
                    </a:cubicBezTo>
                    <a:cubicBezTo>
                      <a:pt x="961" y="46"/>
                      <a:pt x="962" y="46"/>
                      <a:pt x="964" y="45"/>
                    </a:cubicBezTo>
                    <a:cubicBezTo>
                      <a:pt x="964" y="45"/>
                      <a:pt x="964" y="45"/>
                      <a:pt x="963" y="44"/>
                    </a:cubicBezTo>
                    <a:cubicBezTo>
                      <a:pt x="963" y="44"/>
                      <a:pt x="963" y="44"/>
                      <a:pt x="962" y="44"/>
                    </a:cubicBezTo>
                    <a:cubicBezTo>
                      <a:pt x="962" y="44"/>
                      <a:pt x="961" y="44"/>
                      <a:pt x="961" y="44"/>
                    </a:cubicBezTo>
                    <a:cubicBezTo>
                      <a:pt x="960" y="44"/>
                      <a:pt x="960" y="44"/>
                      <a:pt x="960" y="44"/>
                    </a:cubicBezTo>
                    <a:cubicBezTo>
                      <a:pt x="959" y="43"/>
                      <a:pt x="959" y="43"/>
                      <a:pt x="959" y="43"/>
                    </a:cubicBezTo>
                    <a:cubicBezTo>
                      <a:pt x="958" y="42"/>
                      <a:pt x="959" y="41"/>
                      <a:pt x="959" y="40"/>
                    </a:cubicBezTo>
                    <a:cubicBezTo>
                      <a:pt x="959" y="39"/>
                      <a:pt x="960" y="38"/>
                      <a:pt x="959" y="38"/>
                    </a:cubicBezTo>
                    <a:cubicBezTo>
                      <a:pt x="959" y="37"/>
                      <a:pt x="957" y="37"/>
                      <a:pt x="956" y="38"/>
                    </a:cubicBezTo>
                    <a:cubicBezTo>
                      <a:pt x="956" y="38"/>
                      <a:pt x="955" y="38"/>
                      <a:pt x="954" y="38"/>
                    </a:cubicBezTo>
                    <a:cubicBezTo>
                      <a:pt x="953" y="38"/>
                      <a:pt x="952" y="38"/>
                      <a:pt x="952" y="37"/>
                    </a:cubicBezTo>
                    <a:cubicBezTo>
                      <a:pt x="951" y="37"/>
                      <a:pt x="951" y="36"/>
                      <a:pt x="951" y="35"/>
                    </a:cubicBezTo>
                    <a:cubicBezTo>
                      <a:pt x="951" y="31"/>
                      <a:pt x="951" y="28"/>
                      <a:pt x="949" y="27"/>
                    </a:cubicBezTo>
                    <a:cubicBezTo>
                      <a:pt x="950" y="27"/>
                      <a:pt x="949" y="28"/>
                      <a:pt x="948" y="28"/>
                    </a:cubicBezTo>
                    <a:cubicBezTo>
                      <a:pt x="947" y="28"/>
                      <a:pt x="946" y="29"/>
                      <a:pt x="944" y="29"/>
                    </a:cubicBezTo>
                    <a:cubicBezTo>
                      <a:pt x="942" y="29"/>
                      <a:pt x="941" y="29"/>
                      <a:pt x="940" y="28"/>
                    </a:cubicBezTo>
                    <a:cubicBezTo>
                      <a:pt x="937" y="26"/>
                      <a:pt x="930" y="24"/>
                      <a:pt x="926" y="24"/>
                    </a:cubicBezTo>
                    <a:cubicBezTo>
                      <a:pt x="926" y="24"/>
                      <a:pt x="926" y="24"/>
                      <a:pt x="926" y="24"/>
                    </a:cubicBezTo>
                    <a:cubicBezTo>
                      <a:pt x="925" y="25"/>
                      <a:pt x="924" y="25"/>
                      <a:pt x="921" y="24"/>
                    </a:cubicBezTo>
                    <a:cubicBezTo>
                      <a:pt x="921" y="24"/>
                      <a:pt x="919" y="23"/>
                      <a:pt x="919" y="23"/>
                    </a:cubicBezTo>
                    <a:cubicBezTo>
                      <a:pt x="918" y="24"/>
                      <a:pt x="917" y="25"/>
                      <a:pt x="911" y="25"/>
                    </a:cubicBezTo>
                    <a:cubicBezTo>
                      <a:pt x="909" y="25"/>
                      <a:pt x="905" y="24"/>
                      <a:pt x="903" y="24"/>
                    </a:cubicBezTo>
                    <a:cubicBezTo>
                      <a:pt x="901" y="23"/>
                      <a:pt x="899" y="25"/>
                      <a:pt x="899" y="26"/>
                    </a:cubicBezTo>
                    <a:cubicBezTo>
                      <a:pt x="898" y="30"/>
                      <a:pt x="892" y="30"/>
                      <a:pt x="890" y="30"/>
                    </a:cubicBezTo>
                    <a:cubicBezTo>
                      <a:pt x="887" y="30"/>
                      <a:pt x="883" y="30"/>
                      <a:pt x="882" y="29"/>
                    </a:cubicBezTo>
                    <a:cubicBezTo>
                      <a:pt x="881" y="29"/>
                      <a:pt x="881" y="29"/>
                      <a:pt x="881" y="29"/>
                    </a:cubicBezTo>
                    <a:cubicBezTo>
                      <a:pt x="880" y="28"/>
                      <a:pt x="880" y="28"/>
                      <a:pt x="880" y="28"/>
                    </a:cubicBezTo>
                    <a:cubicBezTo>
                      <a:pt x="880" y="26"/>
                      <a:pt x="881" y="24"/>
                      <a:pt x="885" y="20"/>
                    </a:cubicBezTo>
                    <a:cubicBezTo>
                      <a:pt x="886" y="20"/>
                      <a:pt x="886" y="19"/>
                      <a:pt x="887" y="18"/>
                    </a:cubicBezTo>
                    <a:cubicBezTo>
                      <a:pt x="886" y="18"/>
                      <a:pt x="884" y="18"/>
                      <a:pt x="882" y="18"/>
                    </a:cubicBezTo>
                    <a:cubicBezTo>
                      <a:pt x="881" y="18"/>
                      <a:pt x="880" y="18"/>
                      <a:pt x="878" y="18"/>
                    </a:cubicBezTo>
                    <a:cubicBezTo>
                      <a:pt x="873" y="18"/>
                      <a:pt x="871" y="18"/>
                      <a:pt x="870" y="17"/>
                    </a:cubicBezTo>
                    <a:cubicBezTo>
                      <a:pt x="870" y="16"/>
                      <a:pt x="865" y="16"/>
                      <a:pt x="860" y="16"/>
                    </a:cubicBezTo>
                    <a:cubicBezTo>
                      <a:pt x="860" y="16"/>
                      <a:pt x="859" y="16"/>
                      <a:pt x="859" y="16"/>
                    </a:cubicBezTo>
                    <a:cubicBezTo>
                      <a:pt x="858" y="16"/>
                      <a:pt x="858" y="16"/>
                      <a:pt x="858" y="16"/>
                    </a:cubicBezTo>
                    <a:cubicBezTo>
                      <a:pt x="856" y="16"/>
                      <a:pt x="855" y="14"/>
                      <a:pt x="855" y="14"/>
                    </a:cubicBezTo>
                    <a:cubicBezTo>
                      <a:pt x="855" y="13"/>
                      <a:pt x="855" y="11"/>
                      <a:pt x="862" y="10"/>
                    </a:cubicBezTo>
                    <a:cubicBezTo>
                      <a:pt x="863" y="10"/>
                      <a:pt x="865" y="9"/>
                      <a:pt x="866" y="9"/>
                    </a:cubicBezTo>
                    <a:cubicBezTo>
                      <a:pt x="868" y="8"/>
                      <a:pt x="870" y="7"/>
                      <a:pt x="872" y="6"/>
                    </a:cubicBezTo>
                    <a:cubicBezTo>
                      <a:pt x="873" y="6"/>
                      <a:pt x="873" y="6"/>
                      <a:pt x="873" y="6"/>
                    </a:cubicBezTo>
                    <a:cubicBezTo>
                      <a:pt x="873" y="6"/>
                      <a:pt x="872" y="5"/>
                      <a:pt x="872" y="5"/>
                    </a:cubicBezTo>
                    <a:cubicBezTo>
                      <a:pt x="872" y="4"/>
                      <a:pt x="870" y="4"/>
                      <a:pt x="869" y="4"/>
                    </a:cubicBezTo>
                    <a:cubicBezTo>
                      <a:pt x="867" y="4"/>
                      <a:pt x="866" y="4"/>
                      <a:pt x="864" y="3"/>
                    </a:cubicBezTo>
                    <a:cubicBezTo>
                      <a:pt x="862" y="3"/>
                      <a:pt x="862" y="3"/>
                      <a:pt x="862" y="3"/>
                    </a:cubicBezTo>
                    <a:cubicBezTo>
                      <a:pt x="858" y="2"/>
                      <a:pt x="855" y="1"/>
                      <a:pt x="852" y="1"/>
                    </a:cubicBezTo>
                    <a:cubicBezTo>
                      <a:pt x="851" y="0"/>
                      <a:pt x="849" y="1"/>
                      <a:pt x="846" y="2"/>
                    </a:cubicBezTo>
                    <a:cubicBezTo>
                      <a:pt x="844" y="2"/>
                      <a:pt x="842" y="3"/>
                      <a:pt x="838" y="4"/>
                    </a:cubicBezTo>
                    <a:cubicBezTo>
                      <a:pt x="834" y="5"/>
                      <a:pt x="832" y="7"/>
                      <a:pt x="831" y="9"/>
                    </a:cubicBezTo>
                    <a:cubicBezTo>
                      <a:pt x="829" y="10"/>
                      <a:pt x="828" y="12"/>
                      <a:pt x="826" y="13"/>
                    </a:cubicBezTo>
                    <a:cubicBezTo>
                      <a:pt x="824" y="14"/>
                      <a:pt x="820" y="17"/>
                      <a:pt x="819" y="19"/>
                    </a:cubicBezTo>
                    <a:cubicBezTo>
                      <a:pt x="822" y="20"/>
                      <a:pt x="822" y="23"/>
                      <a:pt x="822" y="24"/>
                    </a:cubicBezTo>
                    <a:cubicBezTo>
                      <a:pt x="822" y="24"/>
                      <a:pt x="822" y="25"/>
                      <a:pt x="822" y="25"/>
                    </a:cubicBezTo>
                    <a:cubicBezTo>
                      <a:pt x="822" y="26"/>
                      <a:pt x="822" y="27"/>
                      <a:pt x="821" y="28"/>
                    </a:cubicBezTo>
                    <a:cubicBezTo>
                      <a:pt x="820" y="30"/>
                      <a:pt x="817" y="30"/>
                      <a:pt x="813" y="30"/>
                    </a:cubicBezTo>
                    <a:cubicBezTo>
                      <a:pt x="812" y="30"/>
                      <a:pt x="810" y="29"/>
                      <a:pt x="808" y="29"/>
                    </a:cubicBezTo>
                    <a:cubicBezTo>
                      <a:pt x="803" y="29"/>
                      <a:pt x="800" y="30"/>
                      <a:pt x="799" y="30"/>
                    </a:cubicBezTo>
                    <a:cubicBezTo>
                      <a:pt x="799" y="31"/>
                      <a:pt x="801" y="32"/>
                      <a:pt x="802" y="32"/>
                    </a:cubicBezTo>
                    <a:cubicBezTo>
                      <a:pt x="804" y="33"/>
                      <a:pt x="806" y="34"/>
                      <a:pt x="805" y="36"/>
                    </a:cubicBezTo>
                    <a:cubicBezTo>
                      <a:pt x="805" y="37"/>
                      <a:pt x="805" y="38"/>
                      <a:pt x="802" y="38"/>
                    </a:cubicBezTo>
                    <a:cubicBezTo>
                      <a:pt x="800" y="38"/>
                      <a:pt x="796" y="37"/>
                      <a:pt x="794" y="36"/>
                    </a:cubicBezTo>
                    <a:cubicBezTo>
                      <a:pt x="794" y="36"/>
                      <a:pt x="793" y="35"/>
                      <a:pt x="792" y="35"/>
                    </a:cubicBezTo>
                    <a:cubicBezTo>
                      <a:pt x="789" y="35"/>
                      <a:pt x="787" y="36"/>
                      <a:pt x="787" y="37"/>
                    </a:cubicBezTo>
                    <a:cubicBezTo>
                      <a:pt x="786" y="39"/>
                      <a:pt x="784" y="40"/>
                      <a:pt x="781" y="40"/>
                    </a:cubicBezTo>
                    <a:cubicBezTo>
                      <a:pt x="780" y="40"/>
                      <a:pt x="778" y="40"/>
                      <a:pt x="777" y="40"/>
                    </a:cubicBezTo>
                    <a:cubicBezTo>
                      <a:pt x="777" y="40"/>
                      <a:pt x="776" y="40"/>
                      <a:pt x="775" y="40"/>
                    </a:cubicBezTo>
                    <a:cubicBezTo>
                      <a:pt x="774" y="40"/>
                      <a:pt x="772" y="41"/>
                      <a:pt x="770" y="40"/>
                    </a:cubicBezTo>
                    <a:cubicBezTo>
                      <a:pt x="769" y="40"/>
                      <a:pt x="768" y="39"/>
                      <a:pt x="768" y="38"/>
                    </a:cubicBezTo>
                    <a:cubicBezTo>
                      <a:pt x="768" y="37"/>
                      <a:pt x="769" y="35"/>
                      <a:pt x="770" y="34"/>
                    </a:cubicBezTo>
                    <a:cubicBezTo>
                      <a:pt x="771" y="34"/>
                      <a:pt x="771" y="34"/>
                      <a:pt x="771" y="33"/>
                    </a:cubicBezTo>
                    <a:cubicBezTo>
                      <a:pt x="771" y="33"/>
                      <a:pt x="771" y="33"/>
                      <a:pt x="771" y="33"/>
                    </a:cubicBezTo>
                    <a:cubicBezTo>
                      <a:pt x="768" y="33"/>
                      <a:pt x="765" y="35"/>
                      <a:pt x="765" y="35"/>
                    </a:cubicBezTo>
                    <a:cubicBezTo>
                      <a:pt x="765" y="37"/>
                      <a:pt x="763" y="38"/>
                      <a:pt x="762" y="38"/>
                    </a:cubicBezTo>
                    <a:cubicBezTo>
                      <a:pt x="761" y="38"/>
                      <a:pt x="759" y="37"/>
                      <a:pt x="758" y="36"/>
                    </a:cubicBezTo>
                    <a:cubicBezTo>
                      <a:pt x="758" y="36"/>
                      <a:pt x="757" y="36"/>
                      <a:pt x="756" y="35"/>
                    </a:cubicBezTo>
                    <a:cubicBezTo>
                      <a:pt x="756" y="36"/>
                      <a:pt x="756" y="36"/>
                      <a:pt x="756" y="36"/>
                    </a:cubicBezTo>
                    <a:cubicBezTo>
                      <a:pt x="754" y="37"/>
                      <a:pt x="752" y="38"/>
                      <a:pt x="749" y="39"/>
                    </a:cubicBezTo>
                    <a:cubicBezTo>
                      <a:pt x="747" y="40"/>
                      <a:pt x="745" y="40"/>
                      <a:pt x="742" y="39"/>
                    </a:cubicBezTo>
                    <a:cubicBezTo>
                      <a:pt x="742" y="39"/>
                      <a:pt x="741" y="39"/>
                      <a:pt x="741" y="39"/>
                    </a:cubicBezTo>
                    <a:cubicBezTo>
                      <a:pt x="741" y="39"/>
                      <a:pt x="742" y="40"/>
                      <a:pt x="742" y="40"/>
                    </a:cubicBezTo>
                    <a:cubicBezTo>
                      <a:pt x="744" y="40"/>
                      <a:pt x="746" y="41"/>
                      <a:pt x="746" y="43"/>
                    </a:cubicBezTo>
                    <a:cubicBezTo>
                      <a:pt x="746" y="43"/>
                      <a:pt x="746" y="43"/>
                      <a:pt x="746" y="43"/>
                    </a:cubicBezTo>
                    <a:cubicBezTo>
                      <a:pt x="746" y="44"/>
                      <a:pt x="746" y="44"/>
                      <a:pt x="746" y="44"/>
                    </a:cubicBezTo>
                    <a:cubicBezTo>
                      <a:pt x="745" y="45"/>
                      <a:pt x="744" y="45"/>
                      <a:pt x="737" y="46"/>
                    </a:cubicBezTo>
                    <a:cubicBezTo>
                      <a:pt x="734" y="46"/>
                      <a:pt x="729" y="47"/>
                      <a:pt x="727" y="47"/>
                    </a:cubicBezTo>
                    <a:cubicBezTo>
                      <a:pt x="726" y="49"/>
                      <a:pt x="721" y="50"/>
                      <a:pt x="713" y="50"/>
                    </a:cubicBezTo>
                    <a:cubicBezTo>
                      <a:pt x="711" y="50"/>
                      <a:pt x="711" y="50"/>
                      <a:pt x="711" y="50"/>
                    </a:cubicBezTo>
                    <a:cubicBezTo>
                      <a:pt x="708" y="50"/>
                      <a:pt x="708" y="50"/>
                      <a:pt x="707" y="51"/>
                    </a:cubicBezTo>
                    <a:cubicBezTo>
                      <a:pt x="706" y="53"/>
                      <a:pt x="705" y="54"/>
                      <a:pt x="701" y="55"/>
                    </a:cubicBezTo>
                    <a:cubicBezTo>
                      <a:pt x="699" y="55"/>
                      <a:pt x="699" y="55"/>
                      <a:pt x="699" y="55"/>
                    </a:cubicBezTo>
                    <a:cubicBezTo>
                      <a:pt x="695" y="56"/>
                      <a:pt x="693" y="56"/>
                      <a:pt x="692" y="58"/>
                    </a:cubicBezTo>
                    <a:cubicBezTo>
                      <a:pt x="690" y="60"/>
                      <a:pt x="688" y="62"/>
                      <a:pt x="685" y="62"/>
                    </a:cubicBezTo>
                    <a:cubicBezTo>
                      <a:pt x="683" y="62"/>
                      <a:pt x="681" y="61"/>
                      <a:pt x="680" y="60"/>
                    </a:cubicBezTo>
                    <a:cubicBezTo>
                      <a:pt x="680" y="60"/>
                      <a:pt x="680" y="60"/>
                      <a:pt x="680" y="61"/>
                    </a:cubicBezTo>
                    <a:cubicBezTo>
                      <a:pt x="680" y="63"/>
                      <a:pt x="678" y="65"/>
                      <a:pt x="675" y="64"/>
                    </a:cubicBezTo>
                    <a:cubicBezTo>
                      <a:pt x="676" y="65"/>
                      <a:pt x="676" y="65"/>
                      <a:pt x="676" y="66"/>
                    </a:cubicBezTo>
                    <a:cubicBezTo>
                      <a:pt x="677" y="67"/>
                      <a:pt x="677" y="69"/>
                      <a:pt x="676" y="71"/>
                    </a:cubicBezTo>
                    <a:cubicBezTo>
                      <a:pt x="676" y="71"/>
                      <a:pt x="675" y="71"/>
                      <a:pt x="675" y="71"/>
                    </a:cubicBezTo>
                    <a:cubicBezTo>
                      <a:pt x="676" y="72"/>
                      <a:pt x="677" y="74"/>
                      <a:pt x="678" y="76"/>
                    </a:cubicBezTo>
                    <a:cubicBezTo>
                      <a:pt x="678" y="77"/>
                      <a:pt x="678" y="77"/>
                      <a:pt x="677" y="78"/>
                    </a:cubicBezTo>
                    <a:cubicBezTo>
                      <a:pt x="677" y="78"/>
                      <a:pt x="676" y="79"/>
                      <a:pt x="675" y="79"/>
                    </a:cubicBezTo>
                    <a:cubicBezTo>
                      <a:pt x="675" y="79"/>
                      <a:pt x="675" y="79"/>
                      <a:pt x="675" y="79"/>
                    </a:cubicBezTo>
                    <a:cubicBezTo>
                      <a:pt x="675" y="79"/>
                      <a:pt x="675" y="80"/>
                      <a:pt x="676" y="80"/>
                    </a:cubicBezTo>
                    <a:cubicBezTo>
                      <a:pt x="676" y="81"/>
                      <a:pt x="676" y="81"/>
                      <a:pt x="677" y="82"/>
                    </a:cubicBezTo>
                    <a:cubicBezTo>
                      <a:pt x="677" y="82"/>
                      <a:pt x="677" y="83"/>
                      <a:pt x="677" y="83"/>
                    </a:cubicBezTo>
                    <a:cubicBezTo>
                      <a:pt x="679" y="85"/>
                      <a:pt x="678" y="87"/>
                      <a:pt x="677" y="88"/>
                    </a:cubicBezTo>
                    <a:cubicBezTo>
                      <a:pt x="677" y="88"/>
                      <a:pt x="677" y="89"/>
                      <a:pt x="677" y="89"/>
                    </a:cubicBezTo>
                    <a:cubicBezTo>
                      <a:pt x="677" y="90"/>
                      <a:pt x="676" y="91"/>
                      <a:pt x="676" y="92"/>
                    </a:cubicBezTo>
                    <a:cubicBezTo>
                      <a:pt x="674" y="93"/>
                      <a:pt x="672" y="93"/>
                      <a:pt x="670" y="92"/>
                    </a:cubicBezTo>
                    <a:cubicBezTo>
                      <a:pt x="670" y="92"/>
                      <a:pt x="670" y="91"/>
                      <a:pt x="669" y="91"/>
                    </a:cubicBezTo>
                    <a:cubicBezTo>
                      <a:pt x="669" y="90"/>
                      <a:pt x="668" y="90"/>
                      <a:pt x="666" y="90"/>
                    </a:cubicBezTo>
                    <a:cubicBezTo>
                      <a:pt x="664" y="90"/>
                      <a:pt x="662" y="91"/>
                      <a:pt x="662" y="91"/>
                    </a:cubicBezTo>
                    <a:cubicBezTo>
                      <a:pt x="661" y="93"/>
                      <a:pt x="659" y="94"/>
                      <a:pt x="657" y="94"/>
                    </a:cubicBezTo>
                    <a:cubicBezTo>
                      <a:pt x="656" y="94"/>
                      <a:pt x="655" y="94"/>
                      <a:pt x="654" y="93"/>
                    </a:cubicBezTo>
                    <a:cubicBezTo>
                      <a:pt x="654" y="93"/>
                      <a:pt x="654" y="92"/>
                      <a:pt x="653" y="92"/>
                    </a:cubicBezTo>
                    <a:cubicBezTo>
                      <a:pt x="651" y="92"/>
                      <a:pt x="650" y="93"/>
                      <a:pt x="648" y="93"/>
                    </a:cubicBezTo>
                    <a:cubicBezTo>
                      <a:pt x="645" y="93"/>
                      <a:pt x="642" y="94"/>
                      <a:pt x="639" y="94"/>
                    </a:cubicBezTo>
                    <a:cubicBezTo>
                      <a:pt x="631" y="94"/>
                      <a:pt x="614" y="95"/>
                      <a:pt x="610" y="96"/>
                    </a:cubicBezTo>
                    <a:cubicBezTo>
                      <a:pt x="608" y="97"/>
                      <a:pt x="607" y="99"/>
                      <a:pt x="606" y="101"/>
                    </a:cubicBezTo>
                    <a:cubicBezTo>
                      <a:pt x="606" y="102"/>
                      <a:pt x="606" y="103"/>
                      <a:pt x="607" y="104"/>
                    </a:cubicBezTo>
                    <a:cubicBezTo>
                      <a:pt x="611" y="108"/>
                      <a:pt x="609" y="111"/>
                      <a:pt x="608" y="112"/>
                    </a:cubicBezTo>
                    <a:cubicBezTo>
                      <a:pt x="608" y="113"/>
                      <a:pt x="608" y="113"/>
                      <a:pt x="608" y="114"/>
                    </a:cubicBezTo>
                    <a:cubicBezTo>
                      <a:pt x="609" y="115"/>
                      <a:pt x="617" y="119"/>
                      <a:pt x="621" y="120"/>
                    </a:cubicBezTo>
                    <a:cubicBezTo>
                      <a:pt x="625" y="120"/>
                      <a:pt x="629" y="123"/>
                      <a:pt x="630" y="126"/>
                    </a:cubicBezTo>
                    <a:cubicBezTo>
                      <a:pt x="631" y="129"/>
                      <a:pt x="631" y="132"/>
                      <a:pt x="629" y="134"/>
                    </a:cubicBezTo>
                    <a:cubicBezTo>
                      <a:pt x="629" y="135"/>
                      <a:pt x="627" y="136"/>
                      <a:pt x="624" y="136"/>
                    </a:cubicBezTo>
                    <a:cubicBezTo>
                      <a:pt x="619" y="136"/>
                      <a:pt x="612" y="132"/>
                      <a:pt x="607" y="128"/>
                    </a:cubicBezTo>
                    <a:cubicBezTo>
                      <a:pt x="602" y="124"/>
                      <a:pt x="588" y="122"/>
                      <a:pt x="583" y="122"/>
                    </a:cubicBezTo>
                    <a:cubicBezTo>
                      <a:pt x="579" y="122"/>
                      <a:pt x="578" y="120"/>
                      <a:pt x="578" y="119"/>
                    </a:cubicBezTo>
                    <a:cubicBezTo>
                      <a:pt x="577" y="118"/>
                      <a:pt x="577" y="118"/>
                      <a:pt x="575" y="118"/>
                    </a:cubicBezTo>
                    <a:cubicBezTo>
                      <a:pt x="573" y="118"/>
                      <a:pt x="571" y="119"/>
                      <a:pt x="569" y="120"/>
                    </a:cubicBezTo>
                    <a:cubicBezTo>
                      <a:pt x="570" y="120"/>
                      <a:pt x="570" y="120"/>
                      <a:pt x="570" y="120"/>
                    </a:cubicBezTo>
                    <a:cubicBezTo>
                      <a:pt x="572" y="120"/>
                      <a:pt x="574" y="120"/>
                      <a:pt x="575" y="121"/>
                    </a:cubicBezTo>
                    <a:cubicBezTo>
                      <a:pt x="575" y="122"/>
                      <a:pt x="575" y="123"/>
                      <a:pt x="574" y="124"/>
                    </a:cubicBezTo>
                    <a:cubicBezTo>
                      <a:pt x="576" y="124"/>
                      <a:pt x="577" y="124"/>
                      <a:pt x="579" y="125"/>
                    </a:cubicBezTo>
                    <a:cubicBezTo>
                      <a:pt x="582" y="126"/>
                      <a:pt x="582" y="128"/>
                      <a:pt x="582" y="129"/>
                    </a:cubicBezTo>
                    <a:cubicBezTo>
                      <a:pt x="581" y="131"/>
                      <a:pt x="578" y="132"/>
                      <a:pt x="575" y="132"/>
                    </a:cubicBezTo>
                    <a:cubicBezTo>
                      <a:pt x="572" y="132"/>
                      <a:pt x="570" y="131"/>
                      <a:pt x="568" y="130"/>
                    </a:cubicBezTo>
                    <a:cubicBezTo>
                      <a:pt x="567" y="129"/>
                      <a:pt x="565" y="129"/>
                      <a:pt x="564" y="129"/>
                    </a:cubicBezTo>
                    <a:cubicBezTo>
                      <a:pt x="561" y="129"/>
                      <a:pt x="559" y="131"/>
                      <a:pt x="558" y="132"/>
                    </a:cubicBezTo>
                    <a:cubicBezTo>
                      <a:pt x="558" y="133"/>
                      <a:pt x="564" y="140"/>
                      <a:pt x="572" y="141"/>
                    </a:cubicBezTo>
                    <a:cubicBezTo>
                      <a:pt x="578" y="142"/>
                      <a:pt x="580" y="143"/>
                      <a:pt x="581" y="145"/>
                    </a:cubicBezTo>
                    <a:cubicBezTo>
                      <a:pt x="581" y="146"/>
                      <a:pt x="582" y="146"/>
                      <a:pt x="583" y="147"/>
                    </a:cubicBezTo>
                    <a:cubicBezTo>
                      <a:pt x="586" y="148"/>
                      <a:pt x="586" y="149"/>
                      <a:pt x="586" y="150"/>
                    </a:cubicBezTo>
                    <a:cubicBezTo>
                      <a:pt x="586" y="153"/>
                      <a:pt x="583" y="154"/>
                      <a:pt x="580" y="154"/>
                    </a:cubicBezTo>
                    <a:cubicBezTo>
                      <a:pt x="580" y="154"/>
                      <a:pt x="580" y="154"/>
                      <a:pt x="580" y="154"/>
                    </a:cubicBezTo>
                    <a:cubicBezTo>
                      <a:pt x="578" y="154"/>
                      <a:pt x="574" y="152"/>
                      <a:pt x="571" y="150"/>
                    </a:cubicBezTo>
                    <a:cubicBezTo>
                      <a:pt x="569" y="149"/>
                      <a:pt x="568" y="148"/>
                      <a:pt x="566" y="147"/>
                    </a:cubicBezTo>
                    <a:cubicBezTo>
                      <a:pt x="565" y="146"/>
                      <a:pt x="564" y="146"/>
                      <a:pt x="562" y="146"/>
                    </a:cubicBezTo>
                    <a:cubicBezTo>
                      <a:pt x="560" y="146"/>
                      <a:pt x="559" y="146"/>
                      <a:pt x="557" y="146"/>
                    </a:cubicBezTo>
                    <a:cubicBezTo>
                      <a:pt x="556" y="146"/>
                      <a:pt x="554" y="147"/>
                      <a:pt x="553" y="147"/>
                    </a:cubicBezTo>
                    <a:cubicBezTo>
                      <a:pt x="551" y="147"/>
                      <a:pt x="548" y="146"/>
                      <a:pt x="547" y="145"/>
                    </a:cubicBezTo>
                    <a:cubicBezTo>
                      <a:pt x="544" y="143"/>
                      <a:pt x="545" y="140"/>
                      <a:pt x="546" y="139"/>
                    </a:cubicBezTo>
                    <a:cubicBezTo>
                      <a:pt x="546" y="138"/>
                      <a:pt x="546" y="138"/>
                      <a:pt x="546" y="138"/>
                    </a:cubicBezTo>
                    <a:cubicBezTo>
                      <a:pt x="542" y="134"/>
                      <a:pt x="547" y="127"/>
                      <a:pt x="548" y="124"/>
                    </a:cubicBezTo>
                    <a:cubicBezTo>
                      <a:pt x="549" y="122"/>
                      <a:pt x="549" y="120"/>
                      <a:pt x="549" y="117"/>
                    </a:cubicBezTo>
                    <a:cubicBezTo>
                      <a:pt x="548" y="115"/>
                      <a:pt x="546" y="113"/>
                      <a:pt x="545" y="113"/>
                    </a:cubicBezTo>
                    <a:cubicBezTo>
                      <a:pt x="544" y="113"/>
                      <a:pt x="544" y="113"/>
                      <a:pt x="544" y="113"/>
                    </a:cubicBezTo>
                    <a:cubicBezTo>
                      <a:pt x="544" y="113"/>
                      <a:pt x="544" y="114"/>
                      <a:pt x="544" y="114"/>
                    </a:cubicBezTo>
                    <a:cubicBezTo>
                      <a:pt x="546" y="117"/>
                      <a:pt x="545" y="124"/>
                      <a:pt x="541" y="128"/>
                    </a:cubicBezTo>
                    <a:cubicBezTo>
                      <a:pt x="539" y="131"/>
                      <a:pt x="535" y="132"/>
                      <a:pt x="532" y="133"/>
                    </a:cubicBezTo>
                    <a:cubicBezTo>
                      <a:pt x="530" y="134"/>
                      <a:pt x="529" y="134"/>
                      <a:pt x="528" y="135"/>
                    </a:cubicBezTo>
                    <a:cubicBezTo>
                      <a:pt x="528" y="137"/>
                      <a:pt x="526" y="138"/>
                      <a:pt x="524" y="139"/>
                    </a:cubicBezTo>
                    <a:cubicBezTo>
                      <a:pt x="524" y="140"/>
                      <a:pt x="524" y="140"/>
                      <a:pt x="523" y="140"/>
                    </a:cubicBezTo>
                    <a:cubicBezTo>
                      <a:pt x="526" y="143"/>
                      <a:pt x="535" y="153"/>
                      <a:pt x="536" y="156"/>
                    </a:cubicBezTo>
                    <a:cubicBezTo>
                      <a:pt x="537" y="158"/>
                      <a:pt x="535" y="161"/>
                      <a:pt x="533" y="165"/>
                    </a:cubicBezTo>
                    <a:cubicBezTo>
                      <a:pt x="531" y="169"/>
                      <a:pt x="529" y="173"/>
                      <a:pt x="530" y="175"/>
                    </a:cubicBezTo>
                    <a:cubicBezTo>
                      <a:pt x="530" y="179"/>
                      <a:pt x="530" y="181"/>
                      <a:pt x="530" y="183"/>
                    </a:cubicBezTo>
                    <a:cubicBezTo>
                      <a:pt x="529" y="185"/>
                      <a:pt x="529" y="185"/>
                      <a:pt x="530" y="186"/>
                    </a:cubicBezTo>
                    <a:cubicBezTo>
                      <a:pt x="530" y="186"/>
                      <a:pt x="530" y="187"/>
                      <a:pt x="531" y="187"/>
                    </a:cubicBezTo>
                    <a:cubicBezTo>
                      <a:pt x="532" y="187"/>
                      <a:pt x="532" y="186"/>
                      <a:pt x="533" y="186"/>
                    </a:cubicBezTo>
                    <a:cubicBezTo>
                      <a:pt x="535" y="186"/>
                      <a:pt x="536" y="186"/>
                      <a:pt x="538" y="187"/>
                    </a:cubicBezTo>
                    <a:cubicBezTo>
                      <a:pt x="538" y="187"/>
                      <a:pt x="540" y="186"/>
                      <a:pt x="543" y="186"/>
                    </a:cubicBezTo>
                    <a:cubicBezTo>
                      <a:pt x="545" y="185"/>
                      <a:pt x="547" y="184"/>
                      <a:pt x="550" y="184"/>
                    </a:cubicBezTo>
                    <a:cubicBezTo>
                      <a:pt x="555" y="183"/>
                      <a:pt x="565" y="187"/>
                      <a:pt x="570" y="190"/>
                    </a:cubicBezTo>
                    <a:cubicBezTo>
                      <a:pt x="571" y="191"/>
                      <a:pt x="572" y="191"/>
                      <a:pt x="572" y="191"/>
                    </a:cubicBezTo>
                    <a:cubicBezTo>
                      <a:pt x="576" y="193"/>
                      <a:pt x="576" y="196"/>
                      <a:pt x="577" y="198"/>
                    </a:cubicBezTo>
                    <a:cubicBezTo>
                      <a:pt x="577" y="199"/>
                      <a:pt x="577" y="200"/>
                      <a:pt x="577" y="201"/>
                    </a:cubicBezTo>
                    <a:cubicBezTo>
                      <a:pt x="580" y="204"/>
                      <a:pt x="577" y="206"/>
                      <a:pt x="575" y="207"/>
                    </a:cubicBezTo>
                    <a:cubicBezTo>
                      <a:pt x="574" y="208"/>
                      <a:pt x="573" y="209"/>
                      <a:pt x="573" y="210"/>
                    </a:cubicBezTo>
                    <a:cubicBezTo>
                      <a:pt x="573" y="212"/>
                      <a:pt x="578" y="214"/>
                      <a:pt x="581" y="215"/>
                    </a:cubicBezTo>
                    <a:cubicBezTo>
                      <a:pt x="584" y="216"/>
                      <a:pt x="585" y="217"/>
                      <a:pt x="585" y="218"/>
                    </a:cubicBezTo>
                    <a:cubicBezTo>
                      <a:pt x="586" y="219"/>
                      <a:pt x="586" y="219"/>
                      <a:pt x="586" y="219"/>
                    </a:cubicBezTo>
                    <a:cubicBezTo>
                      <a:pt x="585" y="220"/>
                      <a:pt x="585" y="220"/>
                      <a:pt x="585" y="220"/>
                    </a:cubicBezTo>
                    <a:cubicBezTo>
                      <a:pt x="584" y="221"/>
                      <a:pt x="583" y="221"/>
                      <a:pt x="581" y="221"/>
                    </a:cubicBezTo>
                    <a:cubicBezTo>
                      <a:pt x="578" y="221"/>
                      <a:pt x="573" y="221"/>
                      <a:pt x="570" y="220"/>
                    </a:cubicBezTo>
                    <a:cubicBezTo>
                      <a:pt x="567" y="218"/>
                      <a:pt x="566" y="215"/>
                      <a:pt x="565" y="213"/>
                    </a:cubicBezTo>
                    <a:cubicBezTo>
                      <a:pt x="565" y="213"/>
                      <a:pt x="564" y="212"/>
                      <a:pt x="564" y="212"/>
                    </a:cubicBezTo>
                    <a:cubicBezTo>
                      <a:pt x="563" y="211"/>
                      <a:pt x="564" y="208"/>
                      <a:pt x="565" y="206"/>
                    </a:cubicBezTo>
                    <a:cubicBezTo>
                      <a:pt x="566" y="205"/>
                      <a:pt x="566" y="203"/>
                      <a:pt x="567" y="202"/>
                    </a:cubicBezTo>
                    <a:cubicBezTo>
                      <a:pt x="567" y="201"/>
                      <a:pt x="565" y="200"/>
                      <a:pt x="564" y="199"/>
                    </a:cubicBezTo>
                    <a:cubicBezTo>
                      <a:pt x="563" y="198"/>
                      <a:pt x="562" y="197"/>
                      <a:pt x="561" y="196"/>
                    </a:cubicBezTo>
                    <a:cubicBezTo>
                      <a:pt x="559" y="193"/>
                      <a:pt x="557" y="192"/>
                      <a:pt x="557" y="192"/>
                    </a:cubicBezTo>
                    <a:cubicBezTo>
                      <a:pt x="555" y="193"/>
                      <a:pt x="554" y="193"/>
                      <a:pt x="553" y="193"/>
                    </a:cubicBezTo>
                    <a:cubicBezTo>
                      <a:pt x="549" y="194"/>
                      <a:pt x="542" y="195"/>
                      <a:pt x="540" y="197"/>
                    </a:cubicBezTo>
                    <a:cubicBezTo>
                      <a:pt x="538" y="199"/>
                      <a:pt x="541" y="207"/>
                      <a:pt x="542" y="210"/>
                    </a:cubicBezTo>
                    <a:cubicBezTo>
                      <a:pt x="544" y="214"/>
                      <a:pt x="540" y="217"/>
                      <a:pt x="537" y="220"/>
                    </a:cubicBezTo>
                    <a:cubicBezTo>
                      <a:pt x="536" y="221"/>
                      <a:pt x="534" y="223"/>
                      <a:pt x="533" y="224"/>
                    </a:cubicBezTo>
                    <a:cubicBezTo>
                      <a:pt x="534" y="228"/>
                      <a:pt x="530" y="230"/>
                      <a:pt x="526" y="233"/>
                    </a:cubicBezTo>
                    <a:cubicBezTo>
                      <a:pt x="524" y="234"/>
                      <a:pt x="524" y="234"/>
                      <a:pt x="524" y="234"/>
                    </a:cubicBezTo>
                    <a:cubicBezTo>
                      <a:pt x="523" y="234"/>
                      <a:pt x="522" y="234"/>
                      <a:pt x="522" y="235"/>
                    </a:cubicBezTo>
                    <a:cubicBezTo>
                      <a:pt x="517" y="237"/>
                      <a:pt x="514" y="238"/>
                      <a:pt x="515" y="241"/>
                    </a:cubicBezTo>
                    <a:cubicBezTo>
                      <a:pt x="515" y="242"/>
                      <a:pt x="514" y="243"/>
                      <a:pt x="513" y="244"/>
                    </a:cubicBezTo>
                    <a:cubicBezTo>
                      <a:pt x="513" y="245"/>
                      <a:pt x="511" y="245"/>
                      <a:pt x="510" y="245"/>
                    </a:cubicBezTo>
                    <a:cubicBezTo>
                      <a:pt x="507" y="245"/>
                      <a:pt x="504" y="244"/>
                      <a:pt x="501" y="242"/>
                    </a:cubicBezTo>
                    <a:cubicBezTo>
                      <a:pt x="500" y="242"/>
                      <a:pt x="498" y="242"/>
                      <a:pt x="496" y="243"/>
                    </a:cubicBezTo>
                    <a:cubicBezTo>
                      <a:pt x="494" y="243"/>
                      <a:pt x="492" y="244"/>
                      <a:pt x="490" y="244"/>
                    </a:cubicBezTo>
                    <a:cubicBezTo>
                      <a:pt x="489" y="244"/>
                      <a:pt x="489" y="244"/>
                      <a:pt x="489" y="244"/>
                    </a:cubicBezTo>
                    <a:cubicBezTo>
                      <a:pt x="486" y="244"/>
                      <a:pt x="485" y="242"/>
                      <a:pt x="483" y="241"/>
                    </a:cubicBezTo>
                    <a:cubicBezTo>
                      <a:pt x="482" y="240"/>
                      <a:pt x="482" y="240"/>
                      <a:pt x="481" y="241"/>
                    </a:cubicBezTo>
                    <a:cubicBezTo>
                      <a:pt x="478" y="242"/>
                      <a:pt x="475" y="241"/>
                      <a:pt x="474" y="239"/>
                    </a:cubicBezTo>
                    <a:cubicBezTo>
                      <a:pt x="473" y="237"/>
                      <a:pt x="472" y="235"/>
                      <a:pt x="473" y="233"/>
                    </a:cubicBezTo>
                    <a:cubicBezTo>
                      <a:pt x="474" y="232"/>
                      <a:pt x="475" y="231"/>
                      <a:pt x="477" y="231"/>
                    </a:cubicBezTo>
                    <a:cubicBezTo>
                      <a:pt x="479" y="231"/>
                      <a:pt x="482" y="233"/>
                      <a:pt x="483" y="235"/>
                    </a:cubicBezTo>
                    <a:cubicBezTo>
                      <a:pt x="483" y="235"/>
                      <a:pt x="484" y="234"/>
                      <a:pt x="486" y="233"/>
                    </a:cubicBezTo>
                    <a:cubicBezTo>
                      <a:pt x="489" y="232"/>
                      <a:pt x="491" y="233"/>
                      <a:pt x="492" y="234"/>
                    </a:cubicBezTo>
                    <a:cubicBezTo>
                      <a:pt x="492" y="235"/>
                      <a:pt x="493" y="235"/>
                      <a:pt x="494" y="236"/>
                    </a:cubicBezTo>
                    <a:cubicBezTo>
                      <a:pt x="495" y="236"/>
                      <a:pt x="496" y="236"/>
                      <a:pt x="496" y="236"/>
                    </a:cubicBezTo>
                    <a:cubicBezTo>
                      <a:pt x="496" y="235"/>
                      <a:pt x="497" y="233"/>
                      <a:pt x="500" y="233"/>
                    </a:cubicBezTo>
                    <a:cubicBezTo>
                      <a:pt x="500" y="233"/>
                      <a:pt x="500" y="233"/>
                      <a:pt x="501" y="233"/>
                    </a:cubicBezTo>
                    <a:cubicBezTo>
                      <a:pt x="500" y="233"/>
                      <a:pt x="500" y="232"/>
                      <a:pt x="500" y="231"/>
                    </a:cubicBezTo>
                    <a:cubicBezTo>
                      <a:pt x="501" y="229"/>
                      <a:pt x="504" y="228"/>
                      <a:pt x="506" y="227"/>
                    </a:cubicBezTo>
                    <a:cubicBezTo>
                      <a:pt x="507" y="227"/>
                      <a:pt x="507" y="227"/>
                      <a:pt x="507" y="227"/>
                    </a:cubicBezTo>
                    <a:cubicBezTo>
                      <a:pt x="507" y="227"/>
                      <a:pt x="507" y="226"/>
                      <a:pt x="507" y="225"/>
                    </a:cubicBezTo>
                    <a:cubicBezTo>
                      <a:pt x="508" y="224"/>
                      <a:pt x="508" y="222"/>
                      <a:pt x="510" y="221"/>
                    </a:cubicBezTo>
                    <a:cubicBezTo>
                      <a:pt x="510" y="221"/>
                      <a:pt x="510" y="221"/>
                      <a:pt x="510" y="220"/>
                    </a:cubicBezTo>
                    <a:cubicBezTo>
                      <a:pt x="511" y="219"/>
                      <a:pt x="511" y="217"/>
                      <a:pt x="514" y="217"/>
                    </a:cubicBezTo>
                    <a:cubicBezTo>
                      <a:pt x="514" y="217"/>
                      <a:pt x="515" y="216"/>
                      <a:pt x="515" y="216"/>
                    </a:cubicBezTo>
                    <a:cubicBezTo>
                      <a:pt x="516" y="215"/>
                      <a:pt x="517" y="213"/>
                      <a:pt x="519" y="213"/>
                    </a:cubicBezTo>
                    <a:cubicBezTo>
                      <a:pt x="519" y="213"/>
                      <a:pt x="520" y="213"/>
                      <a:pt x="520" y="212"/>
                    </a:cubicBezTo>
                    <a:cubicBezTo>
                      <a:pt x="520" y="212"/>
                      <a:pt x="520" y="211"/>
                      <a:pt x="520" y="211"/>
                    </a:cubicBezTo>
                    <a:cubicBezTo>
                      <a:pt x="519" y="210"/>
                      <a:pt x="519" y="208"/>
                      <a:pt x="519" y="206"/>
                    </a:cubicBezTo>
                    <a:cubicBezTo>
                      <a:pt x="520" y="204"/>
                      <a:pt x="522" y="201"/>
                      <a:pt x="524" y="201"/>
                    </a:cubicBezTo>
                    <a:cubicBezTo>
                      <a:pt x="524" y="200"/>
                      <a:pt x="524" y="200"/>
                      <a:pt x="524" y="200"/>
                    </a:cubicBezTo>
                    <a:cubicBezTo>
                      <a:pt x="524" y="200"/>
                      <a:pt x="524" y="200"/>
                      <a:pt x="524" y="200"/>
                    </a:cubicBezTo>
                    <a:cubicBezTo>
                      <a:pt x="523" y="199"/>
                      <a:pt x="523" y="199"/>
                      <a:pt x="523" y="199"/>
                    </a:cubicBezTo>
                    <a:cubicBezTo>
                      <a:pt x="518" y="196"/>
                      <a:pt x="513" y="192"/>
                      <a:pt x="514" y="188"/>
                    </a:cubicBezTo>
                    <a:cubicBezTo>
                      <a:pt x="514" y="187"/>
                      <a:pt x="514" y="185"/>
                      <a:pt x="514" y="183"/>
                    </a:cubicBezTo>
                    <a:cubicBezTo>
                      <a:pt x="513" y="181"/>
                      <a:pt x="513" y="178"/>
                      <a:pt x="514" y="176"/>
                    </a:cubicBezTo>
                    <a:cubicBezTo>
                      <a:pt x="514" y="175"/>
                      <a:pt x="514" y="170"/>
                      <a:pt x="514" y="168"/>
                    </a:cubicBezTo>
                    <a:cubicBezTo>
                      <a:pt x="513" y="167"/>
                      <a:pt x="513" y="167"/>
                      <a:pt x="513" y="167"/>
                    </a:cubicBezTo>
                    <a:cubicBezTo>
                      <a:pt x="513" y="165"/>
                      <a:pt x="514" y="162"/>
                      <a:pt x="515" y="160"/>
                    </a:cubicBezTo>
                    <a:cubicBezTo>
                      <a:pt x="515" y="158"/>
                      <a:pt x="516" y="157"/>
                      <a:pt x="516" y="154"/>
                    </a:cubicBezTo>
                    <a:cubicBezTo>
                      <a:pt x="517" y="150"/>
                      <a:pt x="511" y="145"/>
                      <a:pt x="508" y="144"/>
                    </a:cubicBezTo>
                    <a:cubicBezTo>
                      <a:pt x="506" y="143"/>
                      <a:pt x="506" y="141"/>
                      <a:pt x="506" y="140"/>
                    </a:cubicBezTo>
                    <a:cubicBezTo>
                      <a:pt x="505" y="138"/>
                      <a:pt x="507" y="135"/>
                      <a:pt x="511" y="132"/>
                    </a:cubicBezTo>
                    <a:cubicBezTo>
                      <a:pt x="515" y="128"/>
                      <a:pt x="516" y="117"/>
                      <a:pt x="516" y="114"/>
                    </a:cubicBezTo>
                    <a:cubicBezTo>
                      <a:pt x="515" y="113"/>
                      <a:pt x="508" y="111"/>
                      <a:pt x="504" y="111"/>
                    </a:cubicBezTo>
                    <a:cubicBezTo>
                      <a:pt x="504" y="111"/>
                      <a:pt x="504" y="111"/>
                      <a:pt x="504" y="111"/>
                    </a:cubicBezTo>
                    <a:cubicBezTo>
                      <a:pt x="500" y="112"/>
                      <a:pt x="485" y="111"/>
                      <a:pt x="482" y="110"/>
                    </a:cubicBezTo>
                    <a:cubicBezTo>
                      <a:pt x="480" y="110"/>
                      <a:pt x="479" y="112"/>
                      <a:pt x="478" y="114"/>
                    </a:cubicBezTo>
                    <a:cubicBezTo>
                      <a:pt x="478" y="116"/>
                      <a:pt x="478" y="116"/>
                      <a:pt x="478" y="116"/>
                    </a:cubicBezTo>
                    <a:cubicBezTo>
                      <a:pt x="477" y="117"/>
                      <a:pt x="477" y="118"/>
                      <a:pt x="476" y="119"/>
                    </a:cubicBezTo>
                    <a:cubicBezTo>
                      <a:pt x="474" y="122"/>
                      <a:pt x="472" y="126"/>
                      <a:pt x="470" y="131"/>
                    </a:cubicBezTo>
                    <a:cubicBezTo>
                      <a:pt x="468" y="139"/>
                      <a:pt x="460" y="142"/>
                      <a:pt x="456" y="143"/>
                    </a:cubicBezTo>
                    <a:cubicBezTo>
                      <a:pt x="455" y="144"/>
                      <a:pt x="455" y="144"/>
                      <a:pt x="454" y="144"/>
                    </a:cubicBezTo>
                    <a:cubicBezTo>
                      <a:pt x="452" y="145"/>
                      <a:pt x="451" y="147"/>
                      <a:pt x="450" y="149"/>
                    </a:cubicBezTo>
                    <a:cubicBezTo>
                      <a:pt x="450" y="150"/>
                      <a:pt x="450" y="150"/>
                      <a:pt x="450" y="151"/>
                    </a:cubicBezTo>
                    <a:cubicBezTo>
                      <a:pt x="451" y="152"/>
                      <a:pt x="451" y="151"/>
                      <a:pt x="452" y="151"/>
                    </a:cubicBezTo>
                    <a:cubicBezTo>
                      <a:pt x="454" y="151"/>
                      <a:pt x="455" y="151"/>
                      <a:pt x="456" y="152"/>
                    </a:cubicBezTo>
                    <a:cubicBezTo>
                      <a:pt x="457" y="152"/>
                      <a:pt x="457" y="153"/>
                      <a:pt x="458" y="155"/>
                    </a:cubicBezTo>
                    <a:cubicBezTo>
                      <a:pt x="458" y="157"/>
                      <a:pt x="457" y="162"/>
                      <a:pt x="455" y="163"/>
                    </a:cubicBezTo>
                    <a:cubicBezTo>
                      <a:pt x="455" y="164"/>
                      <a:pt x="455" y="164"/>
                      <a:pt x="456" y="164"/>
                    </a:cubicBezTo>
                    <a:cubicBezTo>
                      <a:pt x="456" y="165"/>
                      <a:pt x="457" y="168"/>
                      <a:pt x="454" y="170"/>
                    </a:cubicBezTo>
                    <a:cubicBezTo>
                      <a:pt x="452" y="171"/>
                      <a:pt x="451" y="173"/>
                      <a:pt x="451" y="174"/>
                    </a:cubicBezTo>
                    <a:cubicBezTo>
                      <a:pt x="451" y="174"/>
                      <a:pt x="451" y="174"/>
                      <a:pt x="451" y="174"/>
                    </a:cubicBezTo>
                    <a:cubicBezTo>
                      <a:pt x="451" y="175"/>
                      <a:pt x="454" y="176"/>
                      <a:pt x="456" y="176"/>
                    </a:cubicBezTo>
                    <a:cubicBezTo>
                      <a:pt x="459" y="177"/>
                      <a:pt x="462" y="178"/>
                      <a:pt x="463" y="179"/>
                    </a:cubicBezTo>
                    <a:cubicBezTo>
                      <a:pt x="466" y="180"/>
                      <a:pt x="467" y="183"/>
                      <a:pt x="467" y="185"/>
                    </a:cubicBezTo>
                    <a:cubicBezTo>
                      <a:pt x="468" y="186"/>
                      <a:pt x="468" y="187"/>
                      <a:pt x="469" y="189"/>
                    </a:cubicBezTo>
                    <a:cubicBezTo>
                      <a:pt x="470" y="190"/>
                      <a:pt x="471" y="190"/>
                      <a:pt x="472" y="190"/>
                    </a:cubicBezTo>
                    <a:cubicBezTo>
                      <a:pt x="473" y="190"/>
                      <a:pt x="475" y="190"/>
                      <a:pt x="476" y="192"/>
                    </a:cubicBezTo>
                    <a:cubicBezTo>
                      <a:pt x="477" y="193"/>
                      <a:pt x="476" y="195"/>
                      <a:pt x="475" y="198"/>
                    </a:cubicBezTo>
                    <a:cubicBezTo>
                      <a:pt x="474" y="200"/>
                      <a:pt x="470" y="206"/>
                      <a:pt x="467" y="206"/>
                    </a:cubicBezTo>
                    <a:cubicBezTo>
                      <a:pt x="467" y="206"/>
                      <a:pt x="467" y="206"/>
                      <a:pt x="467" y="206"/>
                    </a:cubicBezTo>
                    <a:cubicBezTo>
                      <a:pt x="465" y="206"/>
                      <a:pt x="462" y="204"/>
                      <a:pt x="456" y="198"/>
                    </a:cubicBezTo>
                    <a:cubicBezTo>
                      <a:pt x="454" y="197"/>
                      <a:pt x="453" y="196"/>
                      <a:pt x="452" y="195"/>
                    </a:cubicBezTo>
                    <a:cubicBezTo>
                      <a:pt x="451" y="194"/>
                      <a:pt x="447" y="193"/>
                      <a:pt x="444" y="191"/>
                    </a:cubicBezTo>
                    <a:cubicBezTo>
                      <a:pt x="440" y="190"/>
                      <a:pt x="437" y="189"/>
                      <a:pt x="434" y="188"/>
                    </a:cubicBezTo>
                    <a:cubicBezTo>
                      <a:pt x="432" y="186"/>
                      <a:pt x="430" y="186"/>
                      <a:pt x="428" y="185"/>
                    </a:cubicBezTo>
                    <a:cubicBezTo>
                      <a:pt x="426" y="185"/>
                      <a:pt x="423" y="184"/>
                      <a:pt x="419" y="181"/>
                    </a:cubicBezTo>
                    <a:cubicBezTo>
                      <a:pt x="414" y="178"/>
                      <a:pt x="410" y="176"/>
                      <a:pt x="401" y="176"/>
                    </a:cubicBezTo>
                    <a:cubicBezTo>
                      <a:pt x="398" y="176"/>
                      <a:pt x="398" y="176"/>
                      <a:pt x="398" y="176"/>
                    </a:cubicBezTo>
                    <a:cubicBezTo>
                      <a:pt x="393" y="176"/>
                      <a:pt x="388" y="175"/>
                      <a:pt x="385" y="175"/>
                    </a:cubicBezTo>
                    <a:cubicBezTo>
                      <a:pt x="382" y="174"/>
                      <a:pt x="380" y="174"/>
                      <a:pt x="379" y="174"/>
                    </a:cubicBezTo>
                    <a:cubicBezTo>
                      <a:pt x="376" y="175"/>
                      <a:pt x="375" y="173"/>
                      <a:pt x="374" y="172"/>
                    </a:cubicBezTo>
                    <a:cubicBezTo>
                      <a:pt x="373" y="170"/>
                      <a:pt x="372" y="169"/>
                      <a:pt x="370" y="168"/>
                    </a:cubicBezTo>
                    <a:cubicBezTo>
                      <a:pt x="368" y="167"/>
                      <a:pt x="366" y="166"/>
                      <a:pt x="365" y="165"/>
                    </a:cubicBezTo>
                    <a:cubicBezTo>
                      <a:pt x="362" y="164"/>
                      <a:pt x="359" y="163"/>
                      <a:pt x="358" y="163"/>
                    </a:cubicBezTo>
                    <a:cubicBezTo>
                      <a:pt x="357" y="164"/>
                      <a:pt x="357" y="165"/>
                      <a:pt x="357" y="166"/>
                    </a:cubicBezTo>
                    <a:cubicBezTo>
                      <a:pt x="357" y="167"/>
                      <a:pt x="358" y="169"/>
                      <a:pt x="360" y="169"/>
                    </a:cubicBezTo>
                    <a:cubicBezTo>
                      <a:pt x="363" y="169"/>
                      <a:pt x="365" y="170"/>
                      <a:pt x="365" y="172"/>
                    </a:cubicBezTo>
                    <a:cubicBezTo>
                      <a:pt x="366" y="172"/>
                      <a:pt x="366" y="172"/>
                      <a:pt x="368" y="172"/>
                    </a:cubicBezTo>
                    <a:cubicBezTo>
                      <a:pt x="372" y="172"/>
                      <a:pt x="374" y="173"/>
                      <a:pt x="376" y="174"/>
                    </a:cubicBezTo>
                    <a:cubicBezTo>
                      <a:pt x="377" y="176"/>
                      <a:pt x="378" y="177"/>
                      <a:pt x="378" y="180"/>
                    </a:cubicBezTo>
                    <a:cubicBezTo>
                      <a:pt x="377" y="182"/>
                      <a:pt x="380" y="186"/>
                      <a:pt x="382" y="187"/>
                    </a:cubicBezTo>
                    <a:cubicBezTo>
                      <a:pt x="384" y="189"/>
                      <a:pt x="384" y="191"/>
                      <a:pt x="384" y="193"/>
                    </a:cubicBezTo>
                    <a:cubicBezTo>
                      <a:pt x="383" y="195"/>
                      <a:pt x="380" y="197"/>
                      <a:pt x="377" y="197"/>
                    </a:cubicBezTo>
                    <a:cubicBezTo>
                      <a:pt x="373" y="197"/>
                      <a:pt x="372" y="197"/>
                      <a:pt x="371" y="198"/>
                    </a:cubicBezTo>
                    <a:cubicBezTo>
                      <a:pt x="373" y="200"/>
                      <a:pt x="372" y="201"/>
                      <a:pt x="372" y="202"/>
                    </a:cubicBezTo>
                    <a:cubicBezTo>
                      <a:pt x="371" y="203"/>
                      <a:pt x="370" y="204"/>
                      <a:pt x="368" y="204"/>
                    </a:cubicBezTo>
                    <a:cubicBezTo>
                      <a:pt x="366" y="204"/>
                      <a:pt x="365" y="204"/>
                      <a:pt x="363" y="203"/>
                    </a:cubicBezTo>
                    <a:cubicBezTo>
                      <a:pt x="361" y="202"/>
                      <a:pt x="360" y="201"/>
                      <a:pt x="359" y="199"/>
                    </a:cubicBezTo>
                    <a:cubicBezTo>
                      <a:pt x="359" y="197"/>
                      <a:pt x="360" y="195"/>
                      <a:pt x="362" y="194"/>
                    </a:cubicBezTo>
                    <a:cubicBezTo>
                      <a:pt x="361" y="193"/>
                      <a:pt x="359" y="192"/>
                      <a:pt x="356" y="191"/>
                    </a:cubicBezTo>
                    <a:cubicBezTo>
                      <a:pt x="355" y="191"/>
                      <a:pt x="349" y="195"/>
                      <a:pt x="346" y="197"/>
                    </a:cubicBezTo>
                    <a:cubicBezTo>
                      <a:pt x="343" y="198"/>
                      <a:pt x="342" y="199"/>
                      <a:pt x="340" y="200"/>
                    </a:cubicBezTo>
                    <a:cubicBezTo>
                      <a:pt x="339" y="200"/>
                      <a:pt x="336" y="200"/>
                      <a:pt x="333" y="200"/>
                    </a:cubicBezTo>
                    <a:cubicBezTo>
                      <a:pt x="329" y="199"/>
                      <a:pt x="325" y="199"/>
                      <a:pt x="321" y="200"/>
                    </a:cubicBezTo>
                    <a:cubicBezTo>
                      <a:pt x="317" y="201"/>
                      <a:pt x="316" y="203"/>
                      <a:pt x="315" y="205"/>
                    </a:cubicBezTo>
                    <a:cubicBezTo>
                      <a:pt x="313" y="206"/>
                      <a:pt x="312" y="208"/>
                      <a:pt x="310" y="208"/>
                    </a:cubicBezTo>
                    <a:cubicBezTo>
                      <a:pt x="309" y="207"/>
                      <a:pt x="307" y="207"/>
                      <a:pt x="305" y="207"/>
                    </a:cubicBezTo>
                    <a:cubicBezTo>
                      <a:pt x="304" y="207"/>
                      <a:pt x="303" y="208"/>
                      <a:pt x="302" y="208"/>
                    </a:cubicBezTo>
                    <a:cubicBezTo>
                      <a:pt x="298" y="208"/>
                      <a:pt x="295" y="207"/>
                      <a:pt x="294" y="206"/>
                    </a:cubicBezTo>
                    <a:cubicBezTo>
                      <a:pt x="291" y="205"/>
                      <a:pt x="291" y="203"/>
                      <a:pt x="291" y="202"/>
                    </a:cubicBezTo>
                    <a:cubicBezTo>
                      <a:pt x="292" y="200"/>
                      <a:pt x="294" y="199"/>
                      <a:pt x="297" y="199"/>
                    </a:cubicBezTo>
                    <a:cubicBezTo>
                      <a:pt x="298" y="199"/>
                      <a:pt x="298" y="199"/>
                      <a:pt x="298" y="199"/>
                    </a:cubicBezTo>
                    <a:cubicBezTo>
                      <a:pt x="299" y="199"/>
                      <a:pt x="299" y="199"/>
                      <a:pt x="299" y="199"/>
                    </a:cubicBezTo>
                    <a:cubicBezTo>
                      <a:pt x="299" y="199"/>
                      <a:pt x="299" y="199"/>
                      <a:pt x="299" y="199"/>
                    </a:cubicBezTo>
                    <a:cubicBezTo>
                      <a:pt x="297" y="197"/>
                      <a:pt x="298" y="194"/>
                      <a:pt x="300" y="192"/>
                    </a:cubicBezTo>
                    <a:cubicBezTo>
                      <a:pt x="296" y="193"/>
                      <a:pt x="290" y="196"/>
                      <a:pt x="289" y="196"/>
                    </a:cubicBezTo>
                    <a:cubicBezTo>
                      <a:pt x="289" y="197"/>
                      <a:pt x="289" y="197"/>
                      <a:pt x="289" y="198"/>
                    </a:cubicBezTo>
                    <a:cubicBezTo>
                      <a:pt x="289" y="200"/>
                      <a:pt x="289" y="202"/>
                      <a:pt x="286" y="203"/>
                    </a:cubicBezTo>
                    <a:cubicBezTo>
                      <a:pt x="286" y="203"/>
                      <a:pt x="285" y="204"/>
                      <a:pt x="284" y="204"/>
                    </a:cubicBezTo>
                    <a:cubicBezTo>
                      <a:pt x="283" y="204"/>
                      <a:pt x="282" y="202"/>
                      <a:pt x="281" y="201"/>
                    </a:cubicBezTo>
                    <a:cubicBezTo>
                      <a:pt x="281" y="201"/>
                      <a:pt x="280" y="200"/>
                      <a:pt x="280" y="200"/>
                    </a:cubicBezTo>
                    <a:cubicBezTo>
                      <a:pt x="280" y="200"/>
                      <a:pt x="280" y="200"/>
                      <a:pt x="279" y="200"/>
                    </a:cubicBezTo>
                    <a:cubicBezTo>
                      <a:pt x="274" y="200"/>
                      <a:pt x="259" y="204"/>
                      <a:pt x="256" y="207"/>
                    </a:cubicBezTo>
                    <a:cubicBezTo>
                      <a:pt x="254" y="210"/>
                      <a:pt x="251" y="211"/>
                      <a:pt x="248" y="212"/>
                    </a:cubicBezTo>
                    <a:cubicBezTo>
                      <a:pt x="247" y="212"/>
                      <a:pt x="246" y="213"/>
                      <a:pt x="246" y="213"/>
                    </a:cubicBezTo>
                    <a:cubicBezTo>
                      <a:pt x="245" y="216"/>
                      <a:pt x="242" y="216"/>
                      <a:pt x="238" y="217"/>
                    </a:cubicBezTo>
                    <a:cubicBezTo>
                      <a:pt x="236" y="217"/>
                      <a:pt x="233" y="218"/>
                      <a:pt x="232" y="218"/>
                    </a:cubicBezTo>
                    <a:cubicBezTo>
                      <a:pt x="231" y="219"/>
                      <a:pt x="231" y="221"/>
                      <a:pt x="231" y="223"/>
                    </a:cubicBezTo>
                    <a:cubicBezTo>
                      <a:pt x="231" y="225"/>
                      <a:pt x="231" y="227"/>
                      <a:pt x="231" y="229"/>
                    </a:cubicBezTo>
                    <a:cubicBezTo>
                      <a:pt x="230" y="232"/>
                      <a:pt x="224" y="233"/>
                      <a:pt x="216" y="233"/>
                    </a:cubicBezTo>
                    <a:cubicBezTo>
                      <a:pt x="211" y="233"/>
                      <a:pt x="211" y="233"/>
                      <a:pt x="211" y="233"/>
                    </a:cubicBezTo>
                    <a:cubicBezTo>
                      <a:pt x="211" y="233"/>
                      <a:pt x="210" y="233"/>
                      <a:pt x="210" y="233"/>
                    </a:cubicBezTo>
                    <a:cubicBezTo>
                      <a:pt x="210" y="233"/>
                      <a:pt x="210" y="233"/>
                      <a:pt x="210" y="233"/>
                    </a:cubicBezTo>
                    <a:cubicBezTo>
                      <a:pt x="206" y="233"/>
                      <a:pt x="204" y="230"/>
                      <a:pt x="203" y="227"/>
                    </a:cubicBezTo>
                    <a:cubicBezTo>
                      <a:pt x="202" y="226"/>
                      <a:pt x="201" y="224"/>
                      <a:pt x="200" y="224"/>
                    </a:cubicBezTo>
                    <a:cubicBezTo>
                      <a:pt x="199" y="224"/>
                      <a:pt x="198" y="223"/>
                      <a:pt x="197" y="222"/>
                    </a:cubicBezTo>
                    <a:cubicBezTo>
                      <a:pt x="196" y="220"/>
                      <a:pt x="197" y="218"/>
                      <a:pt x="199" y="214"/>
                    </a:cubicBezTo>
                    <a:cubicBezTo>
                      <a:pt x="200" y="212"/>
                      <a:pt x="201" y="212"/>
                      <a:pt x="203" y="212"/>
                    </a:cubicBezTo>
                    <a:cubicBezTo>
                      <a:pt x="204" y="212"/>
                      <a:pt x="205" y="212"/>
                      <a:pt x="207" y="210"/>
                    </a:cubicBezTo>
                    <a:cubicBezTo>
                      <a:pt x="210" y="209"/>
                      <a:pt x="213" y="209"/>
                      <a:pt x="215" y="210"/>
                    </a:cubicBezTo>
                    <a:cubicBezTo>
                      <a:pt x="215" y="210"/>
                      <a:pt x="215" y="210"/>
                      <a:pt x="215" y="210"/>
                    </a:cubicBezTo>
                    <a:cubicBezTo>
                      <a:pt x="215" y="209"/>
                      <a:pt x="215" y="209"/>
                      <a:pt x="214" y="208"/>
                    </a:cubicBezTo>
                    <a:cubicBezTo>
                      <a:pt x="212" y="206"/>
                      <a:pt x="210" y="204"/>
                      <a:pt x="209" y="201"/>
                    </a:cubicBezTo>
                    <a:cubicBezTo>
                      <a:pt x="209" y="200"/>
                      <a:pt x="206" y="198"/>
                      <a:pt x="202" y="198"/>
                    </a:cubicBezTo>
                    <a:cubicBezTo>
                      <a:pt x="200" y="198"/>
                      <a:pt x="199" y="198"/>
                      <a:pt x="198" y="199"/>
                    </a:cubicBezTo>
                    <a:cubicBezTo>
                      <a:pt x="195" y="199"/>
                      <a:pt x="192" y="200"/>
                      <a:pt x="188" y="199"/>
                    </a:cubicBezTo>
                    <a:cubicBezTo>
                      <a:pt x="191" y="201"/>
                      <a:pt x="190" y="203"/>
                      <a:pt x="190" y="205"/>
                    </a:cubicBezTo>
                    <a:cubicBezTo>
                      <a:pt x="190" y="206"/>
                      <a:pt x="190" y="206"/>
                      <a:pt x="190" y="207"/>
                    </a:cubicBezTo>
                    <a:cubicBezTo>
                      <a:pt x="192" y="211"/>
                      <a:pt x="188" y="217"/>
                      <a:pt x="186" y="221"/>
                    </a:cubicBezTo>
                    <a:cubicBezTo>
                      <a:pt x="185" y="221"/>
                      <a:pt x="185" y="222"/>
                      <a:pt x="185" y="222"/>
                    </a:cubicBezTo>
                    <a:cubicBezTo>
                      <a:pt x="186" y="222"/>
                      <a:pt x="187" y="222"/>
                      <a:pt x="187" y="222"/>
                    </a:cubicBezTo>
                    <a:cubicBezTo>
                      <a:pt x="188" y="222"/>
                      <a:pt x="188" y="222"/>
                      <a:pt x="188" y="222"/>
                    </a:cubicBezTo>
                    <a:cubicBezTo>
                      <a:pt x="189" y="222"/>
                      <a:pt x="191" y="222"/>
                      <a:pt x="192" y="223"/>
                    </a:cubicBezTo>
                    <a:cubicBezTo>
                      <a:pt x="194" y="226"/>
                      <a:pt x="194" y="230"/>
                      <a:pt x="194" y="233"/>
                    </a:cubicBezTo>
                    <a:cubicBezTo>
                      <a:pt x="194" y="234"/>
                      <a:pt x="194" y="234"/>
                      <a:pt x="194" y="234"/>
                    </a:cubicBezTo>
                    <a:cubicBezTo>
                      <a:pt x="194" y="237"/>
                      <a:pt x="193" y="239"/>
                      <a:pt x="192" y="240"/>
                    </a:cubicBezTo>
                    <a:cubicBezTo>
                      <a:pt x="191" y="241"/>
                      <a:pt x="190" y="242"/>
                      <a:pt x="190" y="243"/>
                    </a:cubicBezTo>
                    <a:cubicBezTo>
                      <a:pt x="190" y="245"/>
                      <a:pt x="189" y="246"/>
                      <a:pt x="188" y="246"/>
                    </a:cubicBezTo>
                    <a:cubicBezTo>
                      <a:pt x="187" y="246"/>
                      <a:pt x="186" y="245"/>
                      <a:pt x="185" y="245"/>
                    </a:cubicBezTo>
                    <a:cubicBezTo>
                      <a:pt x="185" y="245"/>
                      <a:pt x="185" y="244"/>
                      <a:pt x="184" y="244"/>
                    </a:cubicBezTo>
                    <a:cubicBezTo>
                      <a:pt x="184" y="245"/>
                      <a:pt x="183" y="245"/>
                      <a:pt x="183" y="245"/>
                    </a:cubicBezTo>
                    <a:cubicBezTo>
                      <a:pt x="181" y="245"/>
                      <a:pt x="179" y="243"/>
                      <a:pt x="178" y="240"/>
                    </a:cubicBezTo>
                    <a:cubicBezTo>
                      <a:pt x="178" y="239"/>
                      <a:pt x="175" y="239"/>
                      <a:pt x="174" y="239"/>
                    </a:cubicBezTo>
                    <a:cubicBezTo>
                      <a:pt x="172" y="239"/>
                      <a:pt x="170" y="239"/>
                      <a:pt x="168" y="239"/>
                    </a:cubicBezTo>
                    <a:cubicBezTo>
                      <a:pt x="166" y="238"/>
                      <a:pt x="165" y="238"/>
                      <a:pt x="163" y="241"/>
                    </a:cubicBezTo>
                    <a:cubicBezTo>
                      <a:pt x="161" y="245"/>
                      <a:pt x="155" y="246"/>
                      <a:pt x="152" y="247"/>
                    </a:cubicBezTo>
                    <a:cubicBezTo>
                      <a:pt x="151" y="247"/>
                      <a:pt x="148" y="249"/>
                      <a:pt x="146" y="251"/>
                    </a:cubicBezTo>
                    <a:cubicBezTo>
                      <a:pt x="144" y="252"/>
                      <a:pt x="143" y="253"/>
                      <a:pt x="142" y="254"/>
                    </a:cubicBezTo>
                    <a:cubicBezTo>
                      <a:pt x="141" y="255"/>
                      <a:pt x="141" y="255"/>
                      <a:pt x="141" y="256"/>
                    </a:cubicBezTo>
                    <a:cubicBezTo>
                      <a:pt x="140" y="258"/>
                      <a:pt x="141" y="259"/>
                      <a:pt x="143" y="261"/>
                    </a:cubicBezTo>
                    <a:cubicBezTo>
                      <a:pt x="147" y="265"/>
                      <a:pt x="149" y="268"/>
                      <a:pt x="148" y="272"/>
                    </a:cubicBezTo>
                    <a:cubicBezTo>
                      <a:pt x="148" y="275"/>
                      <a:pt x="143" y="275"/>
                      <a:pt x="142" y="275"/>
                    </a:cubicBezTo>
                    <a:cubicBezTo>
                      <a:pt x="141" y="275"/>
                      <a:pt x="133" y="275"/>
                      <a:pt x="131" y="272"/>
                    </a:cubicBezTo>
                    <a:cubicBezTo>
                      <a:pt x="130" y="271"/>
                      <a:pt x="126" y="270"/>
                      <a:pt x="123" y="270"/>
                    </a:cubicBezTo>
                    <a:cubicBezTo>
                      <a:pt x="122" y="270"/>
                      <a:pt x="122" y="270"/>
                      <a:pt x="121" y="270"/>
                    </a:cubicBezTo>
                    <a:cubicBezTo>
                      <a:pt x="121" y="270"/>
                      <a:pt x="121" y="270"/>
                      <a:pt x="121" y="270"/>
                    </a:cubicBezTo>
                    <a:cubicBezTo>
                      <a:pt x="119" y="270"/>
                      <a:pt x="117" y="268"/>
                      <a:pt x="114" y="266"/>
                    </a:cubicBezTo>
                    <a:cubicBezTo>
                      <a:pt x="112" y="264"/>
                      <a:pt x="109" y="262"/>
                      <a:pt x="108" y="262"/>
                    </a:cubicBezTo>
                    <a:cubicBezTo>
                      <a:pt x="108" y="262"/>
                      <a:pt x="108" y="262"/>
                      <a:pt x="108" y="262"/>
                    </a:cubicBezTo>
                    <a:cubicBezTo>
                      <a:pt x="106" y="262"/>
                      <a:pt x="104" y="265"/>
                      <a:pt x="103" y="267"/>
                    </a:cubicBezTo>
                    <a:cubicBezTo>
                      <a:pt x="101" y="267"/>
                      <a:pt x="101" y="267"/>
                      <a:pt x="101" y="267"/>
                    </a:cubicBezTo>
                    <a:cubicBezTo>
                      <a:pt x="101" y="267"/>
                      <a:pt x="101" y="267"/>
                      <a:pt x="101" y="267"/>
                    </a:cubicBezTo>
                    <a:cubicBezTo>
                      <a:pt x="103" y="267"/>
                      <a:pt x="103" y="267"/>
                      <a:pt x="103" y="267"/>
                    </a:cubicBezTo>
                    <a:cubicBezTo>
                      <a:pt x="103" y="267"/>
                      <a:pt x="104" y="268"/>
                      <a:pt x="104" y="268"/>
                    </a:cubicBezTo>
                    <a:close/>
                    <a:moveTo>
                      <a:pt x="849" y="490"/>
                    </a:moveTo>
                    <a:cubicBezTo>
                      <a:pt x="850" y="489"/>
                      <a:pt x="852" y="488"/>
                      <a:pt x="855" y="487"/>
                    </a:cubicBezTo>
                    <a:cubicBezTo>
                      <a:pt x="860" y="485"/>
                      <a:pt x="868" y="482"/>
                      <a:pt x="871" y="477"/>
                    </a:cubicBezTo>
                    <a:cubicBezTo>
                      <a:pt x="873" y="472"/>
                      <a:pt x="879" y="468"/>
                      <a:pt x="884" y="464"/>
                    </a:cubicBezTo>
                    <a:cubicBezTo>
                      <a:pt x="890" y="459"/>
                      <a:pt x="897" y="455"/>
                      <a:pt x="901" y="448"/>
                    </a:cubicBezTo>
                    <a:cubicBezTo>
                      <a:pt x="903" y="445"/>
                      <a:pt x="905" y="441"/>
                      <a:pt x="907" y="437"/>
                    </a:cubicBezTo>
                    <a:cubicBezTo>
                      <a:pt x="911" y="429"/>
                      <a:pt x="913" y="424"/>
                      <a:pt x="917" y="424"/>
                    </a:cubicBezTo>
                    <a:cubicBezTo>
                      <a:pt x="917" y="424"/>
                      <a:pt x="917" y="424"/>
                      <a:pt x="917" y="424"/>
                    </a:cubicBezTo>
                    <a:cubicBezTo>
                      <a:pt x="918" y="425"/>
                      <a:pt x="919" y="425"/>
                      <a:pt x="920" y="427"/>
                    </a:cubicBezTo>
                    <a:cubicBezTo>
                      <a:pt x="921" y="434"/>
                      <a:pt x="915" y="460"/>
                      <a:pt x="906" y="468"/>
                    </a:cubicBezTo>
                    <a:cubicBezTo>
                      <a:pt x="901" y="472"/>
                      <a:pt x="895" y="475"/>
                      <a:pt x="889" y="477"/>
                    </a:cubicBezTo>
                    <a:cubicBezTo>
                      <a:pt x="884" y="479"/>
                      <a:pt x="878" y="481"/>
                      <a:pt x="878" y="484"/>
                    </a:cubicBezTo>
                    <a:cubicBezTo>
                      <a:pt x="878" y="491"/>
                      <a:pt x="862" y="494"/>
                      <a:pt x="855" y="494"/>
                    </a:cubicBezTo>
                    <a:cubicBezTo>
                      <a:pt x="852" y="494"/>
                      <a:pt x="850" y="494"/>
                      <a:pt x="849" y="493"/>
                    </a:cubicBezTo>
                    <a:cubicBezTo>
                      <a:pt x="849" y="492"/>
                      <a:pt x="849" y="491"/>
                      <a:pt x="849" y="49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4" name="Freeform 1148">
                <a:extLst>
                  <a:ext uri="{FF2B5EF4-FFF2-40B4-BE49-F238E27FC236}">
                    <a16:creationId xmlns:a16="http://schemas.microsoft.com/office/drawing/2014/main" id="{F32F6AE9-D09A-4739-B9D8-EAA1264C3E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0" y="1671"/>
                <a:ext cx="25" cy="109"/>
              </a:xfrm>
              <a:custGeom>
                <a:avLst/>
                <a:gdLst>
                  <a:gd name="T0" fmla="*/ 5 w 26"/>
                  <a:gd name="T1" fmla="*/ 42 h 114"/>
                  <a:gd name="T2" fmla="*/ 5 w 26"/>
                  <a:gd name="T3" fmla="*/ 65 h 114"/>
                  <a:gd name="T4" fmla="*/ 4 w 26"/>
                  <a:gd name="T5" fmla="*/ 85 h 114"/>
                  <a:gd name="T6" fmla="*/ 3 w 26"/>
                  <a:gd name="T7" fmla="*/ 105 h 114"/>
                  <a:gd name="T8" fmla="*/ 2 w 26"/>
                  <a:gd name="T9" fmla="*/ 114 h 114"/>
                  <a:gd name="T10" fmla="*/ 7 w 26"/>
                  <a:gd name="T11" fmla="*/ 109 h 114"/>
                  <a:gd name="T12" fmla="*/ 11 w 26"/>
                  <a:gd name="T13" fmla="*/ 109 h 114"/>
                  <a:gd name="T14" fmla="*/ 6 w 26"/>
                  <a:gd name="T15" fmla="*/ 96 h 114"/>
                  <a:gd name="T16" fmla="*/ 7 w 26"/>
                  <a:gd name="T17" fmla="*/ 85 h 114"/>
                  <a:gd name="T18" fmla="*/ 9 w 26"/>
                  <a:gd name="T19" fmla="*/ 77 h 114"/>
                  <a:gd name="T20" fmla="*/ 16 w 26"/>
                  <a:gd name="T21" fmla="*/ 70 h 114"/>
                  <a:gd name="T22" fmla="*/ 25 w 26"/>
                  <a:gd name="T23" fmla="*/ 74 h 114"/>
                  <a:gd name="T24" fmla="*/ 26 w 26"/>
                  <a:gd name="T25" fmla="*/ 75 h 114"/>
                  <a:gd name="T26" fmla="*/ 26 w 26"/>
                  <a:gd name="T27" fmla="*/ 75 h 114"/>
                  <a:gd name="T28" fmla="*/ 20 w 26"/>
                  <a:gd name="T29" fmla="*/ 57 h 114"/>
                  <a:gd name="T30" fmla="*/ 14 w 26"/>
                  <a:gd name="T31" fmla="*/ 35 h 114"/>
                  <a:gd name="T32" fmla="*/ 14 w 26"/>
                  <a:gd name="T33" fmla="*/ 21 h 114"/>
                  <a:gd name="T34" fmla="*/ 13 w 26"/>
                  <a:gd name="T35" fmla="*/ 12 h 114"/>
                  <a:gd name="T36" fmla="*/ 7 w 26"/>
                  <a:gd name="T37" fmla="*/ 0 h 114"/>
                  <a:gd name="T38" fmla="*/ 7 w 26"/>
                  <a:gd name="T39" fmla="*/ 2 h 114"/>
                  <a:gd name="T40" fmla="*/ 2 w 26"/>
                  <a:gd name="T41" fmla="*/ 10 h 114"/>
                  <a:gd name="T42" fmla="*/ 1 w 26"/>
                  <a:gd name="T43" fmla="*/ 10 h 114"/>
                  <a:gd name="T44" fmla="*/ 1 w 26"/>
                  <a:gd name="T45" fmla="*/ 13 h 114"/>
                  <a:gd name="T46" fmla="*/ 1 w 26"/>
                  <a:gd name="T47" fmla="*/ 21 h 114"/>
                  <a:gd name="T48" fmla="*/ 5 w 26"/>
                  <a:gd name="T49" fmla="*/ 42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" h="114">
                    <a:moveTo>
                      <a:pt x="5" y="42"/>
                    </a:moveTo>
                    <a:cubicBezTo>
                      <a:pt x="6" y="45"/>
                      <a:pt x="6" y="53"/>
                      <a:pt x="5" y="65"/>
                    </a:cubicBezTo>
                    <a:cubicBezTo>
                      <a:pt x="4" y="73"/>
                      <a:pt x="3" y="83"/>
                      <a:pt x="4" y="85"/>
                    </a:cubicBezTo>
                    <a:cubicBezTo>
                      <a:pt x="5" y="89"/>
                      <a:pt x="5" y="95"/>
                      <a:pt x="3" y="105"/>
                    </a:cubicBezTo>
                    <a:cubicBezTo>
                      <a:pt x="2" y="108"/>
                      <a:pt x="2" y="111"/>
                      <a:pt x="2" y="114"/>
                    </a:cubicBezTo>
                    <a:cubicBezTo>
                      <a:pt x="2" y="112"/>
                      <a:pt x="4" y="109"/>
                      <a:pt x="7" y="109"/>
                    </a:cubicBezTo>
                    <a:cubicBezTo>
                      <a:pt x="9" y="108"/>
                      <a:pt x="10" y="109"/>
                      <a:pt x="11" y="109"/>
                    </a:cubicBezTo>
                    <a:cubicBezTo>
                      <a:pt x="9" y="107"/>
                      <a:pt x="7" y="102"/>
                      <a:pt x="6" y="96"/>
                    </a:cubicBezTo>
                    <a:cubicBezTo>
                      <a:pt x="4" y="93"/>
                      <a:pt x="6" y="89"/>
                      <a:pt x="7" y="85"/>
                    </a:cubicBezTo>
                    <a:cubicBezTo>
                      <a:pt x="8" y="83"/>
                      <a:pt x="9" y="80"/>
                      <a:pt x="9" y="77"/>
                    </a:cubicBezTo>
                    <a:cubicBezTo>
                      <a:pt x="9" y="73"/>
                      <a:pt x="12" y="70"/>
                      <a:pt x="16" y="70"/>
                    </a:cubicBezTo>
                    <a:cubicBezTo>
                      <a:pt x="19" y="70"/>
                      <a:pt x="23" y="72"/>
                      <a:pt x="25" y="74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5" y="73"/>
                      <a:pt x="23" y="67"/>
                      <a:pt x="20" y="57"/>
                    </a:cubicBezTo>
                    <a:cubicBezTo>
                      <a:pt x="18" y="49"/>
                      <a:pt x="16" y="39"/>
                      <a:pt x="14" y="35"/>
                    </a:cubicBezTo>
                    <a:cubicBezTo>
                      <a:pt x="12" y="30"/>
                      <a:pt x="13" y="25"/>
                      <a:pt x="14" y="21"/>
                    </a:cubicBezTo>
                    <a:cubicBezTo>
                      <a:pt x="15" y="16"/>
                      <a:pt x="16" y="13"/>
                      <a:pt x="13" y="12"/>
                    </a:cubicBezTo>
                    <a:cubicBezTo>
                      <a:pt x="9" y="8"/>
                      <a:pt x="8" y="4"/>
                      <a:pt x="7" y="0"/>
                    </a:cubicBezTo>
                    <a:cubicBezTo>
                      <a:pt x="7" y="1"/>
                      <a:pt x="7" y="2"/>
                      <a:pt x="7" y="2"/>
                    </a:cubicBezTo>
                    <a:cubicBezTo>
                      <a:pt x="7" y="5"/>
                      <a:pt x="7" y="10"/>
                      <a:pt x="2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1" y="12"/>
                      <a:pt x="1" y="13"/>
                    </a:cubicBezTo>
                    <a:cubicBezTo>
                      <a:pt x="2" y="15"/>
                      <a:pt x="2" y="18"/>
                      <a:pt x="1" y="21"/>
                    </a:cubicBezTo>
                    <a:cubicBezTo>
                      <a:pt x="0" y="27"/>
                      <a:pt x="2" y="36"/>
                      <a:pt x="5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5" name="Freeform 1149">
                <a:extLst>
                  <a:ext uri="{FF2B5EF4-FFF2-40B4-BE49-F238E27FC236}">
                    <a16:creationId xmlns:a16="http://schemas.microsoft.com/office/drawing/2014/main" id="{CD188CE6-197F-4E17-8819-9754658B4C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4" y="1256"/>
                <a:ext cx="190" cy="130"/>
              </a:xfrm>
              <a:custGeom>
                <a:avLst/>
                <a:gdLst>
                  <a:gd name="T0" fmla="*/ 10 w 199"/>
                  <a:gd name="T1" fmla="*/ 115 h 136"/>
                  <a:gd name="T2" fmla="*/ 13 w 199"/>
                  <a:gd name="T3" fmla="*/ 121 h 136"/>
                  <a:gd name="T4" fmla="*/ 15 w 199"/>
                  <a:gd name="T5" fmla="*/ 124 h 136"/>
                  <a:gd name="T6" fmla="*/ 15 w 199"/>
                  <a:gd name="T7" fmla="*/ 119 h 136"/>
                  <a:gd name="T8" fmla="*/ 28 w 199"/>
                  <a:gd name="T9" fmla="*/ 124 h 136"/>
                  <a:gd name="T10" fmla="*/ 26 w 199"/>
                  <a:gd name="T11" fmla="*/ 130 h 136"/>
                  <a:gd name="T12" fmla="*/ 47 w 199"/>
                  <a:gd name="T13" fmla="*/ 134 h 136"/>
                  <a:gd name="T14" fmla="*/ 67 w 199"/>
                  <a:gd name="T15" fmla="*/ 135 h 136"/>
                  <a:gd name="T16" fmla="*/ 52 w 199"/>
                  <a:gd name="T17" fmla="*/ 123 h 136"/>
                  <a:gd name="T18" fmla="*/ 49 w 199"/>
                  <a:gd name="T19" fmla="*/ 96 h 136"/>
                  <a:gd name="T20" fmla="*/ 58 w 199"/>
                  <a:gd name="T21" fmla="*/ 83 h 136"/>
                  <a:gd name="T22" fmla="*/ 69 w 199"/>
                  <a:gd name="T23" fmla="*/ 71 h 136"/>
                  <a:gd name="T24" fmla="*/ 70 w 199"/>
                  <a:gd name="T25" fmla="*/ 69 h 136"/>
                  <a:gd name="T26" fmla="*/ 79 w 199"/>
                  <a:gd name="T27" fmla="*/ 60 h 136"/>
                  <a:gd name="T28" fmla="*/ 80 w 199"/>
                  <a:gd name="T29" fmla="*/ 52 h 136"/>
                  <a:gd name="T30" fmla="*/ 91 w 199"/>
                  <a:gd name="T31" fmla="*/ 49 h 136"/>
                  <a:gd name="T32" fmla="*/ 106 w 199"/>
                  <a:gd name="T33" fmla="*/ 43 h 136"/>
                  <a:gd name="T34" fmla="*/ 199 w 199"/>
                  <a:gd name="T35" fmla="*/ 4 h 136"/>
                  <a:gd name="T36" fmla="*/ 191 w 199"/>
                  <a:gd name="T37" fmla="*/ 0 h 136"/>
                  <a:gd name="T38" fmla="*/ 154 w 199"/>
                  <a:gd name="T39" fmla="*/ 11 h 136"/>
                  <a:gd name="T40" fmla="*/ 131 w 199"/>
                  <a:gd name="T41" fmla="*/ 17 h 136"/>
                  <a:gd name="T42" fmla="*/ 114 w 199"/>
                  <a:gd name="T43" fmla="*/ 16 h 136"/>
                  <a:gd name="T44" fmla="*/ 107 w 199"/>
                  <a:gd name="T45" fmla="*/ 19 h 136"/>
                  <a:gd name="T46" fmla="*/ 93 w 199"/>
                  <a:gd name="T47" fmla="*/ 23 h 136"/>
                  <a:gd name="T48" fmla="*/ 80 w 199"/>
                  <a:gd name="T49" fmla="*/ 28 h 136"/>
                  <a:gd name="T50" fmla="*/ 72 w 199"/>
                  <a:gd name="T51" fmla="*/ 33 h 136"/>
                  <a:gd name="T52" fmla="*/ 59 w 199"/>
                  <a:gd name="T53" fmla="*/ 37 h 136"/>
                  <a:gd name="T54" fmla="*/ 59 w 199"/>
                  <a:gd name="T55" fmla="*/ 42 h 136"/>
                  <a:gd name="T56" fmla="*/ 55 w 199"/>
                  <a:gd name="T57" fmla="*/ 50 h 136"/>
                  <a:gd name="T58" fmla="*/ 54 w 199"/>
                  <a:gd name="T59" fmla="*/ 52 h 136"/>
                  <a:gd name="T60" fmla="*/ 49 w 199"/>
                  <a:gd name="T61" fmla="*/ 57 h 136"/>
                  <a:gd name="T62" fmla="*/ 39 w 199"/>
                  <a:gd name="T63" fmla="*/ 65 h 136"/>
                  <a:gd name="T64" fmla="*/ 35 w 199"/>
                  <a:gd name="T65" fmla="*/ 68 h 136"/>
                  <a:gd name="T66" fmla="*/ 41 w 199"/>
                  <a:gd name="T67" fmla="*/ 71 h 136"/>
                  <a:gd name="T68" fmla="*/ 36 w 199"/>
                  <a:gd name="T69" fmla="*/ 77 h 136"/>
                  <a:gd name="T70" fmla="*/ 28 w 199"/>
                  <a:gd name="T71" fmla="*/ 83 h 136"/>
                  <a:gd name="T72" fmla="*/ 24 w 199"/>
                  <a:gd name="T73" fmla="*/ 88 h 136"/>
                  <a:gd name="T74" fmla="*/ 21 w 199"/>
                  <a:gd name="T75" fmla="*/ 96 h 136"/>
                  <a:gd name="T76" fmla="*/ 15 w 199"/>
                  <a:gd name="T77" fmla="*/ 103 h 136"/>
                  <a:gd name="T78" fmla="*/ 1 w 199"/>
                  <a:gd name="T79" fmla="*/ 110 h 136"/>
                  <a:gd name="T80" fmla="*/ 8 w 199"/>
                  <a:gd name="T81" fmla="*/ 114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99" h="136">
                    <a:moveTo>
                      <a:pt x="8" y="114"/>
                    </a:moveTo>
                    <a:cubicBezTo>
                      <a:pt x="9" y="115"/>
                      <a:pt x="9" y="115"/>
                      <a:pt x="10" y="115"/>
                    </a:cubicBezTo>
                    <a:cubicBezTo>
                      <a:pt x="11" y="115"/>
                      <a:pt x="13" y="115"/>
                      <a:pt x="14" y="116"/>
                    </a:cubicBezTo>
                    <a:cubicBezTo>
                      <a:pt x="15" y="118"/>
                      <a:pt x="14" y="119"/>
                      <a:pt x="13" y="121"/>
                    </a:cubicBezTo>
                    <a:cubicBezTo>
                      <a:pt x="13" y="123"/>
                      <a:pt x="13" y="123"/>
                      <a:pt x="13" y="123"/>
                    </a:cubicBezTo>
                    <a:cubicBezTo>
                      <a:pt x="14" y="124"/>
                      <a:pt x="15" y="124"/>
                      <a:pt x="15" y="124"/>
                    </a:cubicBezTo>
                    <a:cubicBezTo>
                      <a:pt x="15" y="124"/>
                      <a:pt x="15" y="123"/>
                      <a:pt x="15" y="122"/>
                    </a:cubicBezTo>
                    <a:cubicBezTo>
                      <a:pt x="14" y="120"/>
                      <a:pt x="14" y="119"/>
                      <a:pt x="15" y="119"/>
                    </a:cubicBezTo>
                    <a:cubicBezTo>
                      <a:pt x="15" y="118"/>
                      <a:pt x="16" y="117"/>
                      <a:pt x="17" y="117"/>
                    </a:cubicBezTo>
                    <a:cubicBezTo>
                      <a:pt x="21" y="117"/>
                      <a:pt x="27" y="120"/>
                      <a:pt x="28" y="124"/>
                    </a:cubicBezTo>
                    <a:cubicBezTo>
                      <a:pt x="29" y="126"/>
                      <a:pt x="28" y="128"/>
                      <a:pt x="27" y="129"/>
                    </a:cubicBezTo>
                    <a:cubicBezTo>
                      <a:pt x="26" y="129"/>
                      <a:pt x="26" y="130"/>
                      <a:pt x="26" y="130"/>
                    </a:cubicBezTo>
                    <a:cubicBezTo>
                      <a:pt x="27" y="131"/>
                      <a:pt x="34" y="133"/>
                      <a:pt x="40" y="134"/>
                    </a:cubicBezTo>
                    <a:cubicBezTo>
                      <a:pt x="41" y="134"/>
                      <a:pt x="44" y="134"/>
                      <a:pt x="47" y="134"/>
                    </a:cubicBezTo>
                    <a:cubicBezTo>
                      <a:pt x="52" y="135"/>
                      <a:pt x="58" y="136"/>
                      <a:pt x="62" y="136"/>
                    </a:cubicBezTo>
                    <a:cubicBezTo>
                      <a:pt x="66" y="136"/>
                      <a:pt x="67" y="135"/>
                      <a:pt x="67" y="135"/>
                    </a:cubicBezTo>
                    <a:cubicBezTo>
                      <a:pt x="67" y="135"/>
                      <a:pt x="64" y="133"/>
                      <a:pt x="62" y="131"/>
                    </a:cubicBezTo>
                    <a:cubicBezTo>
                      <a:pt x="59" y="129"/>
                      <a:pt x="56" y="127"/>
                      <a:pt x="52" y="123"/>
                    </a:cubicBezTo>
                    <a:cubicBezTo>
                      <a:pt x="48" y="119"/>
                      <a:pt x="43" y="111"/>
                      <a:pt x="44" y="104"/>
                    </a:cubicBezTo>
                    <a:cubicBezTo>
                      <a:pt x="44" y="100"/>
                      <a:pt x="46" y="98"/>
                      <a:pt x="49" y="96"/>
                    </a:cubicBezTo>
                    <a:cubicBezTo>
                      <a:pt x="52" y="94"/>
                      <a:pt x="52" y="93"/>
                      <a:pt x="52" y="91"/>
                    </a:cubicBezTo>
                    <a:cubicBezTo>
                      <a:pt x="53" y="88"/>
                      <a:pt x="53" y="86"/>
                      <a:pt x="58" y="83"/>
                    </a:cubicBezTo>
                    <a:cubicBezTo>
                      <a:pt x="61" y="81"/>
                      <a:pt x="62" y="78"/>
                      <a:pt x="62" y="76"/>
                    </a:cubicBezTo>
                    <a:cubicBezTo>
                      <a:pt x="63" y="74"/>
                      <a:pt x="64" y="71"/>
                      <a:pt x="69" y="71"/>
                    </a:cubicBezTo>
                    <a:cubicBezTo>
                      <a:pt x="70" y="71"/>
                      <a:pt x="70" y="71"/>
                      <a:pt x="70" y="71"/>
                    </a:cubicBezTo>
                    <a:cubicBezTo>
                      <a:pt x="70" y="70"/>
                      <a:pt x="70" y="70"/>
                      <a:pt x="70" y="69"/>
                    </a:cubicBezTo>
                    <a:cubicBezTo>
                      <a:pt x="70" y="68"/>
                      <a:pt x="69" y="64"/>
                      <a:pt x="74" y="63"/>
                    </a:cubicBezTo>
                    <a:cubicBezTo>
                      <a:pt x="76" y="63"/>
                      <a:pt x="78" y="62"/>
                      <a:pt x="79" y="60"/>
                    </a:cubicBezTo>
                    <a:cubicBezTo>
                      <a:pt x="80" y="58"/>
                      <a:pt x="80" y="56"/>
                      <a:pt x="80" y="55"/>
                    </a:cubicBezTo>
                    <a:cubicBezTo>
                      <a:pt x="79" y="54"/>
                      <a:pt x="80" y="53"/>
                      <a:pt x="80" y="52"/>
                    </a:cubicBezTo>
                    <a:cubicBezTo>
                      <a:pt x="81" y="51"/>
                      <a:pt x="83" y="51"/>
                      <a:pt x="85" y="51"/>
                    </a:cubicBezTo>
                    <a:cubicBezTo>
                      <a:pt x="87" y="51"/>
                      <a:pt x="90" y="51"/>
                      <a:pt x="91" y="49"/>
                    </a:cubicBezTo>
                    <a:cubicBezTo>
                      <a:pt x="93" y="47"/>
                      <a:pt x="96" y="46"/>
                      <a:pt x="99" y="46"/>
                    </a:cubicBezTo>
                    <a:cubicBezTo>
                      <a:pt x="102" y="45"/>
                      <a:pt x="105" y="45"/>
                      <a:pt x="106" y="43"/>
                    </a:cubicBezTo>
                    <a:cubicBezTo>
                      <a:pt x="109" y="35"/>
                      <a:pt x="152" y="22"/>
                      <a:pt x="170" y="18"/>
                    </a:cubicBezTo>
                    <a:cubicBezTo>
                      <a:pt x="188" y="14"/>
                      <a:pt x="198" y="8"/>
                      <a:pt x="199" y="4"/>
                    </a:cubicBezTo>
                    <a:cubicBezTo>
                      <a:pt x="199" y="3"/>
                      <a:pt x="199" y="3"/>
                      <a:pt x="198" y="1"/>
                    </a:cubicBezTo>
                    <a:cubicBezTo>
                      <a:pt x="196" y="0"/>
                      <a:pt x="194" y="0"/>
                      <a:pt x="191" y="0"/>
                    </a:cubicBezTo>
                    <a:cubicBezTo>
                      <a:pt x="182" y="0"/>
                      <a:pt x="169" y="5"/>
                      <a:pt x="166" y="8"/>
                    </a:cubicBezTo>
                    <a:cubicBezTo>
                      <a:pt x="162" y="11"/>
                      <a:pt x="158" y="11"/>
                      <a:pt x="154" y="11"/>
                    </a:cubicBezTo>
                    <a:cubicBezTo>
                      <a:pt x="152" y="11"/>
                      <a:pt x="149" y="12"/>
                      <a:pt x="147" y="13"/>
                    </a:cubicBezTo>
                    <a:cubicBezTo>
                      <a:pt x="144" y="15"/>
                      <a:pt x="137" y="17"/>
                      <a:pt x="131" y="17"/>
                    </a:cubicBezTo>
                    <a:cubicBezTo>
                      <a:pt x="128" y="17"/>
                      <a:pt x="125" y="16"/>
                      <a:pt x="123" y="15"/>
                    </a:cubicBezTo>
                    <a:cubicBezTo>
                      <a:pt x="120" y="13"/>
                      <a:pt x="117" y="15"/>
                      <a:pt x="114" y="16"/>
                    </a:cubicBezTo>
                    <a:cubicBezTo>
                      <a:pt x="112" y="18"/>
                      <a:pt x="109" y="19"/>
                      <a:pt x="107" y="19"/>
                    </a:cubicBezTo>
                    <a:cubicBezTo>
                      <a:pt x="107" y="19"/>
                      <a:pt x="107" y="19"/>
                      <a:pt x="107" y="19"/>
                    </a:cubicBezTo>
                    <a:cubicBezTo>
                      <a:pt x="105" y="19"/>
                      <a:pt x="103" y="20"/>
                      <a:pt x="101" y="21"/>
                    </a:cubicBezTo>
                    <a:cubicBezTo>
                      <a:pt x="99" y="22"/>
                      <a:pt x="96" y="23"/>
                      <a:pt x="93" y="23"/>
                    </a:cubicBezTo>
                    <a:cubicBezTo>
                      <a:pt x="93" y="23"/>
                      <a:pt x="93" y="23"/>
                      <a:pt x="93" y="23"/>
                    </a:cubicBezTo>
                    <a:cubicBezTo>
                      <a:pt x="88" y="23"/>
                      <a:pt x="81" y="26"/>
                      <a:pt x="80" y="28"/>
                    </a:cubicBezTo>
                    <a:cubicBezTo>
                      <a:pt x="80" y="30"/>
                      <a:pt x="77" y="31"/>
                      <a:pt x="75" y="31"/>
                    </a:cubicBezTo>
                    <a:cubicBezTo>
                      <a:pt x="74" y="32"/>
                      <a:pt x="72" y="32"/>
                      <a:pt x="72" y="33"/>
                    </a:cubicBezTo>
                    <a:cubicBezTo>
                      <a:pt x="72" y="36"/>
                      <a:pt x="67" y="39"/>
                      <a:pt x="63" y="39"/>
                    </a:cubicBezTo>
                    <a:cubicBezTo>
                      <a:pt x="62" y="39"/>
                      <a:pt x="60" y="39"/>
                      <a:pt x="59" y="37"/>
                    </a:cubicBezTo>
                    <a:cubicBezTo>
                      <a:pt x="58" y="37"/>
                      <a:pt x="58" y="37"/>
                      <a:pt x="57" y="38"/>
                    </a:cubicBezTo>
                    <a:cubicBezTo>
                      <a:pt x="57" y="39"/>
                      <a:pt x="57" y="41"/>
                      <a:pt x="59" y="42"/>
                    </a:cubicBezTo>
                    <a:cubicBezTo>
                      <a:pt x="60" y="43"/>
                      <a:pt x="61" y="45"/>
                      <a:pt x="60" y="46"/>
                    </a:cubicBezTo>
                    <a:cubicBezTo>
                      <a:pt x="60" y="48"/>
                      <a:pt x="57" y="49"/>
                      <a:pt x="55" y="50"/>
                    </a:cubicBezTo>
                    <a:cubicBezTo>
                      <a:pt x="54" y="50"/>
                      <a:pt x="54" y="51"/>
                      <a:pt x="53" y="51"/>
                    </a:cubicBezTo>
                    <a:cubicBezTo>
                      <a:pt x="54" y="51"/>
                      <a:pt x="54" y="52"/>
                      <a:pt x="54" y="52"/>
                    </a:cubicBezTo>
                    <a:cubicBezTo>
                      <a:pt x="53" y="54"/>
                      <a:pt x="52" y="55"/>
                      <a:pt x="51" y="56"/>
                    </a:cubicBezTo>
                    <a:cubicBezTo>
                      <a:pt x="50" y="56"/>
                      <a:pt x="50" y="57"/>
                      <a:pt x="49" y="57"/>
                    </a:cubicBezTo>
                    <a:cubicBezTo>
                      <a:pt x="50" y="58"/>
                      <a:pt x="50" y="60"/>
                      <a:pt x="50" y="61"/>
                    </a:cubicBezTo>
                    <a:cubicBezTo>
                      <a:pt x="48" y="63"/>
                      <a:pt x="44" y="64"/>
                      <a:pt x="39" y="65"/>
                    </a:cubicBezTo>
                    <a:cubicBezTo>
                      <a:pt x="38" y="65"/>
                      <a:pt x="38" y="65"/>
                      <a:pt x="38" y="65"/>
                    </a:cubicBezTo>
                    <a:cubicBezTo>
                      <a:pt x="36" y="66"/>
                      <a:pt x="35" y="67"/>
                      <a:pt x="35" y="68"/>
                    </a:cubicBezTo>
                    <a:cubicBezTo>
                      <a:pt x="35" y="69"/>
                      <a:pt x="36" y="69"/>
                      <a:pt x="37" y="69"/>
                    </a:cubicBezTo>
                    <a:cubicBezTo>
                      <a:pt x="39" y="69"/>
                      <a:pt x="40" y="69"/>
                      <a:pt x="41" y="71"/>
                    </a:cubicBezTo>
                    <a:cubicBezTo>
                      <a:pt x="41" y="73"/>
                      <a:pt x="40" y="74"/>
                      <a:pt x="39" y="74"/>
                    </a:cubicBezTo>
                    <a:cubicBezTo>
                      <a:pt x="37" y="75"/>
                      <a:pt x="36" y="76"/>
                      <a:pt x="36" y="77"/>
                    </a:cubicBezTo>
                    <a:cubicBezTo>
                      <a:pt x="36" y="79"/>
                      <a:pt x="35" y="80"/>
                      <a:pt x="35" y="81"/>
                    </a:cubicBezTo>
                    <a:cubicBezTo>
                      <a:pt x="33" y="82"/>
                      <a:pt x="31" y="83"/>
                      <a:pt x="28" y="83"/>
                    </a:cubicBezTo>
                    <a:cubicBezTo>
                      <a:pt x="27" y="83"/>
                      <a:pt x="26" y="83"/>
                      <a:pt x="26" y="83"/>
                    </a:cubicBezTo>
                    <a:cubicBezTo>
                      <a:pt x="26" y="85"/>
                      <a:pt x="25" y="86"/>
                      <a:pt x="24" y="88"/>
                    </a:cubicBezTo>
                    <a:cubicBezTo>
                      <a:pt x="23" y="89"/>
                      <a:pt x="21" y="90"/>
                      <a:pt x="17" y="90"/>
                    </a:cubicBezTo>
                    <a:cubicBezTo>
                      <a:pt x="19" y="92"/>
                      <a:pt x="21" y="93"/>
                      <a:pt x="21" y="96"/>
                    </a:cubicBezTo>
                    <a:cubicBezTo>
                      <a:pt x="22" y="99"/>
                      <a:pt x="19" y="100"/>
                      <a:pt x="17" y="100"/>
                    </a:cubicBezTo>
                    <a:cubicBezTo>
                      <a:pt x="15" y="101"/>
                      <a:pt x="15" y="101"/>
                      <a:pt x="15" y="103"/>
                    </a:cubicBezTo>
                    <a:cubicBezTo>
                      <a:pt x="14" y="107"/>
                      <a:pt x="10" y="107"/>
                      <a:pt x="7" y="108"/>
                    </a:cubicBezTo>
                    <a:cubicBezTo>
                      <a:pt x="3" y="108"/>
                      <a:pt x="1" y="108"/>
                      <a:pt x="1" y="110"/>
                    </a:cubicBezTo>
                    <a:cubicBezTo>
                      <a:pt x="0" y="112"/>
                      <a:pt x="0" y="113"/>
                      <a:pt x="1" y="113"/>
                    </a:cubicBezTo>
                    <a:cubicBezTo>
                      <a:pt x="2" y="114"/>
                      <a:pt x="5" y="114"/>
                      <a:pt x="8" y="1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6" name="Freeform 1150">
                <a:extLst>
                  <a:ext uri="{FF2B5EF4-FFF2-40B4-BE49-F238E27FC236}">
                    <a16:creationId xmlns:a16="http://schemas.microsoft.com/office/drawing/2014/main" id="{4B603D80-0D82-44ED-8E83-7C52BF49D4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0" y="2328"/>
                <a:ext cx="106" cy="89"/>
              </a:xfrm>
              <a:custGeom>
                <a:avLst/>
                <a:gdLst>
                  <a:gd name="T0" fmla="*/ 74 w 111"/>
                  <a:gd name="T1" fmla="*/ 14 h 93"/>
                  <a:gd name="T2" fmla="*/ 70 w 111"/>
                  <a:gd name="T3" fmla="*/ 18 h 93"/>
                  <a:gd name="T4" fmla="*/ 64 w 111"/>
                  <a:gd name="T5" fmla="*/ 23 h 93"/>
                  <a:gd name="T6" fmla="*/ 58 w 111"/>
                  <a:gd name="T7" fmla="*/ 27 h 93"/>
                  <a:gd name="T8" fmla="*/ 46 w 111"/>
                  <a:gd name="T9" fmla="*/ 34 h 93"/>
                  <a:gd name="T10" fmla="*/ 45 w 111"/>
                  <a:gd name="T11" fmla="*/ 35 h 93"/>
                  <a:gd name="T12" fmla="*/ 35 w 111"/>
                  <a:gd name="T13" fmla="*/ 16 h 93"/>
                  <a:gd name="T14" fmla="*/ 32 w 111"/>
                  <a:gd name="T15" fmla="*/ 6 h 93"/>
                  <a:gd name="T16" fmla="*/ 15 w 111"/>
                  <a:gd name="T17" fmla="*/ 0 h 93"/>
                  <a:gd name="T18" fmla="*/ 10 w 111"/>
                  <a:gd name="T19" fmla="*/ 2 h 93"/>
                  <a:gd name="T20" fmla="*/ 3 w 111"/>
                  <a:gd name="T21" fmla="*/ 7 h 93"/>
                  <a:gd name="T22" fmla="*/ 0 w 111"/>
                  <a:gd name="T23" fmla="*/ 9 h 93"/>
                  <a:gd name="T24" fmla="*/ 0 w 111"/>
                  <a:gd name="T25" fmla="*/ 10 h 93"/>
                  <a:gd name="T26" fmla="*/ 2 w 111"/>
                  <a:gd name="T27" fmla="*/ 10 h 93"/>
                  <a:gd name="T28" fmla="*/ 4 w 111"/>
                  <a:gd name="T29" fmla="*/ 10 h 93"/>
                  <a:gd name="T30" fmla="*/ 11 w 111"/>
                  <a:gd name="T31" fmla="*/ 16 h 93"/>
                  <a:gd name="T32" fmla="*/ 13 w 111"/>
                  <a:gd name="T33" fmla="*/ 18 h 93"/>
                  <a:gd name="T34" fmla="*/ 17 w 111"/>
                  <a:gd name="T35" fmla="*/ 20 h 93"/>
                  <a:gd name="T36" fmla="*/ 25 w 111"/>
                  <a:gd name="T37" fmla="*/ 19 h 93"/>
                  <a:gd name="T38" fmla="*/ 29 w 111"/>
                  <a:gd name="T39" fmla="*/ 18 h 93"/>
                  <a:gd name="T40" fmla="*/ 29 w 111"/>
                  <a:gd name="T41" fmla="*/ 18 h 93"/>
                  <a:gd name="T42" fmla="*/ 34 w 111"/>
                  <a:gd name="T43" fmla="*/ 22 h 93"/>
                  <a:gd name="T44" fmla="*/ 27 w 111"/>
                  <a:gd name="T45" fmla="*/ 25 h 93"/>
                  <a:gd name="T46" fmla="*/ 23 w 111"/>
                  <a:gd name="T47" fmla="*/ 26 h 93"/>
                  <a:gd name="T48" fmla="*/ 18 w 111"/>
                  <a:gd name="T49" fmla="*/ 27 h 93"/>
                  <a:gd name="T50" fmla="*/ 14 w 111"/>
                  <a:gd name="T51" fmla="*/ 27 h 93"/>
                  <a:gd name="T52" fmla="*/ 20 w 111"/>
                  <a:gd name="T53" fmla="*/ 37 h 93"/>
                  <a:gd name="T54" fmla="*/ 22 w 111"/>
                  <a:gd name="T55" fmla="*/ 39 h 93"/>
                  <a:gd name="T56" fmla="*/ 24 w 111"/>
                  <a:gd name="T57" fmla="*/ 37 h 93"/>
                  <a:gd name="T58" fmla="*/ 27 w 111"/>
                  <a:gd name="T59" fmla="*/ 33 h 93"/>
                  <a:gd name="T60" fmla="*/ 31 w 111"/>
                  <a:gd name="T61" fmla="*/ 35 h 93"/>
                  <a:gd name="T62" fmla="*/ 38 w 111"/>
                  <a:gd name="T63" fmla="*/ 38 h 93"/>
                  <a:gd name="T64" fmla="*/ 44 w 111"/>
                  <a:gd name="T65" fmla="*/ 42 h 93"/>
                  <a:gd name="T66" fmla="*/ 48 w 111"/>
                  <a:gd name="T67" fmla="*/ 44 h 93"/>
                  <a:gd name="T68" fmla="*/ 81 w 111"/>
                  <a:gd name="T69" fmla="*/ 55 h 93"/>
                  <a:gd name="T70" fmla="*/ 86 w 111"/>
                  <a:gd name="T71" fmla="*/ 64 h 93"/>
                  <a:gd name="T72" fmla="*/ 87 w 111"/>
                  <a:gd name="T73" fmla="*/ 68 h 93"/>
                  <a:gd name="T74" fmla="*/ 91 w 111"/>
                  <a:gd name="T75" fmla="*/ 79 h 93"/>
                  <a:gd name="T76" fmla="*/ 85 w 111"/>
                  <a:gd name="T77" fmla="*/ 82 h 93"/>
                  <a:gd name="T78" fmla="*/ 77 w 111"/>
                  <a:gd name="T79" fmla="*/ 86 h 93"/>
                  <a:gd name="T80" fmla="*/ 76 w 111"/>
                  <a:gd name="T81" fmla="*/ 87 h 93"/>
                  <a:gd name="T82" fmla="*/ 79 w 111"/>
                  <a:gd name="T83" fmla="*/ 88 h 93"/>
                  <a:gd name="T84" fmla="*/ 93 w 111"/>
                  <a:gd name="T85" fmla="*/ 86 h 93"/>
                  <a:gd name="T86" fmla="*/ 101 w 111"/>
                  <a:gd name="T87" fmla="*/ 85 h 93"/>
                  <a:gd name="T88" fmla="*/ 108 w 111"/>
                  <a:gd name="T89" fmla="*/ 90 h 93"/>
                  <a:gd name="T90" fmla="*/ 111 w 111"/>
                  <a:gd name="T91" fmla="*/ 93 h 93"/>
                  <a:gd name="T92" fmla="*/ 111 w 111"/>
                  <a:gd name="T93" fmla="*/ 27 h 93"/>
                  <a:gd name="T94" fmla="*/ 94 w 111"/>
                  <a:gd name="T95" fmla="*/ 21 h 93"/>
                  <a:gd name="T96" fmla="*/ 74 w 111"/>
                  <a:gd name="T97" fmla="*/ 14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11" h="93">
                    <a:moveTo>
                      <a:pt x="74" y="14"/>
                    </a:moveTo>
                    <a:cubicBezTo>
                      <a:pt x="73" y="14"/>
                      <a:pt x="72" y="15"/>
                      <a:pt x="70" y="18"/>
                    </a:cubicBezTo>
                    <a:cubicBezTo>
                      <a:pt x="69" y="20"/>
                      <a:pt x="67" y="23"/>
                      <a:pt x="64" y="23"/>
                    </a:cubicBezTo>
                    <a:cubicBezTo>
                      <a:pt x="63" y="23"/>
                      <a:pt x="60" y="25"/>
                      <a:pt x="58" y="27"/>
                    </a:cubicBezTo>
                    <a:cubicBezTo>
                      <a:pt x="55" y="30"/>
                      <a:pt x="51" y="33"/>
                      <a:pt x="46" y="34"/>
                    </a:cubicBezTo>
                    <a:cubicBezTo>
                      <a:pt x="46" y="35"/>
                      <a:pt x="45" y="35"/>
                      <a:pt x="45" y="35"/>
                    </a:cubicBezTo>
                    <a:cubicBezTo>
                      <a:pt x="39" y="35"/>
                      <a:pt x="37" y="25"/>
                      <a:pt x="35" y="16"/>
                    </a:cubicBezTo>
                    <a:cubicBezTo>
                      <a:pt x="34" y="12"/>
                      <a:pt x="33" y="7"/>
                      <a:pt x="32" y="6"/>
                    </a:cubicBezTo>
                    <a:cubicBezTo>
                      <a:pt x="30" y="3"/>
                      <a:pt x="22" y="0"/>
                      <a:pt x="15" y="0"/>
                    </a:cubicBezTo>
                    <a:cubicBezTo>
                      <a:pt x="12" y="0"/>
                      <a:pt x="10" y="1"/>
                      <a:pt x="10" y="2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1" y="8"/>
                      <a:pt x="1" y="8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3" y="10"/>
                      <a:pt x="3" y="10"/>
                      <a:pt x="4" y="10"/>
                    </a:cubicBezTo>
                    <a:cubicBezTo>
                      <a:pt x="9" y="10"/>
                      <a:pt x="10" y="13"/>
                      <a:pt x="11" y="16"/>
                    </a:cubicBezTo>
                    <a:cubicBezTo>
                      <a:pt x="12" y="17"/>
                      <a:pt x="12" y="17"/>
                      <a:pt x="13" y="18"/>
                    </a:cubicBezTo>
                    <a:cubicBezTo>
                      <a:pt x="13" y="19"/>
                      <a:pt x="13" y="20"/>
                      <a:pt x="17" y="20"/>
                    </a:cubicBezTo>
                    <a:cubicBezTo>
                      <a:pt x="20" y="20"/>
                      <a:pt x="23" y="19"/>
                      <a:pt x="25" y="19"/>
                    </a:cubicBezTo>
                    <a:cubicBezTo>
                      <a:pt x="27" y="18"/>
                      <a:pt x="28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32" y="18"/>
                      <a:pt x="34" y="20"/>
                      <a:pt x="34" y="22"/>
                    </a:cubicBezTo>
                    <a:cubicBezTo>
                      <a:pt x="34" y="25"/>
                      <a:pt x="31" y="27"/>
                      <a:pt x="27" y="25"/>
                    </a:cubicBezTo>
                    <a:cubicBezTo>
                      <a:pt x="25" y="25"/>
                      <a:pt x="24" y="25"/>
                      <a:pt x="23" y="26"/>
                    </a:cubicBezTo>
                    <a:cubicBezTo>
                      <a:pt x="22" y="27"/>
                      <a:pt x="20" y="28"/>
                      <a:pt x="18" y="27"/>
                    </a:cubicBezTo>
                    <a:cubicBezTo>
                      <a:pt x="17" y="27"/>
                      <a:pt x="15" y="27"/>
                      <a:pt x="14" y="27"/>
                    </a:cubicBezTo>
                    <a:cubicBezTo>
                      <a:pt x="17" y="29"/>
                      <a:pt x="20" y="32"/>
                      <a:pt x="20" y="37"/>
                    </a:cubicBezTo>
                    <a:cubicBezTo>
                      <a:pt x="20" y="37"/>
                      <a:pt x="20" y="39"/>
                      <a:pt x="22" y="39"/>
                    </a:cubicBezTo>
                    <a:cubicBezTo>
                      <a:pt x="23" y="39"/>
                      <a:pt x="24" y="38"/>
                      <a:pt x="24" y="37"/>
                    </a:cubicBezTo>
                    <a:cubicBezTo>
                      <a:pt x="24" y="33"/>
                      <a:pt x="26" y="33"/>
                      <a:pt x="27" y="33"/>
                    </a:cubicBezTo>
                    <a:cubicBezTo>
                      <a:pt x="28" y="33"/>
                      <a:pt x="29" y="34"/>
                      <a:pt x="31" y="35"/>
                    </a:cubicBezTo>
                    <a:cubicBezTo>
                      <a:pt x="33" y="36"/>
                      <a:pt x="35" y="38"/>
                      <a:pt x="38" y="38"/>
                    </a:cubicBezTo>
                    <a:cubicBezTo>
                      <a:pt x="42" y="39"/>
                      <a:pt x="44" y="41"/>
                      <a:pt x="44" y="42"/>
                    </a:cubicBezTo>
                    <a:cubicBezTo>
                      <a:pt x="45" y="43"/>
                      <a:pt x="45" y="43"/>
                      <a:pt x="48" y="44"/>
                    </a:cubicBezTo>
                    <a:cubicBezTo>
                      <a:pt x="56" y="44"/>
                      <a:pt x="73" y="50"/>
                      <a:pt x="81" y="55"/>
                    </a:cubicBezTo>
                    <a:cubicBezTo>
                      <a:pt x="85" y="58"/>
                      <a:pt x="85" y="61"/>
                      <a:pt x="86" y="64"/>
                    </a:cubicBezTo>
                    <a:cubicBezTo>
                      <a:pt x="86" y="65"/>
                      <a:pt x="86" y="67"/>
                      <a:pt x="87" y="68"/>
                    </a:cubicBezTo>
                    <a:cubicBezTo>
                      <a:pt x="91" y="72"/>
                      <a:pt x="92" y="76"/>
                      <a:pt x="91" y="79"/>
                    </a:cubicBezTo>
                    <a:cubicBezTo>
                      <a:pt x="90" y="80"/>
                      <a:pt x="89" y="82"/>
                      <a:pt x="85" y="82"/>
                    </a:cubicBezTo>
                    <a:cubicBezTo>
                      <a:pt x="82" y="82"/>
                      <a:pt x="78" y="84"/>
                      <a:pt x="77" y="86"/>
                    </a:cubicBezTo>
                    <a:cubicBezTo>
                      <a:pt x="77" y="87"/>
                      <a:pt x="76" y="87"/>
                      <a:pt x="76" y="87"/>
                    </a:cubicBezTo>
                    <a:cubicBezTo>
                      <a:pt x="77" y="87"/>
                      <a:pt x="77" y="88"/>
                      <a:pt x="79" y="88"/>
                    </a:cubicBezTo>
                    <a:cubicBezTo>
                      <a:pt x="83" y="88"/>
                      <a:pt x="88" y="87"/>
                      <a:pt x="93" y="86"/>
                    </a:cubicBezTo>
                    <a:cubicBezTo>
                      <a:pt x="96" y="86"/>
                      <a:pt x="99" y="85"/>
                      <a:pt x="101" y="85"/>
                    </a:cubicBezTo>
                    <a:cubicBezTo>
                      <a:pt x="103" y="85"/>
                      <a:pt x="105" y="87"/>
                      <a:pt x="108" y="90"/>
                    </a:cubicBezTo>
                    <a:cubicBezTo>
                      <a:pt x="109" y="91"/>
                      <a:pt x="110" y="92"/>
                      <a:pt x="111" y="93"/>
                    </a:cubicBezTo>
                    <a:cubicBezTo>
                      <a:pt x="111" y="27"/>
                      <a:pt x="111" y="27"/>
                      <a:pt x="111" y="27"/>
                    </a:cubicBezTo>
                    <a:cubicBezTo>
                      <a:pt x="105" y="25"/>
                      <a:pt x="100" y="23"/>
                      <a:pt x="94" y="21"/>
                    </a:cubicBezTo>
                    <a:cubicBezTo>
                      <a:pt x="86" y="17"/>
                      <a:pt x="77" y="14"/>
                      <a:pt x="74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7" name="Freeform 1151">
                <a:extLst>
                  <a:ext uri="{FF2B5EF4-FFF2-40B4-BE49-F238E27FC236}">
                    <a16:creationId xmlns:a16="http://schemas.microsoft.com/office/drawing/2014/main" id="{75379615-7963-4DC1-98FD-12116A24EE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9" y="2355"/>
                <a:ext cx="26" cy="9"/>
              </a:xfrm>
              <a:custGeom>
                <a:avLst/>
                <a:gdLst>
                  <a:gd name="T0" fmla="*/ 0 w 28"/>
                  <a:gd name="T1" fmla="*/ 3 h 9"/>
                  <a:gd name="T2" fmla="*/ 5 w 28"/>
                  <a:gd name="T3" fmla="*/ 4 h 9"/>
                  <a:gd name="T4" fmla="*/ 9 w 28"/>
                  <a:gd name="T5" fmla="*/ 4 h 9"/>
                  <a:gd name="T6" fmla="*/ 14 w 28"/>
                  <a:gd name="T7" fmla="*/ 4 h 9"/>
                  <a:gd name="T8" fmla="*/ 24 w 28"/>
                  <a:gd name="T9" fmla="*/ 7 h 9"/>
                  <a:gd name="T10" fmla="*/ 28 w 28"/>
                  <a:gd name="T11" fmla="*/ 9 h 9"/>
                  <a:gd name="T12" fmla="*/ 27 w 28"/>
                  <a:gd name="T13" fmla="*/ 7 h 9"/>
                  <a:gd name="T14" fmla="*/ 20 w 28"/>
                  <a:gd name="T15" fmla="*/ 1 h 9"/>
                  <a:gd name="T16" fmla="*/ 12 w 28"/>
                  <a:gd name="T17" fmla="*/ 0 h 9"/>
                  <a:gd name="T18" fmla="*/ 0 w 28"/>
                  <a:gd name="T1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9">
                    <a:moveTo>
                      <a:pt x="0" y="3"/>
                    </a:moveTo>
                    <a:cubicBezTo>
                      <a:pt x="0" y="3"/>
                      <a:pt x="1" y="4"/>
                      <a:pt x="5" y="4"/>
                    </a:cubicBezTo>
                    <a:cubicBezTo>
                      <a:pt x="6" y="4"/>
                      <a:pt x="7" y="4"/>
                      <a:pt x="9" y="4"/>
                    </a:cubicBezTo>
                    <a:cubicBezTo>
                      <a:pt x="10" y="4"/>
                      <a:pt x="12" y="4"/>
                      <a:pt x="14" y="4"/>
                    </a:cubicBezTo>
                    <a:cubicBezTo>
                      <a:pt x="18" y="4"/>
                      <a:pt x="22" y="5"/>
                      <a:pt x="24" y="7"/>
                    </a:cubicBezTo>
                    <a:cubicBezTo>
                      <a:pt x="26" y="8"/>
                      <a:pt x="27" y="8"/>
                      <a:pt x="28" y="9"/>
                    </a:cubicBezTo>
                    <a:cubicBezTo>
                      <a:pt x="28" y="8"/>
                      <a:pt x="27" y="8"/>
                      <a:pt x="27" y="7"/>
                    </a:cubicBezTo>
                    <a:cubicBezTo>
                      <a:pt x="27" y="6"/>
                      <a:pt x="25" y="3"/>
                      <a:pt x="20" y="1"/>
                    </a:cubicBezTo>
                    <a:cubicBezTo>
                      <a:pt x="18" y="0"/>
                      <a:pt x="15" y="0"/>
                      <a:pt x="12" y="0"/>
                    </a:cubicBezTo>
                    <a:cubicBezTo>
                      <a:pt x="5" y="0"/>
                      <a:pt x="1" y="2"/>
                      <a:pt x="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8" name="Freeform 1152">
                <a:extLst>
                  <a:ext uri="{FF2B5EF4-FFF2-40B4-BE49-F238E27FC236}">
                    <a16:creationId xmlns:a16="http://schemas.microsoft.com/office/drawing/2014/main" id="{ECBED73A-5040-46AC-B8B2-01DE4672F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5" y="2263"/>
                <a:ext cx="120" cy="121"/>
              </a:xfrm>
              <a:custGeom>
                <a:avLst/>
                <a:gdLst>
                  <a:gd name="T0" fmla="*/ 116 w 125"/>
                  <a:gd name="T1" fmla="*/ 112 h 126"/>
                  <a:gd name="T2" fmla="*/ 117 w 125"/>
                  <a:gd name="T3" fmla="*/ 103 h 126"/>
                  <a:gd name="T4" fmla="*/ 118 w 125"/>
                  <a:gd name="T5" fmla="*/ 100 h 126"/>
                  <a:gd name="T6" fmla="*/ 124 w 125"/>
                  <a:gd name="T7" fmla="*/ 95 h 126"/>
                  <a:gd name="T8" fmla="*/ 124 w 125"/>
                  <a:gd name="T9" fmla="*/ 92 h 126"/>
                  <a:gd name="T10" fmla="*/ 121 w 125"/>
                  <a:gd name="T11" fmla="*/ 88 h 126"/>
                  <a:gd name="T12" fmla="*/ 115 w 125"/>
                  <a:gd name="T13" fmla="*/ 83 h 126"/>
                  <a:gd name="T14" fmla="*/ 113 w 125"/>
                  <a:gd name="T15" fmla="*/ 84 h 126"/>
                  <a:gd name="T16" fmla="*/ 114 w 125"/>
                  <a:gd name="T17" fmla="*/ 84 h 126"/>
                  <a:gd name="T18" fmla="*/ 120 w 125"/>
                  <a:gd name="T19" fmla="*/ 88 h 126"/>
                  <a:gd name="T20" fmla="*/ 120 w 125"/>
                  <a:gd name="T21" fmla="*/ 92 h 126"/>
                  <a:gd name="T22" fmla="*/ 118 w 125"/>
                  <a:gd name="T23" fmla="*/ 94 h 126"/>
                  <a:gd name="T24" fmla="*/ 115 w 125"/>
                  <a:gd name="T25" fmla="*/ 93 h 126"/>
                  <a:gd name="T26" fmla="*/ 112 w 125"/>
                  <a:gd name="T27" fmla="*/ 92 h 126"/>
                  <a:gd name="T28" fmla="*/ 111 w 125"/>
                  <a:gd name="T29" fmla="*/ 92 h 126"/>
                  <a:gd name="T30" fmla="*/ 106 w 125"/>
                  <a:gd name="T31" fmla="*/ 88 h 126"/>
                  <a:gd name="T32" fmla="*/ 104 w 125"/>
                  <a:gd name="T33" fmla="*/ 86 h 126"/>
                  <a:gd name="T34" fmla="*/ 98 w 125"/>
                  <a:gd name="T35" fmla="*/ 79 h 126"/>
                  <a:gd name="T36" fmla="*/ 94 w 125"/>
                  <a:gd name="T37" fmla="*/ 76 h 126"/>
                  <a:gd name="T38" fmla="*/ 88 w 125"/>
                  <a:gd name="T39" fmla="*/ 72 h 126"/>
                  <a:gd name="T40" fmla="*/ 91 w 125"/>
                  <a:gd name="T41" fmla="*/ 64 h 126"/>
                  <a:gd name="T42" fmla="*/ 89 w 125"/>
                  <a:gd name="T43" fmla="*/ 62 h 126"/>
                  <a:gd name="T44" fmla="*/ 84 w 125"/>
                  <a:gd name="T45" fmla="*/ 55 h 126"/>
                  <a:gd name="T46" fmla="*/ 83 w 125"/>
                  <a:gd name="T47" fmla="*/ 54 h 126"/>
                  <a:gd name="T48" fmla="*/ 78 w 125"/>
                  <a:gd name="T49" fmla="*/ 50 h 126"/>
                  <a:gd name="T50" fmla="*/ 78 w 125"/>
                  <a:gd name="T51" fmla="*/ 50 h 126"/>
                  <a:gd name="T52" fmla="*/ 78 w 125"/>
                  <a:gd name="T53" fmla="*/ 49 h 126"/>
                  <a:gd name="T54" fmla="*/ 73 w 125"/>
                  <a:gd name="T55" fmla="*/ 46 h 126"/>
                  <a:gd name="T56" fmla="*/ 71 w 125"/>
                  <a:gd name="T57" fmla="*/ 45 h 126"/>
                  <a:gd name="T58" fmla="*/ 70 w 125"/>
                  <a:gd name="T59" fmla="*/ 45 h 126"/>
                  <a:gd name="T60" fmla="*/ 66 w 125"/>
                  <a:gd name="T61" fmla="*/ 43 h 126"/>
                  <a:gd name="T62" fmla="*/ 60 w 125"/>
                  <a:gd name="T63" fmla="*/ 39 h 126"/>
                  <a:gd name="T64" fmla="*/ 48 w 125"/>
                  <a:gd name="T65" fmla="*/ 29 h 126"/>
                  <a:gd name="T66" fmla="*/ 40 w 125"/>
                  <a:gd name="T67" fmla="*/ 22 h 126"/>
                  <a:gd name="T68" fmla="*/ 29 w 125"/>
                  <a:gd name="T69" fmla="*/ 12 h 126"/>
                  <a:gd name="T70" fmla="*/ 16 w 125"/>
                  <a:gd name="T71" fmla="*/ 5 h 126"/>
                  <a:gd name="T72" fmla="*/ 14 w 125"/>
                  <a:gd name="T73" fmla="*/ 5 h 126"/>
                  <a:gd name="T74" fmla="*/ 14 w 125"/>
                  <a:gd name="T75" fmla="*/ 5 h 126"/>
                  <a:gd name="T76" fmla="*/ 3 w 125"/>
                  <a:gd name="T77" fmla="*/ 1 h 126"/>
                  <a:gd name="T78" fmla="*/ 1 w 125"/>
                  <a:gd name="T79" fmla="*/ 0 h 126"/>
                  <a:gd name="T80" fmla="*/ 16 w 125"/>
                  <a:gd name="T81" fmla="*/ 19 h 126"/>
                  <a:gd name="T82" fmla="*/ 23 w 125"/>
                  <a:gd name="T83" fmla="*/ 27 h 126"/>
                  <a:gd name="T84" fmla="*/ 30 w 125"/>
                  <a:gd name="T85" fmla="*/ 35 h 126"/>
                  <a:gd name="T86" fmla="*/ 39 w 125"/>
                  <a:gd name="T87" fmla="*/ 49 h 126"/>
                  <a:gd name="T88" fmla="*/ 43 w 125"/>
                  <a:gd name="T89" fmla="*/ 57 h 126"/>
                  <a:gd name="T90" fmla="*/ 62 w 125"/>
                  <a:gd name="T91" fmla="*/ 85 h 126"/>
                  <a:gd name="T92" fmla="*/ 70 w 125"/>
                  <a:gd name="T93" fmla="*/ 96 h 126"/>
                  <a:gd name="T94" fmla="*/ 78 w 125"/>
                  <a:gd name="T95" fmla="*/ 104 h 126"/>
                  <a:gd name="T96" fmla="*/ 92 w 125"/>
                  <a:gd name="T97" fmla="*/ 116 h 126"/>
                  <a:gd name="T98" fmla="*/ 98 w 125"/>
                  <a:gd name="T99" fmla="*/ 121 h 126"/>
                  <a:gd name="T100" fmla="*/ 100 w 125"/>
                  <a:gd name="T101" fmla="*/ 124 h 126"/>
                  <a:gd name="T102" fmla="*/ 101 w 125"/>
                  <a:gd name="T103" fmla="*/ 126 h 126"/>
                  <a:gd name="T104" fmla="*/ 105 w 125"/>
                  <a:gd name="T105" fmla="*/ 125 h 126"/>
                  <a:gd name="T106" fmla="*/ 111 w 125"/>
                  <a:gd name="T107" fmla="*/ 126 h 126"/>
                  <a:gd name="T108" fmla="*/ 114 w 125"/>
                  <a:gd name="T109" fmla="*/ 126 h 126"/>
                  <a:gd name="T110" fmla="*/ 116 w 125"/>
                  <a:gd name="T111" fmla="*/ 112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25" h="126">
                    <a:moveTo>
                      <a:pt x="116" y="112"/>
                    </a:moveTo>
                    <a:cubicBezTo>
                      <a:pt x="116" y="109"/>
                      <a:pt x="117" y="105"/>
                      <a:pt x="117" y="103"/>
                    </a:cubicBezTo>
                    <a:cubicBezTo>
                      <a:pt x="117" y="102"/>
                      <a:pt x="118" y="101"/>
                      <a:pt x="118" y="100"/>
                    </a:cubicBezTo>
                    <a:cubicBezTo>
                      <a:pt x="118" y="96"/>
                      <a:pt x="120" y="94"/>
                      <a:pt x="124" y="95"/>
                    </a:cubicBezTo>
                    <a:cubicBezTo>
                      <a:pt x="125" y="94"/>
                      <a:pt x="124" y="93"/>
                      <a:pt x="124" y="92"/>
                    </a:cubicBezTo>
                    <a:cubicBezTo>
                      <a:pt x="123" y="92"/>
                      <a:pt x="122" y="90"/>
                      <a:pt x="121" y="88"/>
                    </a:cubicBezTo>
                    <a:cubicBezTo>
                      <a:pt x="119" y="85"/>
                      <a:pt x="118" y="83"/>
                      <a:pt x="115" y="83"/>
                    </a:cubicBezTo>
                    <a:cubicBezTo>
                      <a:pt x="114" y="83"/>
                      <a:pt x="113" y="84"/>
                      <a:pt x="113" y="84"/>
                    </a:cubicBezTo>
                    <a:cubicBezTo>
                      <a:pt x="113" y="84"/>
                      <a:pt x="114" y="84"/>
                      <a:pt x="114" y="84"/>
                    </a:cubicBezTo>
                    <a:cubicBezTo>
                      <a:pt x="117" y="84"/>
                      <a:pt x="119" y="86"/>
                      <a:pt x="120" y="88"/>
                    </a:cubicBezTo>
                    <a:cubicBezTo>
                      <a:pt x="121" y="89"/>
                      <a:pt x="121" y="91"/>
                      <a:pt x="120" y="92"/>
                    </a:cubicBezTo>
                    <a:cubicBezTo>
                      <a:pt x="120" y="94"/>
                      <a:pt x="118" y="94"/>
                      <a:pt x="118" y="94"/>
                    </a:cubicBezTo>
                    <a:cubicBezTo>
                      <a:pt x="117" y="94"/>
                      <a:pt x="116" y="94"/>
                      <a:pt x="115" y="93"/>
                    </a:cubicBezTo>
                    <a:cubicBezTo>
                      <a:pt x="114" y="92"/>
                      <a:pt x="113" y="92"/>
                      <a:pt x="112" y="92"/>
                    </a:cubicBezTo>
                    <a:cubicBezTo>
                      <a:pt x="111" y="92"/>
                      <a:pt x="111" y="92"/>
                      <a:pt x="111" y="92"/>
                    </a:cubicBezTo>
                    <a:cubicBezTo>
                      <a:pt x="108" y="92"/>
                      <a:pt x="107" y="89"/>
                      <a:pt x="106" y="88"/>
                    </a:cubicBezTo>
                    <a:cubicBezTo>
                      <a:pt x="106" y="86"/>
                      <a:pt x="106" y="86"/>
                      <a:pt x="104" y="86"/>
                    </a:cubicBezTo>
                    <a:cubicBezTo>
                      <a:pt x="100" y="85"/>
                      <a:pt x="99" y="82"/>
                      <a:pt x="98" y="79"/>
                    </a:cubicBezTo>
                    <a:cubicBezTo>
                      <a:pt x="97" y="77"/>
                      <a:pt x="96" y="76"/>
                      <a:pt x="94" y="76"/>
                    </a:cubicBezTo>
                    <a:cubicBezTo>
                      <a:pt x="90" y="76"/>
                      <a:pt x="88" y="73"/>
                      <a:pt x="88" y="72"/>
                    </a:cubicBezTo>
                    <a:cubicBezTo>
                      <a:pt x="87" y="70"/>
                      <a:pt x="88" y="66"/>
                      <a:pt x="91" y="64"/>
                    </a:cubicBezTo>
                    <a:cubicBezTo>
                      <a:pt x="91" y="63"/>
                      <a:pt x="89" y="62"/>
                      <a:pt x="89" y="62"/>
                    </a:cubicBezTo>
                    <a:cubicBezTo>
                      <a:pt x="87" y="60"/>
                      <a:pt x="84" y="58"/>
                      <a:pt x="84" y="55"/>
                    </a:cubicBezTo>
                    <a:cubicBezTo>
                      <a:pt x="84" y="55"/>
                      <a:pt x="83" y="55"/>
                      <a:pt x="83" y="54"/>
                    </a:cubicBezTo>
                    <a:cubicBezTo>
                      <a:pt x="81" y="54"/>
                      <a:pt x="78" y="53"/>
                      <a:pt x="78" y="50"/>
                    </a:cubicBezTo>
                    <a:cubicBezTo>
                      <a:pt x="78" y="50"/>
                      <a:pt x="78" y="50"/>
                      <a:pt x="78" y="50"/>
                    </a:cubicBezTo>
                    <a:cubicBezTo>
                      <a:pt x="78" y="50"/>
                      <a:pt x="78" y="50"/>
                      <a:pt x="78" y="49"/>
                    </a:cubicBezTo>
                    <a:cubicBezTo>
                      <a:pt x="77" y="49"/>
                      <a:pt x="75" y="48"/>
                      <a:pt x="73" y="46"/>
                    </a:cubicBezTo>
                    <a:cubicBezTo>
                      <a:pt x="72" y="45"/>
                      <a:pt x="72" y="45"/>
                      <a:pt x="71" y="45"/>
                    </a:cubicBezTo>
                    <a:cubicBezTo>
                      <a:pt x="70" y="45"/>
                      <a:pt x="70" y="45"/>
                      <a:pt x="70" y="45"/>
                    </a:cubicBezTo>
                    <a:cubicBezTo>
                      <a:pt x="69" y="45"/>
                      <a:pt x="67" y="44"/>
                      <a:pt x="66" y="43"/>
                    </a:cubicBezTo>
                    <a:cubicBezTo>
                      <a:pt x="64" y="40"/>
                      <a:pt x="61" y="39"/>
                      <a:pt x="60" y="39"/>
                    </a:cubicBezTo>
                    <a:cubicBezTo>
                      <a:pt x="56" y="41"/>
                      <a:pt x="50" y="35"/>
                      <a:pt x="48" y="29"/>
                    </a:cubicBezTo>
                    <a:cubicBezTo>
                      <a:pt x="47" y="27"/>
                      <a:pt x="43" y="24"/>
                      <a:pt x="40" y="22"/>
                    </a:cubicBezTo>
                    <a:cubicBezTo>
                      <a:pt x="35" y="19"/>
                      <a:pt x="30" y="15"/>
                      <a:pt x="29" y="12"/>
                    </a:cubicBezTo>
                    <a:cubicBezTo>
                      <a:pt x="27" y="9"/>
                      <a:pt x="25" y="5"/>
                      <a:pt x="16" y="5"/>
                    </a:cubicBezTo>
                    <a:cubicBezTo>
                      <a:pt x="15" y="5"/>
                      <a:pt x="15" y="5"/>
                      <a:pt x="14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9" y="5"/>
                      <a:pt x="5" y="3"/>
                      <a:pt x="3" y="1"/>
                    </a:cubicBezTo>
                    <a:cubicBezTo>
                      <a:pt x="2" y="1"/>
                      <a:pt x="2" y="0"/>
                      <a:pt x="1" y="0"/>
                    </a:cubicBezTo>
                    <a:cubicBezTo>
                      <a:pt x="0" y="4"/>
                      <a:pt x="10" y="15"/>
                      <a:pt x="16" y="19"/>
                    </a:cubicBezTo>
                    <a:cubicBezTo>
                      <a:pt x="19" y="21"/>
                      <a:pt x="21" y="24"/>
                      <a:pt x="23" y="27"/>
                    </a:cubicBezTo>
                    <a:cubicBezTo>
                      <a:pt x="25" y="31"/>
                      <a:pt x="27" y="34"/>
                      <a:pt x="30" y="35"/>
                    </a:cubicBezTo>
                    <a:cubicBezTo>
                      <a:pt x="35" y="35"/>
                      <a:pt x="37" y="42"/>
                      <a:pt x="39" y="49"/>
                    </a:cubicBezTo>
                    <a:cubicBezTo>
                      <a:pt x="40" y="51"/>
                      <a:pt x="42" y="57"/>
                      <a:pt x="43" y="57"/>
                    </a:cubicBezTo>
                    <a:cubicBezTo>
                      <a:pt x="49" y="59"/>
                      <a:pt x="60" y="76"/>
                      <a:pt x="62" y="85"/>
                    </a:cubicBezTo>
                    <a:cubicBezTo>
                      <a:pt x="63" y="89"/>
                      <a:pt x="67" y="93"/>
                      <a:pt x="70" y="96"/>
                    </a:cubicBezTo>
                    <a:cubicBezTo>
                      <a:pt x="73" y="98"/>
                      <a:pt x="76" y="101"/>
                      <a:pt x="78" y="104"/>
                    </a:cubicBezTo>
                    <a:cubicBezTo>
                      <a:pt x="80" y="107"/>
                      <a:pt x="87" y="112"/>
                      <a:pt x="92" y="116"/>
                    </a:cubicBezTo>
                    <a:cubicBezTo>
                      <a:pt x="95" y="118"/>
                      <a:pt x="97" y="120"/>
                      <a:pt x="98" y="121"/>
                    </a:cubicBezTo>
                    <a:cubicBezTo>
                      <a:pt x="99" y="122"/>
                      <a:pt x="99" y="123"/>
                      <a:pt x="100" y="124"/>
                    </a:cubicBezTo>
                    <a:cubicBezTo>
                      <a:pt x="100" y="125"/>
                      <a:pt x="101" y="125"/>
                      <a:pt x="101" y="126"/>
                    </a:cubicBezTo>
                    <a:cubicBezTo>
                      <a:pt x="102" y="125"/>
                      <a:pt x="103" y="125"/>
                      <a:pt x="105" y="125"/>
                    </a:cubicBezTo>
                    <a:cubicBezTo>
                      <a:pt x="107" y="125"/>
                      <a:pt x="109" y="125"/>
                      <a:pt x="111" y="126"/>
                    </a:cubicBezTo>
                    <a:cubicBezTo>
                      <a:pt x="112" y="126"/>
                      <a:pt x="113" y="126"/>
                      <a:pt x="114" y="126"/>
                    </a:cubicBezTo>
                    <a:cubicBezTo>
                      <a:pt x="115" y="125"/>
                      <a:pt x="116" y="117"/>
                      <a:pt x="116" y="1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9" name="Freeform 1153">
                <a:extLst>
                  <a:ext uri="{FF2B5EF4-FFF2-40B4-BE49-F238E27FC236}">
                    <a16:creationId xmlns:a16="http://schemas.microsoft.com/office/drawing/2014/main" id="{E3F34F81-D822-4102-B7F0-CAD6B1A0A3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9" y="2413"/>
                <a:ext cx="27" cy="8"/>
              </a:xfrm>
              <a:custGeom>
                <a:avLst/>
                <a:gdLst>
                  <a:gd name="T0" fmla="*/ 3 w 29"/>
                  <a:gd name="T1" fmla="*/ 2 h 8"/>
                  <a:gd name="T2" fmla="*/ 2 w 29"/>
                  <a:gd name="T3" fmla="*/ 1 h 8"/>
                  <a:gd name="T4" fmla="*/ 0 w 29"/>
                  <a:gd name="T5" fmla="*/ 3 h 8"/>
                  <a:gd name="T6" fmla="*/ 0 w 29"/>
                  <a:gd name="T7" fmla="*/ 5 h 8"/>
                  <a:gd name="T8" fmla="*/ 9 w 29"/>
                  <a:gd name="T9" fmla="*/ 8 h 8"/>
                  <a:gd name="T10" fmla="*/ 9 w 29"/>
                  <a:gd name="T11" fmla="*/ 8 h 8"/>
                  <a:gd name="T12" fmla="*/ 14 w 29"/>
                  <a:gd name="T13" fmla="*/ 7 h 8"/>
                  <a:gd name="T14" fmla="*/ 25 w 29"/>
                  <a:gd name="T15" fmla="*/ 4 h 8"/>
                  <a:gd name="T16" fmla="*/ 29 w 29"/>
                  <a:gd name="T17" fmla="*/ 3 h 8"/>
                  <a:gd name="T18" fmla="*/ 18 w 29"/>
                  <a:gd name="T19" fmla="*/ 0 h 8"/>
                  <a:gd name="T20" fmla="*/ 16 w 29"/>
                  <a:gd name="T21" fmla="*/ 0 h 8"/>
                  <a:gd name="T22" fmla="*/ 9 w 29"/>
                  <a:gd name="T23" fmla="*/ 3 h 8"/>
                  <a:gd name="T24" fmla="*/ 3 w 29"/>
                  <a:gd name="T25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" h="8">
                    <a:moveTo>
                      <a:pt x="3" y="2"/>
                    </a:moveTo>
                    <a:cubicBezTo>
                      <a:pt x="3" y="1"/>
                      <a:pt x="2" y="1"/>
                      <a:pt x="2" y="1"/>
                    </a:cubicBezTo>
                    <a:cubicBezTo>
                      <a:pt x="2" y="1"/>
                      <a:pt x="1" y="2"/>
                      <a:pt x="0" y="3"/>
                    </a:cubicBezTo>
                    <a:cubicBezTo>
                      <a:pt x="0" y="3"/>
                      <a:pt x="0" y="4"/>
                      <a:pt x="0" y="5"/>
                    </a:cubicBezTo>
                    <a:cubicBezTo>
                      <a:pt x="1" y="5"/>
                      <a:pt x="4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1" y="8"/>
                      <a:pt x="12" y="8"/>
                      <a:pt x="14" y="7"/>
                    </a:cubicBezTo>
                    <a:cubicBezTo>
                      <a:pt x="19" y="5"/>
                      <a:pt x="22" y="5"/>
                      <a:pt x="25" y="4"/>
                    </a:cubicBezTo>
                    <a:cubicBezTo>
                      <a:pt x="28" y="4"/>
                      <a:pt x="29" y="4"/>
                      <a:pt x="29" y="3"/>
                    </a:cubicBezTo>
                    <a:cubicBezTo>
                      <a:pt x="29" y="2"/>
                      <a:pt x="22" y="0"/>
                      <a:pt x="18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5" y="2"/>
                      <a:pt x="12" y="3"/>
                      <a:pt x="9" y="3"/>
                    </a:cubicBezTo>
                    <a:cubicBezTo>
                      <a:pt x="7" y="3"/>
                      <a:pt x="5" y="3"/>
                      <a:pt x="3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0" name="Freeform 1154">
                <a:extLst>
                  <a:ext uri="{FF2B5EF4-FFF2-40B4-BE49-F238E27FC236}">
                    <a16:creationId xmlns:a16="http://schemas.microsoft.com/office/drawing/2014/main" id="{1B7212DC-037A-4630-AA1E-6B2F6CB95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1" y="2304"/>
                <a:ext cx="13" cy="22"/>
              </a:xfrm>
              <a:custGeom>
                <a:avLst/>
                <a:gdLst>
                  <a:gd name="T0" fmla="*/ 13 w 14"/>
                  <a:gd name="T1" fmla="*/ 8 h 23"/>
                  <a:gd name="T2" fmla="*/ 13 w 14"/>
                  <a:gd name="T3" fmla="*/ 8 h 23"/>
                  <a:gd name="T4" fmla="*/ 12 w 14"/>
                  <a:gd name="T5" fmla="*/ 8 h 23"/>
                  <a:gd name="T6" fmla="*/ 11 w 14"/>
                  <a:gd name="T7" fmla="*/ 8 h 23"/>
                  <a:gd name="T8" fmla="*/ 7 w 14"/>
                  <a:gd name="T9" fmla="*/ 7 h 23"/>
                  <a:gd name="T10" fmla="*/ 6 w 14"/>
                  <a:gd name="T11" fmla="*/ 5 h 23"/>
                  <a:gd name="T12" fmla="*/ 4 w 14"/>
                  <a:gd name="T13" fmla="*/ 0 h 23"/>
                  <a:gd name="T14" fmla="*/ 2 w 14"/>
                  <a:gd name="T15" fmla="*/ 2 h 23"/>
                  <a:gd name="T16" fmla="*/ 2 w 14"/>
                  <a:gd name="T17" fmla="*/ 17 h 23"/>
                  <a:gd name="T18" fmla="*/ 6 w 14"/>
                  <a:gd name="T19" fmla="*/ 23 h 23"/>
                  <a:gd name="T20" fmla="*/ 5 w 14"/>
                  <a:gd name="T21" fmla="*/ 22 h 23"/>
                  <a:gd name="T22" fmla="*/ 6 w 14"/>
                  <a:gd name="T23" fmla="*/ 16 h 23"/>
                  <a:gd name="T24" fmla="*/ 11 w 14"/>
                  <a:gd name="T25" fmla="*/ 14 h 23"/>
                  <a:gd name="T26" fmla="*/ 14 w 14"/>
                  <a:gd name="T27" fmla="*/ 14 h 23"/>
                  <a:gd name="T28" fmla="*/ 13 w 14"/>
                  <a:gd name="T29" fmla="*/ 12 h 23"/>
                  <a:gd name="T30" fmla="*/ 13 w 1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" h="23"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ubicBezTo>
                      <a:pt x="12" y="8"/>
                      <a:pt x="11" y="8"/>
                      <a:pt x="11" y="8"/>
                    </a:cubicBezTo>
                    <a:cubicBezTo>
                      <a:pt x="10" y="8"/>
                      <a:pt x="9" y="8"/>
                      <a:pt x="7" y="7"/>
                    </a:cubicBezTo>
                    <a:cubicBezTo>
                      <a:pt x="7" y="7"/>
                      <a:pt x="6" y="6"/>
                      <a:pt x="6" y="5"/>
                    </a:cubicBezTo>
                    <a:cubicBezTo>
                      <a:pt x="6" y="3"/>
                      <a:pt x="5" y="0"/>
                      <a:pt x="4" y="0"/>
                    </a:cubicBezTo>
                    <a:cubicBezTo>
                      <a:pt x="4" y="0"/>
                      <a:pt x="3" y="0"/>
                      <a:pt x="2" y="2"/>
                    </a:cubicBezTo>
                    <a:cubicBezTo>
                      <a:pt x="0" y="5"/>
                      <a:pt x="0" y="12"/>
                      <a:pt x="2" y="17"/>
                    </a:cubicBezTo>
                    <a:cubicBezTo>
                      <a:pt x="3" y="20"/>
                      <a:pt x="5" y="22"/>
                      <a:pt x="6" y="23"/>
                    </a:cubicBezTo>
                    <a:cubicBezTo>
                      <a:pt x="6" y="22"/>
                      <a:pt x="5" y="22"/>
                      <a:pt x="5" y="22"/>
                    </a:cubicBezTo>
                    <a:cubicBezTo>
                      <a:pt x="5" y="20"/>
                      <a:pt x="5" y="17"/>
                      <a:pt x="6" y="16"/>
                    </a:cubicBezTo>
                    <a:cubicBezTo>
                      <a:pt x="7" y="15"/>
                      <a:pt x="9" y="14"/>
                      <a:pt x="11" y="14"/>
                    </a:cubicBezTo>
                    <a:cubicBezTo>
                      <a:pt x="13" y="14"/>
                      <a:pt x="14" y="14"/>
                      <a:pt x="14" y="14"/>
                    </a:cubicBezTo>
                    <a:cubicBezTo>
                      <a:pt x="14" y="14"/>
                      <a:pt x="13" y="13"/>
                      <a:pt x="13" y="12"/>
                    </a:cubicBezTo>
                    <a:cubicBezTo>
                      <a:pt x="13" y="11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1" name="Freeform 1155">
                <a:extLst>
                  <a:ext uri="{FF2B5EF4-FFF2-40B4-BE49-F238E27FC236}">
                    <a16:creationId xmlns:a16="http://schemas.microsoft.com/office/drawing/2014/main" id="{C9A2CF64-F077-4395-9F41-F736630015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6" y="2329"/>
                <a:ext cx="47" cy="55"/>
              </a:xfrm>
              <a:custGeom>
                <a:avLst/>
                <a:gdLst>
                  <a:gd name="T0" fmla="*/ 10 w 49"/>
                  <a:gd name="T1" fmla="*/ 3 h 57"/>
                  <a:gd name="T2" fmla="*/ 8 w 49"/>
                  <a:gd name="T3" fmla="*/ 9 h 57"/>
                  <a:gd name="T4" fmla="*/ 2 w 49"/>
                  <a:gd name="T5" fmla="*/ 24 h 57"/>
                  <a:gd name="T6" fmla="*/ 0 w 49"/>
                  <a:gd name="T7" fmla="*/ 30 h 57"/>
                  <a:gd name="T8" fmla="*/ 8 w 49"/>
                  <a:gd name="T9" fmla="*/ 32 h 57"/>
                  <a:gd name="T10" fmla="*/ 12 w 49"/>
                  <a:gd name="T11" fmla="*/ 34 h 57"/>
                  <a:gd name="T12" fmla="*/ 13 w 49"/>
                  <a:gd name="T13" fmla="*/ 46 h 57"/>
                  <a:gd name="T14" fmla="*/ 12 w 49"/>
                  <a:gd name="T15" fmla="*/ 57 h 57"/>
                  <a:gd name="T16" fmla="*/ 17 w 49"/>
                  <a:gd name="T17" fmla="*/ 51 h 57"/>
                  <a:gd name="T18" fmla="*/ 17 w 49"/>
                  <a:gd name="T19" fmla="*/ 49 h 57"/>
                  <a:gd name="T20" fmla="*/ 15 w 49"/>
                  <a:gd name="T21" fmla="*/ 27 h 57"/>
                  <a:gd name="T22" fmla="*/ 19 w 49"/>
                  <a:gd name="T23" fmla="*/ 24 h 57"/>
                  <a:gd name="T24" fmla="*/ 26 w 49"/>
                  <a:gd name="T25" fmla="*/ 27 h 57"/>
                  <a:gd name="T26" fmla="*/ 26 w 49"/>
                  <a:gd name="T27" fmla="*/ 33 h 57"/>
                  <a:gd name="T28" fmla="*/ 27 w 49"/>
                  <a:gd name="T29" fmla="*/ 36 h 57"/>
                  <a:gd name="T30" fmla="*/ 31 w 49"/>
                  <a:gd name="T31" fmla="*/ 43 h 57"/>
                  <a:gd name="T32" fmla="*/ 32 w 49"/>
                  <a:gd name="T33" fmla="*/ 45 h 57"/>
                  <a:gd name="T34" fmla="*/ 32 w 49"/>
                  <a:gd name="T35" fmla="*/ 45 h 57"/>
                  <a:gd name="T36" fmla="*/ 36 w 49"/>
                  <a:gd name="T37" fmla="*/ 44 h 57"/>
                  <a:gd name="T38" fmla="*/ 39 w 49"/>
                  <a:gd name="T39" fmla="*/ 43 h 57"/>
                  <a:gd name="T40" fmla="*/ 41 w 49"/>
                  <a:gd name="T41" fmla="*/ 41 h 57"/>
                  <a:gd name="T42" fmla="*/ 39 w 49"/>
                  <a:gd name="T43" fmla="*/ 37 h 57"/>
                  <a:gd name="T44" fmla="*/ 38 w 49"/>
                  <a:gd name="T45" fmla="*/ 29 h 57"/>
                  <a:gd name="T46" fmla="*/ 37 w 49"/>
                  <a:gd name="T47" fmla="*/ 25 h 57"/>
                  <a:gd name="T48" fmla="*/ 30 w 49"/>
                  <a:gd name="T49" fmla="*/ 15 h 57"/>
                  <a:gd name="T50" fmla="*/ 34 w 49"/>
                  <a:gd name="T51" fmla="*/ 12 h 57"/>
                  <a:gd name="T52" fmla="*/ 49 w 49"/>
                  <a:gd name="T53" fmla="*/ 2 h 57"/>
                  <a:gd name="T54" fmla="*/ 47 w 49"/>
                  <a:gd name="T55" fmla="*/ 2 h 57"/>
                  <a:gd name="T56" fmla="*/ 30 w 49"/>
                  <a:gd name="T57" fmla="*/ 8 h 57"/>
                  <a:gd name="T58" fmla="*/ 25 w 49"/>
                  <a:gd name="T59" fmla="*/ 12 h 57"/>
                  <a:gd name="T60" fmla="*/ 16 w 49"/>
                  <a:gd name="T61" fmla="*/ 7 h 57"/>
                  <a:gd name="T62" fmla="*/ 12 w 49"/>
                  <a:gd name="T63" fmla="*/ 0 h 57"/>
                  <a:gd name="T64" fmla="*/ 10 w 49"/>
                  <a:gd name="T65" fmla="*/ 3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9" h="57">
                    <a:moveTo>
                      <a:pt x="10" y="3"/>
                    </a:moveTo>
                    <a:cubicBezTo>
                      <a:pt x="10" y="3"/>
                      <a:pt x="9" y="6"/>
                      <a:pt x="8" y="9"/>
                    </a:cubicBezTo>
                    <a:cubicBezTo>
                      <a:pt x="7" y="13"/>
                      <a:pt x="5" y="18"/>
                      <a:pt x="2" y="24"/>
                    </a:cubicBezTo>
                    <a:cubicBezTo>
                      <a:pt x="0" y="26"/>
                      <a:pt x="0" y="28"/>
                      <a:pt x="0" y="30"/>
                    </a:cubicBezTo>
                    <a:cubicBezTo>
                      <a:pt x="1" y="31"/>
                      <a:pt x="4" y="32"/>
                      <a:pt x="8" y="32"/>
                    </a:cubicBezTo>
                    <a:cubicBezTo>
                      <a:pt x="9" y="32"/>
                      <a:pt x="11" y="33"/>
                      <a:pt x="12" y="34"/>
                    </a:cubicBezTo>
                    <a:cubicBezTo>
                      <a:pt x="14" y="37"/>
                      <a:pt x="13" y="43"/>
                      <a:pt x="13" y="46"/>
                    </a:cubicBezTo>
                    <a:cubicBezTo>
                      <a:pt x="11" y="53"/>
                      <a:pt x="11" y="56"/>
                      <a:pt x="12" y="57"/>
                    </a:cubicBezTo>
                    <a:cubicBezTo>
                      <a:pt x="14" y="56"/>
                      <a:pt x="17" y="53"/>
                      <a:pt x="17" y="51"/>
                    </a:cubicBezTo>
                    <a:cubicBezTo>
                      <a:pt x="17" y="50"/>
                      <a:pt x="17" y="50"/>
                      <a:pt x="17" y="49"/>
                    </a:cubicBezTo>
                    <a:cubicBezTo>
                      <a:pt x="12" y="46"/>
                      <a:pt x="13" y="30"/>
                      <a:pt x="15" y="27"/>
                    </a:cubicBezTo>
                    <a:cubicBezTo>
                      <a:pt x="15" y="25"/>
                      <a:pt x="17" y="24"/>
                      <a:pt x="19" y="24"/>
                    </a:cubicBezTo>
                    <a:cubicBezTo>
                      <a:pt x="22" y="24"/>
                      <a:pt x="24" y="25"/>
                      <a:pt x="26" y="27"/>
                    </a:cubicBezTo>
                    <a:cubicBezTo>
                      <a:pt x="27" y="29"/>
                      <a:pt x="27" y="31"/>
                      <a:pt x="26" y="33"/>
                    </a:cubicBezTo>
                    <a:cubicBezTo>
                      <a:pt x="25" y="34"/>
                      <a:pt x="25" y="34"/>
                      <a:pt x="27" y="36"/>
                    </a:cubicBezTo>
                    <a:cubicBezTo>
                      <a:pt x="29" y="37"/>
                      <a:pt x="31" y="39"/>
                      <a:pt x="31" y="43"/>
                    </a:cubicBezTo>
                    <a:cubicBezTo>
                      <a:pt x="31" y="45"/>
                      <a:pt x="32" y="45"/>
                      <a:pt x="32" y="45"/>
                    </a:cubicBezTo>
                    <a:cubicBezTo>
                      <a:pt x="32" y="45"/>
                      <a:pt x="32" y="45"/>
                      <a:pt x="32" y="45"/>
                    </a:cubicBezTo>
                    <a:cubicBezTo>
                      <a:pt x="33" y="45"/>
                      <a:pt x="35" y="44"/>
                      <a:pt x="36" y="44"/>
                    </a:cubicBezTo>
                    <a:cubicBezTo>
                      <a:pt x="37" y="43"/>
                      <a:pt x="38" y="43"/>
                      <a:pt x="39" y="43"/>
                    </a:cubicBezTo>
                    <a:cubicBezTo>
                      <a:pt x="41" y="42"/>
                      <a:pt x="41" y="42"/>
                      <a:pt x="41" y="41"/>
                    </a:cubicBezTo>
                    <a:cubicBezTo>
                      <a:pt x="41" y="41"/>
                      <a:pt x="42" y="40"/>
                      <a:pt x="39" y="37"/>
                    </a:cubicBezTo>
                    <a:cubicBezTo>
                      <a:pt x="37" y="35"/>
                      <a:pt x="37" y="31"/>
                      <a:pt x="38" y="29"/>
                    </a:cubicBezTo>
                    <a:cubicBezTo>
                      <a:pt x="38" y="26"/>
                      <a:pt x="38" y="26"/>
                      <a:pt x="37" y="25"/>
                    </a:cubicBezTo>
                    <a:cubicBezTo>
                      <a:pt x="33" y="22"/>
                      <a:pt x="30" y="18"/>
                      <a:pt x="30" y="15"/>
                    </a:cubicBezTo>
                    <a:cubicBezTo>
                      <a:pt x="30" y="14"/>
                      <a:pt x="31" y="12"/>
                      <a:pt x="34" y="12"/>
                    </a:cubicBezTo>
                    <a:cubicBezTo>
                      <a:pt x="38" y="11"/>
                      <a:pt x="48" y="5"/>
                      <a:pt x="49" y="2"/>
                    </a:cubicBezTo>
                    <a:cubicBezTo>
                      <a:pt x="49" y="2"/>
                      <a:pt x="48" y="2"/>
                      <a:pt x="47" y="2"/>
                    </a:cubicBezTo>
                    <a:cubicBezTo>
                      <a:pt x="41" y="2"/>
                      <a:pt x="31" y="6"/>
                      <a:pt x="30" y="8"/>
                    </a:cubicBezTo>
                    <a:cubicBezTo>
                      <a:pt x="30" y="11"/>
                      <a:pt x="28" y="12"/>
                      <a:pt x="25" y="12"/>
                    </a:cubicBezTo>
                    <a:cubicBezTo>
                      <a:pt x="22" y="12"/>
                      <a:pt x="18" y="10"/>
                      <a:pt x="16" y="7"/>
                    </a:cubicBezTo>
                    <a:cubicBezTo>
                      <a:pt x="14" y="5"/>
                      <a:pt x="13" y="3"/>
                      <a:pt x="12" y="0"/>
                    </a:cubicBezTo>
                    <a:cubicBezTo>
                      <a:pt x="12" y="1"/>
                      <a:pt x="11" y="2"/>
                      <a:pt x="10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2" name="Freeform 1156">
                <a:extLst>
                  <a:ext uri="{FF2B5EF4-FFF2-40B4-BE49-F238E27FC236}">
                    <a16:creationId xmlns:a16="http://schemas.microsoft.com/office/drawing/2014/main" id="{5F9F19BA-3655-4176-B805-80E4EE8316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50" y="2308"/>
                <a:ext cx="51" cy="15"/>
              </a:xfrm>
              <a:custGeom>
                <a:avLst/>
                <a:gdLst>
                  <a:gd name="T0" fmla="*/ 26 w 54"/>
                  <a:gd name="T1" fmla="*/ 7 h 15"/>
                  <a:gd name="T2" fmla="*/ 39 w 54"/>
                  <a:gd name="T3" fmla="*/ 9 h 15"/>
                  <a:gd name="T4" fmla="*/ 54 w 54"/>
                  <a:gd name="T5" fmla="*/ 0 h 15"/>
                  <a:gd name="T6" fmla="*/ 49 w 54"/>
                  <a:gd name="T7" fmla="*/ 4 h 15"/>
                  <a:gd name="T8" fmla="*/ 46 w 54"/>
                  <a:gd name="T9" fmla="*/ 5 h 15"/>
                  <a:gd name="T10" fmla="*/ 39 w 54"/>
                  <a:gd name="T11" fmla="*/ 7 h 15"/>
                  <a:gd name="T12" fmla="*/ 16 w 54"/>
                  <a:gd name="T13" fmla="*/ 2 h 15"/>
                  <a:gd name="T14" fmla="*/ 14 w 54"/>
                  <a:gd name="T15" fmla="*/ 2 h 15"/>
                  <a:gd name="T16" fmla="*/ 10 w 54"/>
                  <a:gd name="T17" fmla="*/ 4 h 15"/>
                  <a:gd name="T18" fmla="*/ 4 w 54"/>
                  <a:gd name="T19" fmla="*/ 8 h 15"/>
                  <a:gd name="T20" fmla="*/ 0 w 54"/>
                  <a:gd name="T21" fmla="*/ 15 h 15"/>
                  <a:gd name="T22" fmla="*/ 26 w 54"/>
                  <a:gd name="T23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4" h="15">
                    <a:moveTo>
                      <a:pt x="26" y="7"/>
                    </a:moveTo>
                    <a:cubicBezTo>
                      <a:pt x="31" y="7"/>
                      <a:pt x="36" y="8"/>
                      <a:pt x="39" y="9"/>
                    </a:cubicBezTo>
                    <a:cubicBezTo>
                      <a:pt x="44" y="11"/>
                      <a:pt x="51" y="6"/>
                      <a:pt x="54" y="0"/>
                    </a:cubicBezTo>
                    <a:cubicBezTo>
                      <a:pt x="52" y="1"/>
                      <a:pt x="50" y="3"/>
                      <a:pt x="49" y="4"/>
                    </a:cubicBezTo>
                    <a:cubicBezTo>
                      <a:pt x="46" y="5"/>
                      <a:pt x="46" y="5"/>
                      <a:pt x="46" y="5"/>
                    </a:cubicBezTo>
                    <a:cubicBezTo>
                      <a:pt x="45" y="6"/>
                      <a:pt x="42" y="7"/>
                      <a:pt x="39" y="7"/>
                    </a:cubicBezTo>
                    <a:cubicBezTo>
                      <a:pt x="30" y="7"/>
                      <a:pt x="20" y="4"/>
                      <a:pt x="16" y="2"/>
                    </a:cubicBezTo>
                    <a:cubicBezTo>
                      <a:pt x="16" y="2"/>
                      <a:pt x="15" y="2"/>
                      <a:pt x="14" y="2"/>
                    </a:cubicBezTo>
                    <a:cubicBezTo>
                      <a:pt x="13" y="2"/>
                      <a:pt x="12" y="3"/>
                      <a:pt x="10" y="4"/>
                    </a:cubicBezTo>
                    <a:cubicBezTo>
                      <a:pt x="9" y="6"/>
                      <a:pt x="7" y="8"/>
                      <a:pt x="4" y="8"/>
                    </a:cubicBezTo>
                    <a:cubicBezTo>
                      <a:pt x="2" y="9"/>
                      <a:pt x="1" y="12"/>
                      <a:pt x="0" y="15"/>
                    </a:cubicBezTo>
                    <a:cubicBezTo>
                      <a:pt x="5" y="9"/>
                      <a:pt x="18" y="7"/>
                      <a:pt x="26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3" name="Freeform 1157">
                <a:extLst>
                  <a:ext uri="{FF2B5EF4-FFF2-40B4-BE49-F238E27FC236}">
                    <a16:creationId xmlns:a16="http://schemas.microsoft.com/office/drawing/2014/main" id="{FCBDD002-5476-43AB-A6C4-4E9E7A98AF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29" y="2278"/>
                <a:ext cx="106" cy="87"/>
              </a:xfrm>
              <a:custGeom>
                <a:avLst/>
                <a:gdLst>
                  <a:gd name="T0" fmla="*/ 1 w 111"/>
                  <a:gd name="T1" fmla="*/ 38 h 91"/>
                  <a:gd name="T2" fmla="*/ 7 w 111"/>
                  <a:gd name="T3" fmla="*/ 55 h 91"/>
                  <a:gd name="T4" fmla="*/ 17 w 111"/>
                  <a:gd name="T5" fmla="*/ 67 h 91"/>
                  <a:gd name="T6" fmla="*/ 25 w 111"/>
                  <a:gd name="T7" fmla="*/ 80 h 91"/>
                  <a:gd name="T8" fmla="*/ 36 w 111"/>
                  <a:gd name="T9" fmla="*/ 85 h 91"/>
                  <a:gd name="T10" fmla="*/ 43 w 111"/>
                  <a:gd name="T11" fmla="*/ 84 h 91"/>
                  <a:gd name="T12" fmla="*/ 66 w 111"/>
                  <a:gd name="T13" fmla="*/ 91 h 91"/>
                  <a:gd name="T14" fmla="*/ 67 w 111"/>
                  <a:gd name="T15" fmla="*/ 91 h 91"/>
                  <a:gd name="T16" fmla="*/ 80 w 111"/>
                  <a:gd name="T17" fmla="*/ 87 h 91"/>
                  <a:gd name="T18" fmla="*/ 88 w 111"/>
                  <a:gd name="T19" fmla="*/ 62 h 91"/>
                  <a:gd name="T20" fmla="*/ 106 w 111"/>
                  <a:gd name="T21" fmla="*/ 37 h 91"/>
                  <a:gd name="T22" fmla="*/ 104 w 111"/>
                  <a:gd name="T23" fmla="*/ 29 h 91"/>
                  <a:gd name="T24" fmla="*/ 100 w 111"/>
                  <a:gd name="T25" fmla="*/ 20 h 91"/>
                  <a:gd name="T26" fmla="*/ 97 w 111"/>
                  <a:gd name="T27" fmla="*/ 7 h 91"/>
                  <a:gd name="T28" fmla="*/ 96 w 111"/>
                  <a:gd name="T29" fmla="*/ 0 h 91"/>
                  <a:gd name="T30" fmla="*/ 95 w 111"/>
                  <a:gd name="T31" fmla="*/ 0 h 91"/>
                  <a:gd name="T32" fmla="*/ 93 w 111"/>
                  <a:gd name="T33" fmla="*/ 0 h 91"/>
                  <a:gd name="T34" fmla="*/ 80 w 111"/>
                  <a:gd name="T35" fmla="*/ 2 h 91"/>
                  <a:gd name="T36" fmla="*/ 76 w 111"/>
                  <a:gd name="T37" fmla="*/ 13 h 91"/>
                  <a:gd name="T38" fmla="*/ 73 w 111"/>
                  <a:gd name="T39" fmla="*/ 14 h 91"/>
                  <a:gd name="T40" fmla="*/ 69 w 111"/>
                  <a:gd name="T41" fmla="*/ 25 h 91"/>
                  <a:gd name="T42" fmla="*/ 64 w 111"/>
                  <a:gd name="T43" fmla="*/ 32 h 91"/>
                  <a:gd name="T44" fmla="*/ 58 w 111"/>
                  <a:gd name="T45" fmla="*/ 34 h 91"/>
                  <a:gd name="T46" fmla="*/ 47 w 111"/>
                  <a:gd name="T47" fmla="*/ 32 h 91"/>
                  <a:gd name="T48" fmla="*/ 36 w 111"/>
                  <a:gd name="T49" fmla="*/ 37 h 91"/>
                  <a:gd name="T50" fmla="*/ 28 w 111"/>
                  <a:gd name="T51" fmla="*/ 37 h 91"/>
                  <a:gd name="T52" fmla="*/ 22 w 111"/>
                  <a:gd name="T53" fmla="*/ 38 h 91"/>
                  <a:gd name="T54" fmla="*/ 14 w 111"/>
                  <a:gd name="T55" fmla="*/ 36 h 91"/>
                  <a:gd name="T56" fmla="*/ 11 w 111"/>
                  <a:gd name="T57" fmla="*/ 34 h 91"/>
                  <a:gd name="T58" fmla="*/ 10 w 111"/>
                  <a:gd name="T59" fmla="*/ 33 h 91"/>
                  <a:gd name="T60" fmla="*/ 10 w 111"/>
                  <a:gd name="T61" fmla="*/ 33 h 91"/>
                  <a:gd name="T62" fmla="*/ 9 w 111"/>
                  <a:gd name="T63" fmla="*/ 32 h 91"/>
                  <a:gd name="T64" fmla="*/ 8 w 111"/>
                  <a:gd name="T65" fmla="*/ 31 h 91"/>
                  <a:gd name="T66" fmla="*/ 8 w 111"/>
                  <a:gd name="T67" fmla="*/ 30 h 91"/>
                  <a:gd name="T68" fmla="*/ 7 w 111"/>
                  <a:gd name="T69" fmla="*/ 28 h 91"/>
                  <a:gd name="T70" fmla="*/ 7 w 111"/>
                  <a:gd name="T71" fmla="*/ 27 h 91"/>
                  <a:gd name="T72" fmla="*/ 1 w 111"/>
                  <a:gd name="T73" fmla="*/ 34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1" h="91">
                    <a:moveTo>
                      <a:pt x="1" y="34"/>
                    </a:moveTo>
                    <a:cubicBezTo>
                      <a:pt x="0" y="36"/>
                      <a:pt x="0" y="38"/>
                      <a:pt x="1" y="38"/>
                    </a:cubicBezTo>
                    <a:cubicBezTo>
                      <a:pt x="4" y="42"/>
                      <a:pt x="5" y="46"/>
                      <a:pt x="6" y="50"/>
                    </a:cubicBezTo>
                    <a:cubicBezTo>
                      <a:pt x="6" y="52"/>
                      <a:pt x="6" y="53"/>
                      <a:pt x="7" y="55"/>
                    </a:cubicBezTo>
                    <a:cubicBezTo>
                      <a:pt x="8" y="55"/>
                      <a:pt x="9" y="56"/>
                      <a:pt x="10" y="57"/>
                    </a:cubicBezTo>
                    <a:cubicBezTo>
                      <a:pt x="13" y="59"/>
                      <a:pt x="17" y="61"/>
                      <a:pt x="17" y="67"/>
                    </a:cubicBezTo>
                    <a:cubicBezTo>
                      <a:pt x="17" y="73"/>
                      <a:pt x="22" y="80"/>
                      <a:pt x="24" y="80"/>
                    </a:cubicBezTo>
                    <a:cubicBezTo>
                      <a:pt x="24" y="80"/>
                      <a:pt x="24" y="80"/>
                      <a:pt x="25" y="80"/>
                    </a:cubicBezTo>
                    <a:cubicBezTo>
                      <a:pt x="26" y="79"/>
                      <a:pt x="27" y="79"/>
                      <a:pt x="29" y="79"/>
                    </a:cubicBezTo>
                    <a:cubicBezTo>
                      <a:pt x="33" y="79"/>
                      <a:pt x="36" y="83"/>
                      <a:pt x="36" y="85"/>
                    </a:cubicBezTo>
                    <a:cubicBezTo>
                      <a:pt x="37" y="85"/>
                      <a:pt x="37" y="85"/>
                      <a:pt x="37" y="85"/>
                    </a:cubicBezTo>
                    <a:cubicBezTo>
                      <a:pt x="38" y="85"/>
                      <a:pt x="41" y="84"/>
                      <a:pt x="43" y="84"/>
                    </a:cubicBezTo>
                    <a:cubicBezTo>
                      <a:pt x="46" y="83"/>
                      <a:pt x="48" y="82"/>
                      <a:pt x="50" y="83"/>
                    </a:cubicBezTo>
                    <a:cubicBezTo>
                      <a:pt x="58" y="84"/>
                      <a:pt x="65" y="86"/>
                      <a:pt x="66" y="91"/>
                    </a:cubicBezTo>
                    <a:cubicBezTo>
                      <a:pt x="66" y="91"/>
                      <a:pt x="66" y="91"/>
                      <a:pt x="66" y="91"/>
                    </a:cubicBezTo>
                    <a:cubicBezTo>
                      <a:pt x="66" y="91"/>
                      <a:pt x="66" y="91"/>
                      <a:pt x="67" y="91"/>
                    </a:cubicBezTo>
                    <a:cubicBezTo>
                      <a:pt x="69" y="91"/>
                      <a:pt x="73" y="89"/>
                      <a:pt x="77" y="88"/>
                    </a:cubicBezTo>
                    <a:cubicBezTo>
                      <a:pt x="78" y="87"/>
                      <a:pt x="79" y="87"/>
                      <a:pt x="80" y="87"/>
                    </a:cubicBezTo>
                    <a:cubicBezTo>
                      <a:pt x="82" y="86"/>
                      <a:pt x="82" y="80"/>
                      <a:pt x="83" y="76"/>
                    </a:cubicBezTo>
                    <a:cubicBezTo>
                      <a:pt x="84" y="70"/>
                      <a:pt x="84" y="64"/>
                      <a:pt x="88" y="62"/>
                    </a:cubicBezTo>
                    <a:cubicBezTo>
                      <a:pt x="94" y="58"/>
                      <a:pt x="94" y="52"/>
                      <a:pt x="94" y="46"/>
                    </a:cubicBezTo>
                    <a:cubicBezTo>
                      <a:pt x="93" y="40"/>
                      <a:pt x="101" y="38"/>
                      <a:pt x="106" y="37"/>
                    </a:cubicBezTo>
                    <a:cubicBezTo>
                      <a:pt x="108" y="36"/>
                      <a:pt x="111" y="36"/>
                      <a:pt x="111" y="35"/>
                    </a:cubicBezTo>
                    <a:cubicBezTo>
                      <a:pt x="111" y="34"/>
                      <a:pt x="109" y="31"/>
                      <a:pt x="104" y="29"/>
                    </a:cubicBezTo>
                    <a:cubicBezTo>
                      <a:pt x="101" y="28"/>
                      <a:pt x="101" y="25"/>
                      <a:pt x="101" y="23"/>
                    </a:cubicBezTo>
                    <a:cubicBezTo>
                      <a:pt x="101" y="21"/>
                      <a:pt x="101" y="21"/>
                      <a:pt x="100" y="20"/>
                    </a:cubicBezTo>
                    <a:cubicBezTo>
                      <a:pt x="99" y="19"/>
                      <a:pt x="93" y="13"/>
                      <a:pt x="94" y="9"/>
                    </a:cubicBezTo>
                    <a:cubicBezTo>
                      <a:pt x="94" y="8"/>
                      <a:pt x="95" y="7"/>
                      <a:pt x="97" y="7"/>
                    </a:cubicBezTo>
                    <a:cubicBezTo>
                      <a:pt x="97" y="6"/>
                      <a:pt x="97" y="6"/>
                      <a:pt x="97" y="6"/>
                    </a:cubicBezTo>
                    <a:cubicBezTo>
                      <a:pt x="96" y="4"/>
                      <a:pt x="95" y="2"/>
                      <a:pt x="96" y="0"/>
                    </a:cubicBezTo>
                    <a:cubicBezTo>
                      <a:pt x="96" y="0"/>
                      <a:pt x="96" y="0"/>
                      <a:pt x="95" y="0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4" y="0"/>
                      <a:pt x="93" y="0"/>
                      <a:pt x="93" y="0"/>
                    </a:cubicBezTo>
                    <a:cubicBezTo>
                      <a:pt x="92" y="0"/>
                      <a:pt x="91" y="0"/>
                      <a:pt x="90" y="0"/>
                    </a:cubicBezTo>
                    <a:cubicBezTo>
                      <a:pt x="88" y="0"/>
                      <a:pt x="82" y="0"/>
                      <a:pt x="80" y="2"/>
                    </a:cubicBezTo>
                    <a:cubicBezTo>
                      <a:pt x="80" y="3"/>
                      <a:pt x="79" y="3"/>
                      <a:pt x="79" y="5"/>
                    </a:cubicBezTo>
                    <a:cubicBezTo>
                      <a:pt x="80" y="10"/>
                      <a:pt x="78" y="12"/>
                      <a:pt x="76" y="13"/>
                    </a:cubicBezTo>
                    <a:cubicBezTo>
                      <a:pt x="75" y="13"/>
                      <a:pt x="75" y="13"/>
                      <a:pt x="74" y="14"/>
                    </a:cubicBezTo>
                    <a:cubicBezTo>
                      <a:pt x="74" y="14"/>
                      <a:pt x="73" y="14"/>
                      <a:pt x="73" y="14"/>
                    </a:cubicBezTo>
                    <a:cubicBezTo>
                      <a:pt x="73" y="18"/>
                      <a:pt x="72" y="19"/>
                      <a:pt x="71" y="21"/>
                    </a:cubicBezTo>
                    <a:cubicBezTo>
                      <a:pt x="70" y="22"/>
                      <a:pt x="69" y="23"/>
                      <a:pt x="69" y="25"/>
                    </a:cubicBezTo>
                    <a:cubicBezTo>
                      <a:pt x="70" y="27"/>
                      <a:pt x="69" y="29"/>
                      <a:pt x="69" y="30"/>
                    </a:cubicBezTo>
                    <a:cubicBezTo>
                      <a:pt x="68" y="31"/>
                      <a:pt x="66" y="32"/>
                      <a:pt x="64" y="32"/>
                    </a:cubicBezTo>
                    <a:cubicBezTo>
                      <a:pt x="63" y="32"/>
                      <a:pt x="61" y="33"/>
                      <a:pt x="60" y="33"/>
                    </a:cubicBezTo>
                    <a:cubicBezTo>
                      <a:pt x="59" y="34"/>
                      <a:pt x="59" y="34"/>
                      <a:pt x="58" y="34"/>
                    </a:cubicBezTo>
                    <a:cubicBezTo>
                      <a:pt x="54" y="36"/>
                      <a:pt x="52" y="35"/>
                      <a:pt x="50" y="34"/>
                    </a:cubicBezTo>
                    <a:cubicBezTo>
                      <a:pt x="50" y="33"/>
                      <a:pt x="49" y="32"/>
                      <a:pt x="47" y="32"/>
                    </a:cubicBezTo>
                    <a:cubicBezTo>
                      <a:pt x="43" y="32"/>
                      <a:pt x="42" y="33"/>
                      <a:pt x="40" y="35"/>
                    </a:cubicBezTo>
                    <a:cubicBezTo>
                      <a:pt x="39" y="35"/>
                      <a:pt x="38" y="36"/>
                      <a:pt x="36" y="37"/>
                    </a:cubicBezTo>
                    <a:cubicBezTo>
                      <a:pt x="35" y="37"/>
                      <a:pt x="33" y="37"/>
                      <a:pt x="31" y="37"/>
                    </a:cubicBezTo>
                    <a:cubicBezTo>
                      <a:pt x="30" y="37"/>
                      <a:pt x="29" y="37"/>
                      <a:pt x="28" y="37"/>
                    </a:cubicBezTo>
                    <a:cubicBezTo>
                      <a:pt x="27" y="37"/>
                      <a:pt x="27" y="37"/>
                      <a:pt x="26" y="37"/>
                    </a:cubicBezTo>
                    <a:cubicBezTo>
                      <a:pt x="23" y="37"/>
                      <a:pt x="22" y="38"/>
                      <a:pt x="22" y="38"/>
                    </a:cubicBezTo>
                    <a:cubicBezTo>
                      <a:pt x="21" y="38"/>
                      <a:pt x="20" y="39"/>
                      <a:pt x="20" y="39"/>
                    </a:cubicBezTo>
                    <a:cubicBezTo>
                      <a:pt x="18" y="39"/>
                      <a:pt x="16" y="37"/>
                      <a:pt x="14" y="36"/>
                    </a:cubicBezTo>
                    <a:cubicBezTo>
                      <a:pt x="13" y="35"/>
                      <a:pt x="12" y="34"/>
                      <a:pt x="11" y="34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11" y="34"/>
                      <a:pt x="11" y="34"/>
                      <a:pt x="11" y="33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8" y="32"/>
                      <a:pt x="8" y="31"/>
                      <a:pt x="8" y="31"/>
                    </a:cubicBezTo>
                    <a:cubicBezTo>
                      <a:pt x="8" y="31"/>
                      <a:pt x="8" y="31"/>
                      <a:pt x="8" y="31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0"/>
                      <a:pt x="7" y="30"/>
                      <a:pt x="7" y="29"/>
                    </a:cubicBezTo>
                    <a:cubicBezTo>
                      <a:pt x="7" y="29"/>
                      <a:pt x="7" y="29"/>
                      <a:pt x="7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7" y="27"/>
                      <a:pt x="6" y="26"/>
                      <a:pt x="6" y="26"/>
                    </a:cubicBezTo>
                    <a:cubicBezTo>
                      <a:pt x="5" y="27"/>
                      <a:pt x="2" y="30"/>
                      <a:pt x="1" y="3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4" name="Freeform 1158">
                <a:extLst>
                  <a:ext uri="{FF2B5EF4-FFF2-40B4-BE49-F238E27FC236}">
                    <a16:creationId xmlns:a16="http://schemas.microsoft.com/office/drawing/2014/main" id="{0750AD31-2B90-457A-8333-83C532B018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6" y="2389"/>
                <a:ext cx="104" cy="26"/>
              </a:xfrm>
              <a:custGeom>
                <a:avLst/>
                <a:gdLst>
                  <a:gd name="T0" fmla="*/ 94 w 109"/>
                  <a:gd name="T1" fmla="*/ 27 h 28"/>
                  <a:gd name="T2" fmla="*/ 95 w 109"/>
                  <a:gd name="T3" fmla="*/ 27 h 28"/>
                  <a:gd name="T4" fmla="*/ 98 w 109"/>
                  <a:gd name="T5" fmla="*/ 25 h 28"/>
                  <a:gd name="T6" fmla="*/ 102 w 109"/>
                  <a:gd name="T7" fmla="*/ 27 h 28"/>
                  <a:gd name="T8" fmla="*/ 106 w 109"/>
                  <a:gd name="T9" fmla="*/ 28 h 28"/>
                  <a:gd name="T10" fmla="*/ 109 w 109"/>
                  <a:gd name="T11" fmla="*/ 27 h 28"/>
                  <a:gd name="T12" fmla="*/ 106 w 109"/>
                  <a:gd name="T13" fmla="*/ 26 h 28"/>
                  <a:gd name="T14" fmla="*/ 97 w 109"/>
                  <a:gd name="T15" fmla="*/ 22 h 28"/>
                  <a:gd name="T16" fmla="*/ 93 w 109"/>
                  <a:gd name="T17" fmla="*/ 22 h 28"/>
                  <a:gd name="T18" fmla="*/ 90 w 109"/>
                  <a:gd name="T19" fmla="*/ 22 h 28"/>
                  <a:gd name="T20" fmla="*/ 87 w 109"/>
                  <a:gd name="T21" fmla="*/ 22 h 28"/>
                  <a:gd name="T22" fmla="*/ 78 w 109"/>
                  <a:gd name="T23" fmla="*/ 20 h 28"/>
                  <a:gd name="T24" fmla="*/ 75 w 109"/>
                  <a:gd name="T25" fmla="*/ 17 h 28"/>
                  <a:gd name="T26" fmla="*/ 84 w 109"/>
                  <a:gd name="T27" fmla="*/ 12 h 28"/>
                  <a:gd name="T28" fmla="*/ 86 w 109"/>
                  <a:gd name="T29" fmla="*/ 11 h 28"/>
                  <a:gd name="T30" fmla="*/ 78 w 109"/>
                  <a:gd name="T31" fmla="*/ 12 h 28"/>
                  <a:gd name="T32" fmla="*/ 73 w 109"/>
                  <a:gd name="T33" fmla="*/ 13 h 28"/>
                  <a:gd name="T34" fmla="*/ 59 w 109"/>
                  <a:gd name="T35" fmla="*/ 10 h 28"/>
                  <a:gd name="T36" fmla="*/ 56 w 109"/>
                  <a:gd name="T37" fmla="*/ 9 h 28"/>
                  <a:gd name="T38" fmla="*/ 51 w 109"/>
                  <a:gd name="T39" fmla="*/ 12 h 28"/>
                  <a:gd name="T40" fmla="*/ 29 w 109"/>
                  <a:gd name="T41" fmla="*/ 4 h 28"/>
                  <a:gd name="T42" fmla="*/ 12 w 109"/>
                  <a:gd name="T43" fmla="*/ 0 h 28"/>
                  <a:gd name="T44" fmla="*/ 5 w 109"/>
                  <a:gd name="T45" fmla="*/ 2 h 28"/>
                  <a:gd name="T46" fmla="*/ 0 w 109"/>
                  <a:gd name="T47" fmla="*/ 7 h 28"/>
                  <a:gd name="T48" fmla="*/ 0 w 109"/>
                  <a:gd name="T49" fmla="*/ 7 h 28"/>
                  <a:gd name="T50" fmla="*/ 1 w 109"/>
                  <a:gd name="T51" fmla="*/ 8 h 28"/>
                  <a:gd name="T52" fmla="*/ 3 w 109"/>
                  <a:gd name="T53" fmla="*/ 8 h 28"/>
                  <a:gd name="T54" fmla="*/ 6 w 109"/>
                  <a:gd name="T55" fmla="*/ 8 h 28"/>
                  <a:gd name="T56" fmla="*/ 11 w 109"/>
                  <a:gd name="T57" fmla="*/ 11 h 28"/>
                  <a:gd name="T58" fmla="*/ 13 w 109"/>
                  <a:gd name="T59" fmla="*/ 14 h 28"/>
                  <a:gd name="T60" fmla="*/ 17 w 109"/>
                  <a:gd name="T61" fmla="*/ 15 h 28"/>
                  <a:gd name="T62" fmla="*/ 29 w 109"/>
                  <a:gd name="T63" fmla="*/ 17 h 28"/>
                  <a:gd name="T64" fmla="*/ 31 w 109"/>
                  <a:gd name="T65" fmla="*/ 17 h 28"/>
                  <a:gd name="T66" fmla="*/ 36 w 109"/>
                  <a:gd name="T67" fmla="*/ 14 h 28"/>
                  <a:gd name="T68" fmla="*/ 55 w 109"/>
                  <a:gd name="T69" fmla="*/ 21 h 28"/>
                  <a:gd name="T70" fmla="*/ 81 w 109"/>
                  <a:gd name="T71" fmla="*/ 26 h 28"/>
                  <a:gd name="T72" fmla="*/ 90 w 109"/>
                  <a:gd name="T73" fmla="*/ 27 h 28"/>
                  <a:gd name="T74" fmla="*/ 94 w 109"/>
                  <a:gd name="T75" fmla="*/ 2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9" h="28">
                    <a:moveTo>
                      <a:pt x="94" y="27"/>
                    </a:moveTo>
                    <a:cubicBezTo>
                      <a:pt x="95" y="27"/>
                      <a:pt x="95" y="27"/>
                      <a:pt x="95" y="27"/>
                    </a:cubicBezTo>
                    <a:cubicBezTo>
                      <a:pt x="96" y="26"/>
                      <a:pt x="97" y="25"/>
                      <a:pt x="98" y="25"/>
                    </a:cubicBezTo>
                    <a:cubicBezTo>
                      <a:pt x="99" y="25"/>
                      <a:pt x="101" y="26"/>
                      <a:pt x="102" y="27"/>
                    </a:cubicBezTo>
                    <a:cubicBezTo>
                      <a:pt x="103" y="27"/>
                      <a:pt x="104" y="28"/>
                      <a:pt x="106" y="28"/>
                    </a:cubicBezTo>
                    <a:cubicBezTo>
                      <a:pt x="107" y="28"/>
                      <a:pt x="108" y="28"/>
                      <a:pt x="109" y="27"/>
                    </a:cubicBezTo>
                    <a:cubicBezTo>
                      <a:pt x="108" y="27"/>
                      <a:pt x="106" y="27"/>
                      <a:pt x="106" y="26"/>
                    </a:cubicBezTo>
                    <a:cubicBezTo>
                      <a:pt x="101" y="26"/>
                      <a:pt x="97" y="25"/>
                      <a:pt x="97" y="22"/>
                    </a:cubicBezTo>
                    <a:cubicBezTo>
                      <a:pt x="97" y="22"/>
                      <a:pt x="96" y="22"/>
                      <a:pt x="93" y="22"/>
                    </a:cubicBezTo>
                    <a:cubicBezTo>
                      <a:pt x="92" y="22"/>
                      <a:pt x="91" y="22"/>
                      <a:pt x="90" y="22"/>
                    </a:cubicBezTo>
                    <a:cubicBezTo>
                      <a:pt x="89" y="22"/>
                      <a:pt x="88" y="22"/>
                      <a:pt x="87" y="22"/>
                    </a:cubicBezTo>
                    <a:cubicBezTo>
                      <a:pt x="84" y="22"/>
                      <a:pt x="81" y="22"/>
                      <a:pt x="78" y="20"/>
                    </a:cubicBezTo>
                    <a:cubicBezTo>
                      <a:pt x="76" y="20"/>
                      <a:pt x="75" y="18"/>
                      <a:pt x="75" y="17"/>
                    </a:cubicBezTo>
                    <a:cubicBezTo>
                      <a:pt x="75" y="14"/>
                      <a:pt x="79" y="13"/>
                      <a:pt x="84" y="12"/>
                    </a:cubicBezTo>
                    <a:cubicBezTo>
                      <a:pt x="85" y="11"/>
                      <a:pt x="85" y="11"/>
                      <a:pt x="86" y="11"/>
                    </a:cubicBezTo>
                    <a:cubicBezTo>
                      <a:pt x="84" y="11"/>
                      <a:pt x="81" y="12"/>
                      <a:pt x="78" y="12"/>
                    </a:cubicBezTo>
                    <a:cubicBezTo>
                      <a:pt x="76" y="13"/>
                      <a:pt x="74" y="13"/>
                      <a:pt x="73" y="13"/>
                    </a:cubicBezTo>
                    <a:cubicBezTo>
                      <a:pt x="68" y="13"/>
                      <a:pt x="63" y="11"/>
                      <a:pt x="59" y="10"/>
                    </a:cubicBezTo>
                    <a:cubicBezTo>
                      <a:pt x="58" y="10"/>
                      <a:pt x="57" y="9"/>
                      <a:pt x="56" y="9"/>
                    </a:cubicBezTo>
                    <a:cubicBezTo>
                      <a:pt x="55" y="10"/>
                      <a:pt x="54" y="12"/>
                      <a:pt x="51" y="12"/>
                    </a:cubicBezTo>
                    <a:cubicBezTo>
                      <a:pt x="45" y="12"/>
                      <a:pt x="32" y="7"/>
                      <a:pt x="29" y="4"/>
                    </a:cubicBezTo>
                    <a:cubicBezTo>
                      <a:pt x="26" y="2"/>
                      <a:pt x="19" y="0"/>
                      <a:pt x="12" y="0"/>
                    </a:cubicBezTo>
                    <a:cubicBezTo>
                      <a:pt x="8" y="0"/>
                      <a:pt x="6" y="1"/>
                      <a:pt x="5" y="2"/>
                    </a:cubicBezTo>
                    <a:cubicBezTo>
                      <a:pt x="3" y="6"/>
                      <a:pt x="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2" y="8"/>
                      <a:pt x="3" y="8"/>
                      <a:pt x="3" y="8"/>
                    </a:cubicBezTo>
                    <a:cubicBezTo>
                      <a:pt x="4" y="8"/>
                      <a:pt x="5" y="8"/>
                      <a:pt x="6" y="8"/>
                    </a:cubicBezTo>
                    <a:cubicBezTo>
                      <a:pt x="9" y="8"/>
                      <a:pt x="10" y="10"/>
                      <a:pt x="11" y="11"/>
                    </a:cubicBezTo>
                    <a:cubicBezTo>
                      <a:pt x="11" y="13"/>
                      <a:pt x="12" y="14"/>
                      <a:pt x="13" y="14"/>
                    </a:cubicBezTo>
                    <a:cubicBezTo>
                      <a:pt x="14" y="14"/>
                      <a:pt x="15" y="14"/>
                      <a:pt x="17" y="15"/>
                    </a:cubicBezTo>
                    <a:cubicBezTo>
                      <a:pt x="21" y="16"/>
                      <a:pt x="26" y="17"/>
                      <a:pt x="29" y="17"/>
                    </a:cubicBezTo>
                    <a:cubicBezTo>
                      <a:pt x="30" y="17"/>
                      <a:pt x="31" y="17"/>
                      <a:pt x="31" y="17"/>
                    </a:cubicBezTo>
                    <a:cubicBezTo>
                      <a:pt x="31" y="15"/>
                      <a:pt x="33" y="14"/>
                      <a:pt x="36" y="14"/>
                    </a:cubicBezTo>
                    <a:cubicBezTo>
                      <a:pt x="41" y="14"/>
                      <a:pt x="50" y="17"/>
                      <a:pt x="55" y="21"/>
                    </a:cubicBezTo>
                    <a:cubicBezTo>
                      <a:pt x="61" y="26"/>
                      <a:pt x="75" y="27"/>
                      <a:pt x="81" y="26"/>
                    </a:cubicBezTo>
                    <a:cubicBezTo>
                      <a:pt x="84" y="25"/>
                      <a:pt x="88" y="26"/>
                      <a:pt x="90" y="27"/>
                    </a:cubicBezTo>
                    <a:cubicBezTo>
                      <a:pt x="92" y="27"/>
                      <a:pt x="93" y="27"/>
                      <a:pt x="94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</p:grpSp>
        <p:grpSp>
          <p:nvGrpSpPr>
            <p:cNvPr id="7" name="Group 1161">
              <a:extLst>
                <a:ext uri="{FF2B5EF4-FFF2-40B4-BE49-F238E27FC236}">
                  <a16:creationId xmlns:a16="http://schemas.microsoft.com/office/drawing/2014/main" id="{005164A5-FD93-47FE-9924-6CA650C2DBB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622275" y="3518056"/>
              <a:ext cx="925675" cy="860881"/>
              <a:chOff x="3077" y="2363"/>
              <a:chExt cx="467" cy="390"/>
            </a:xfrm>
            <a:solidFill>
              <a:schemeClr val="tx2"/>
            </a:solidFill>
          </p:grpSpPr>
          <p:sp>
            <p:nvSpPr>
              <p:cNvPr id="1042" name="Freeform 1162">
                <a:extLst>
                  <a:ext uri="{FF2B5EF4-FFF2-40B4-BE49-F238E27FC236}">
                    <a16:creationId xmlns:a16="http://schemas.microsoft.com/office/drawing/2014/main" id="{8423D056-3A88-44A6-B844-35A673CDDF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8" y="2500"/>
                <a:ext cx="10" cy="17"/>
              </a:xfrm>
              <a:custGeom>
                <a:avLst/>
                <a:gdLst>
                  <a:gd name="T0" fmla="*/ 3 w 11"/>
                  <a:gd name="T1" fmla="*/ 15 h 17"/>
                  <a:gd name="T2" fmla="*/ 3 w 11"/>
                  <a:gd name="T3" fmla="*/ 14 h 17"/>
                  <a:gd name="T4" fmla="*/ 4 w 11"/>
                  <a:gd name="T5" fmla="*/ 13 h 17"/>
                  <a:gd name="T6" fmla="*/ 5 w 11"/>
                  <a:gd name="T7" fmla="*/ 12 h 17"/>
                  <a:gd name="T8" fmla="*/ 5 w 11"/>
                  <a:gd name="T9" fmla="*/ 11 h 17"/>
                  <a:gd name="T10" fmla="*/ 6 w 11"/>
                  <a:gd name="T11" fmla="*/ 10 h 17"/>
                  <a:gd name="T12" fmla="*/ 6 w 11"/>
                  <a:gd name="T13" fmla="*/ 10 h 17"/>
                  <a:gd name="T14" fmla="*/ 7 w 11"/>
                  <a:gd name="T15" fmla="*/ 9 h 17"/>
                  <a:gd name="T16" fmla="*/ 7 w 11"/>
                  <a:gd name="T17" fmla="*/ 8 h 17"/>
                  <a:gd name="T18" fmla="*/ 8 w 11"/>
                  <a:gd name="T19" fmla="*/ 8 h 17"/>
                  <a:gd name="T20" fmla="*/ 8 w 11"/>
                  <a:gd name="T21" fmla="*/ 7 h 17"/>
                  <a:gd name="T22" fmla="*/ 9 w 11"/>
                  <a:gd name="T23" fmla="*/ 6 h 17"/>
                  <a:gd name="T24" fmla="*/ 10 w 11"/>
                  <a:gd name="T25" fmla="*/ 6 h 17"/>
                  <a:gd name="T26" fmla="*/ 10 w 11"/>
                  <a:gd name="T27" fmla="*/ 5 h 17"/>
                  <a:gd name="T28" fmla="*/ 11 w 11"/>
                  <a:gd name="T29" fmla="*/ 3 h 17"/>
                  <a:gd name="T30" fmla="*/ 10 w 11"/>
                  <a:gd name="T31" fmla="*/ 2 h 17"/>
                  <a:gd name="T32" fmla="*/ 10 w 11"/>
                  <a:gd name="T33" fmla="*/ 2 h 17"/>
                  <a:gd name="T34" fmla="*/ 10 w 11"/>
                  <a:gd name="T35" fmla="*/ 1 h 17"/>
                  <a:gd name="T36" fmla="*/ 9 w 11"/>
                  <a:gd name="T37" fmla="*/ 1 h 17"/>
                  <a:gd name="T38" fmla="*/ 9 w 11"/>
                  <a:gd name="T39" fmla="*/ 1 h 17"/>
                  <a:gd name="T40" fmla="*/ 8 w 11"/>
                  <a:gd name="T41" fmla="*/ 1 h 17"/>
                  <a:gd name="T42" fmla="*/ 8 w 11"/>
                  <a:gd name="T43" fmla="*/ 1 h 17"/>
                  <a:gd name="T44" fmla="*/ 7 w 11"/>
                  <a:gd name="T45" fmla="*/ 0 h 17"/>
                  <a:gd name="T46" fmla="*/ 7 w 11"/>
                  <a:gd name="T47" fmla="*/ 0 h 17"/>
                  <a:gd name="T48" fmla="*/ 3 w 11"/>
                  <a:gd name="T49" fmla="*/ 10 h 17"/>
                  <a:gd name="T50" fmla="*/ 0 w 11"/>
                  <a:gd name="T51" fmla="*/ 16 h 17"/>
                  <a:gd name="T52" fmla="*/ 2 w 11"/>
                  <a:gd name="T53" fmla="*/ 17 h 17"/>
                  <a:gd name="T54" fmla="*/ 2 w 11"/>
                  <a:gd name="T55" fmla="*/ 16 h 17"/>
                  <a:gd name="T56" fmla="*/ 2 w 11"/>
                  <a:gd name="T57" fmla="*/ 16 h 17"/>
                  <a:gd name="T58" fmla="*/ 3 w 11"/>
                  <a:gd name="T59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" h="17">
                    <a:moveTo>
                      <a:pt x="3" y="15"/>
                    </a:moveTo>
                    <a:cubicBezTo>
                      <a:pt x="3" y="14"/>
                      <a:pt x="3" y="14"/>
                      <a:pt x="3" y="14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2"/>
                      <a:pt x="5" y="12"/>
                    </a:cubicBezTo>
                    <a:cubicBezTo>
                      <a:pt x="5" y="12"/>
                      <a:pt x="5" y="11"/>
                      <a:pt x="5" y="11"/>
                    </a:cubicBezTo>
                    <a:cubicBezTo>
                      <a:pt x="5" y="11"/>
                      <a:pt x="6" y="11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9"/>
                      <a:pt x="7" y="9"/>
                      <a:pt x="7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9" y="7"/>
                      <a:pt x="9" y="7"/>
                      <a:pt x="9" y="6"/>
                    </a:cubicBezTo>
                    <a:cubicBezTo>
                      <a:pt x="9" y="6"/>
                      <a:pt x="9" y="6"/>
                      <a:pt x="10" y="6"/>
                    </a:cubicBezTo>
                    <a:cubicBezTo>
                      <a:pt x="10" y="6"/>
                      <a:pt x="10" y="5"/>
                      <a:pt x="10" y="5"/>
                    </a:cubicBezTo>
                    <a:cubicBezTo>
                      <a:pt x="10" y="5"/>
                      <a:pt x="11" y="4"/>
                      <a:pt x="11" y="3"/>
                    </a:cubicBezTo>
                    <a:cubicBezTo>
                      <a:pt x="11" y="3"/>
                      <a:pt x="10" y="3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1"/>
                    </a:cubicBezTo>
                    <a:cubicBezTo>
                      <a:pt x="10" y="1"/>
                      <a:pt x="10" y="1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3"/>
                      <a:pt x="5" y="6"/>
                      <a:pt x="3" y="10"/>
                    </a:cubicBezTo>
                    <a:cubicBezTo>
                      <a:pt x="2" y="12"/>
                      <a:pt x="1" y="14"/>
                      <a:pt x="0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5"/>
                      <a:pt x="3" y="15"/>
                      <a:pt x="3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3" name="Freeform 1163">
                <a:extLst>
                  <a:ext uri="{FF2B5EF4-FFF2-40B4-BE49-F238E27FC236}">
                    <a16:creationId xmlns:a16="http://schemas.microsoft.com/office/drawing/2014/main" id="{BFF7F83C-FCAE-4439-8573-1CC78C0082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2" y="2471"/>
                <a:ext cx="67" cy="54"/>
              </a:xfrm>
              <a:custGeom>
                <a:avLst/>
                <a:gdLst>
                  <a:gd name="T0" fmla="*/ 1 w 70"/>
                  <a:gd name="T1" fmla="*/ 53 h 57"/>
                  <a:gd name="T2" fmla="*/ 19 w 70"/>
                  <a:gd name="T3" fmla="*/ 52 h 57"/>
                  <a:gd name="T4" fmla="*/ 33 w 70"/>
                  <a:gd name="T5" fmla="*/ 45 h 57"/>
                  <a:gd name="T6" fmla="*/ 57 w 70"/>
                  <a:gd name="T7" fmla="*/ 33 h 57"/>
                  <a:gd name="T8" fmla="*/ 60 w 70"/>
                  <a:gd name="T9" fmla="*/ 17 h 57"/>
                  <a:gd name="T10" fmla="*/ 59 w 70"/>
                  <a:gd name="T11" fmla="*/ 9 h 57"/>
                  <a:gd name="T12" fmla="*/ 65 w 70"/>
                  <a:gd name="T13" fmla="*/ 3 h 57"/>
                  <a:gd name="T14" fmla="*/ 67 w 70"/>
                  <a:gd name="T15" fmla="*/ 2 h 57"/>
                  <a:gd name="T16" fmla="*/ 70 w 70"/>
                  <a:gd name="T17" fmla="*/ 0 h 57"/>
                  <a:gd name="T18" fmla="*/ 69 w 70"/>
                  <a:gd name="T19" fmla="*/ 0 h 57"/>
                  <a:gd name="T20" fmla="*/ 68 w 70"/>
                  <a:gd name="T21" fmla="*/ 1 h 57"/>
                  <a:gd name="T22" fmla="*/ 67 w 70"/>
                  <a:gd name="T23" fmla="*/ 1 h 57"/>
                  <a:gd name="T24" fmla="*/ 52 w 70"/>
                  <a:gd name="T25" fmla="*/ 3 h 57"/>
                  <a:gd name="T26" fmla="*/ 37 w 70"/>
                  <a:gd name="T27" fmla="*/ 6 h 57"/>
                  <a:gd name="T28" fmla="*/ 28 w 70"/>
                  <a:gd name="T29" fmla="*/ 5 h 57"/>
                  <a:gd name="T30" fmla="*/ 27 w 70"/>
                  <a:gd name="T31" fmla="*/ 5 h 57"/>
                  <a:gd name="T32" fmla="*/ 22 w 70"/>
                  <a:gd name="T33" fmla="*/ 7 h 57"/>
                  <a:gd name="T34" fmla="*/ 11 w 70"/>
                  <a:gd name="T35" fmla="*/ 6 h 57"/>
                  <a:gd name="T36" fmla="*/ 10 w 70"/>
                  <a:gd name="T37" fmla="*/ 8 h 57"/>
                  <a:gd name="T38" fmla="*/ 10 w 70"/>
                  <a:gd name="T39" fmla="*/ 10 h 57"/>
                  <a:gd name="T40" fmla="*/ 10 w 70"/>
                  <a:gd name="T41" fmla="*/ 11 h 57"/>
                  <a:gd name="T42" fmla="*/ 9 w 70"/>
                  <a:gd name="T43" fmla="*/ 12 h 57"/>
                  <a:gd name="T44" fmla="*/ 9 w 70"/>
                  <a:gd name="T45" fmla="*/ 13 h 57"/>
                  <a:gd name="T46" fmla="*/ 8 w 70"/>
                  <a:gd name="T47" fmla="*/ 15 h 57"/>
                  <a:gd name="T48" fmla="*/ 6 w 70"/>
                  <a:gd name="T49" fmla="*/ 16 h 57"/>
                  <a:gd name="T50" fmla="*/ 5 w 70"/>
                  <a:gd name="T51" fmla="*/ 17 h 57"/>
                  <a:gd name="T52" fmla="*/ 3 w 70"/>
                  <a:gd name="T53" fmla="*/ 17 h 57"/>
                  <a:gd name="T54" fmla="*/ 3 w 70"/>
                  <a:gd name="T55" fmla="*/ 27 h 57"/>
                  <a:gd name="T56" fmla="*/ 3 w 70"/>
                  <a:gd name="T57" fmla="*/ 28 h 57"/>
                  <a:gd name="T58" fmla="*/ 5 w 70"/>
                  <a:gd name="T59" fmla="*/ 28 h 57"/>
                  <a:gd name="T60" fmla="*/ 6 w 70"/>
                  <a:gd name="T61" fmla="*/ 28 h 57"/>
                  <a:gd name="T62" fmla="*/ 7 w 70"/>
                  <a:gd name="T63" fmla="*/ 29 h 57"/>
                  <a:gd name="T64" fmla="*/ 8 w 70"/>
                  <a:gd name="T65" fmla="*/ 30 h 57"/>
                  <a:gd name="T66" fmla="*/ 8 w 70"/>
                  <a:gd name="T67" fmla="*/ 30 h 57"/>
                  <a:gd name="T68" fmla="*/ 9 w 70"/>
                  <a:gd name="T69" fmla="*/ 31 h 57"/>
                  <a:gd name="T70" fmla="*/ 9 w 70"/>
                  <a:gd name="T71" fmla="*/ 32 h 57"/>
                  <a:gd name="T72" fmla="*/ 7 w 70"/>
                  <a:gd name="T73" fmla="*/ 40 h 57"/>
                  <a:gd name="T74" fmla="*/ 6 w 70"/>
                  <a:gd name="T75" fmla="*/ 41 h 57"/>
                  <a:gd name="T76" fmla="*/ 5 w 70"/>
                  <a:gd name="T77" fmla="*/ 42 h 57"/>
                  <a:gd name="T78" fmla="*/ 4 w 70"/>
                  <a:gd name="T79" fmla="*/ 44 h 57"/>
                  <a:gd name="T80" fmla="*/ 3 w 70"/>
                  <a:gd name="T81" fmla="*/ 45 h 57"/>
                  <a:gd name="T82" fmla="*/ 2 w 70"/>
                  <a:gd name="T83" fmla="*/ 47 h 57"/>
                  <a:gd name="T84" fmla="*/ 0 w 70"/>
                  <a:gd name="T85" fmla="*/ 49 h 57"/>
                  <a:gd name="T86" fmla="*/ 0 w 70"/>
                  <a:gd name="T87" fmla="*/ 5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0" h="57">
                    <a:moveTo>
                      <a:pt x="0" y="50"/>
                    </a:moveTo>
                    <a:cubicBezTo>
                      <a:pt x="1" y="53"/>
                      <a:pt x="1" y="53"/>
                      <a:pt x="1" y="53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11" y="56"/>
                      <a:pt x="17" y="52"/>
                      <a:pt x="19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1" y="51"/>
                      <a:pt x="24" y="50"/>
                      <a:pt x="33" y="45"/>
                    </a:cubicBezTo>
                    <a:cubicBezTo>
                      <a:pt x="34" y="45"/>
                      <a:pt x="34" y="45"/>
                      <a:pt x="34" y="45"/>
                    </a:cubicBezTo>
                    <a:cubicBezTo>
                      <a:pt x="44" y="40"/>
                      <a:pt x="55" y="34"/>
                      <a:pt x="57" y="33"/>
                    </a:cubicBezTo>
                    <a:cubicBezTo>
                      <a:pt x="58" y="31"/>
                      <a:pt x="59" y="29"/>
                      <a:pt x="59" y="28"/>
                    </a:cubicBezTo>
                    <a:cubicBezTo>
                      <a:pt x="59" y="26"/>
                      <a:pt x="58" y="21"/>
                      <a:pt x="60" y="17"/>
                    </a:cubicBezTo>
                    <a:cubicBezTo>
                      <a:pt x="61" y="17"/>
                      <a:pt x="60" y="16"/>
                      <a:pt x="60" y="15"/>
                    </a:cubicBezTo>
                    <a:cubicBezTo>
                      <a:pt x="59" y="14"/>
                      <a:pt x="58" y="11"/>
                      <a:pt x="59" y="9"/>
                    </a:cubicBezTo>
                    <a:cubicBezTo>
                      <a:pt x="60" y="6"/>
                      <a:pt x="63" y="4"/>
                      <a:pt x="65" y="3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3"/>
                      <a:pt x="66" y="3"/>
                      <a:pt x="66" y="3"/>
                    </a:cubicBezTo>
                    <a:cubicBezTo>
                      <a:pt x="66" y="3"/>
                      <a:pt x="67" y="2"/>
                      <a:pt x="67" y="2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70" y="0"/>
                      <a:pt x="69" y="0"/>
                      <a:pt x="69" y="0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68" y="0"/>
                      <a:pt x="68" y="1"/>
                      <a:pt x="68" y="1"/>
                    </a:cubicBezTo>
                    <a:cubicBezTo>
                      <a:pt x="68" y="1"/>
                      <a:pt x="68" y="1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5" y="1"/>
                      <a:pt x="61" y="2"/>
                      <a:pt x="58" y="2"/>
                    </a:cubicBezTo>
                    <a:cubicBezTo>
                      <a:pt x="55" y="1"/>
                      <a:pt x="54" y="2"/>
                      <a:pt x="52" y="3"/>
                    </a:cubicBezTo>
                    <a:cubicBezTo>
                      <a:pt x="49" y="5"/>
                      <a:pt x="47" y="6"/>
                      <a:pt x="43" y="6"/>
                    </a:cubicBezTo>
                    <a:cubicBezTo>
                      <a:pt x="40" y="6"/>
                      <a:pt x="38" y="6"/>
                      <a:pt x="37" y="6"/>
                    </a:cubicBezTo>
                    <a:cubicBezTo>
                      <a:pt x="35" y="7"/>
                      <a:pt x="34" y="7"/>
                      <a:pt x="33" y="7"/>
                    </a:cubicBezTo>
                    <a:cubicBezTo>
                      <a:pt x="32" y="7"/>
                      <a:pt x="30" y="7"/>
                      <a:pt x="28" y="5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8" y="4"/>
                      <a:pt x="27" y="5"/>
                      <a:pt x="27" y="5"/>
                    </a:cubicBezTo>
                    <a:cubicBezTo>
                      <a:pt x="26" y="6"/>
                      <a:pt x="25" y="6"/>
                      <a:pt x="24" y="7"/>
                    </a:cubicBezTo>
                    <a:cubicBezTo>
                      <a:pt x="23" y="7"/>
                      <a:pt x="22" y="7"/>
                      <a:pt x="22" y="7"/>
                    </a:cubicBezTo>
                    <a:cubicBezTo>
                      <a:pt x="22" y="8"/>
                      <a:pt x="22" y="8"/>
                      <a:pt x="21" y="8"/>
                    </a:cubicBezTo>
                    <a:cubicBezTo>
                      <a:pt x="17" y="9"/>
                      <a:pt x="14" y="9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7"/>
                      <a:pt x="10" y="8"/>
                    </a:cubicBezTo>
                    <a:cubicBezTo>
                      <a:pt x="10" y="8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4"/>
                      <a:pt x="8" y="14"/>
                      <a:pt x="8" y="14"/>
                    </a:cubicBezTo>
                    <a:cubicBezTo>
                      <a:pt x="8" y="14"/>
                      <a:pt x="8" y="14"/>
                      <a:pt x="8" y="15"/>
                    </a:cubicBezTo>
                    <a:cubicBezTo>
                      <a:pt x="8" y="15"/>
                      <a:pt x="7" y="15"/>
                      <a:pt x="7" y="15"/>
                    </a:cubicBezTo>
                    <a:cubicBezTo>
                      <a:pt x="7" y="15"/>
                      <a:pt x="7" y="16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5" y="16"/>
                      <a:pt x="5" y="16"/>
                      <a:pt x="5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7"/>
                      <a:pt x="3" y="17"/>
                      <a:pt x="3" y="17"/>
                    </a:cubicBezTo>
                    <a:cubicBezTo>
                      <a:pt x="3" y="18"/>
                      <a:pt x="3" y="19"/>
                      <a:pt x="3" y="20"/>
                    </a:cubicBezTo>
                    <a:cubicBezTo>
                      <a:pt x="5" y="22"/>
                      <a:pt x="4" y="25"/>
                      <a:pt x="3" y="27"/>
                    </a:cubicBezTo>
                    <a:cubicBezTo>
                      <a:pt x="3" y="27"/>
                      <a:pt x="3" y="27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4" y="28"/>
                      <a:pt x="4" y="28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8"/>
                      <a:pt x="6" y="28"/>
                      <a:pt x="6" y="28"/>
                    </a:cubicBezTo>
                    <a:cubicBezTo>
                      <a:pt x="6" y="28"/>
                      <a:pt x="6" y="28"/>
                      <a:pt x="6" y="29"/>
                    </a:cubicBezTo>
                    <a:cubicBezTo>
                      <a:pt x="6" y="29"/>
                      <a:pt x="7" y="29"/>
                      <a:pt x="7" y="29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7" y="29"/>
                      <a:pt x="7" y="29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0"/>
                      <a:pt x="8" y="30"/>
                      <a:pt x="8" y="30"/>
                    </a:cubicBezTo>
                    <a:cubicBezTo>
                      <a:pt x="8" y="30"/>
                      <a:pt x="8" y="30"/>
                      <a:pt x="8" y="31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9" y="31"/>
                      <a:pt x="9" y="32"/>
                      <a:pt x="9" y="32"/>
                    </a:cubicBezTo>
                    <a:cubicBezTo>
                      <a:pt x="10" y="35"/>
                      <a:pt x="9" y="38"/>
                      <a:pt x="7" y="40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7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6" y="42"/>
                      <a:pt x="6" y="42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4" y="43"/>
                      <a:pt x="4" y="44"/>
                      <a:pt x="4" y="44"/>
                    </a:cubicBezTo>
                    <a:cubicBezTo>
                      <a:pt x="4" y="44"/>
                      <a:pt x="4" y="44"/>
                      <a:pt x="3" y="44"/>
                    </a:cubicBezTo>
                    <a:cubicBezTo>
                      <a:pt x="3" y="45"/>
                      <a:pt x="3" y="45"/>
                      <a:pt x="3" y="45"/>
                    </a:cubicBezTo>
                    <a:cubicBezTo>
                      <a:pt x="3" y="46"/>
                      <a:pt x="2" y="46"/>
                      <a:pt x="2" y="46"/>
                    </a:cubicBezTo>
                    <a:cubicBezTo>
                      <a:pt x="2" y="46"/>
                      <a:pt x="2" y="47"/>
                      <a:pt x="2" y="47"/>
                    </a:cubicBezTo>
                    <a:cubicBezTo>
                      <a:pt x="1" y="47"/>
                      <a:pt x="1" y="47"/>
                      <a:pt x="1" y="48"/>
                    </a:cubicBezTo>
                    <a:cubicBezTo>
                      <a:pt x="1" y="48"/>
                      <a:pt x="1" y="48"/>
                      <a:pt x="0" y="49"/>
                    </a:cubicBezTo>
                    <a:cubicBezTo>
                      <a:pt x="0" y="49"/>
                      <a:pt x="0" y="49"/>
                      <a:pt x="0" y="49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0" y="50"/>
                      <a:pt x="0" y="50"/>
                      <a:pt x="0" y="5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4" name="Freeform 1164">
                <a:extLst>
                  <a:ext uri="{FF2B5EF4-FFF2-40B4-BE49-F238E27FC236}">
                    <a16:creationId xmlns:a16="http://schemas.microsoft.com/office/drawing/2014/main" id="{582314B6-82B9-4BC7-BB89-BE673D93E0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7" y="2530"/>
                <a:ext cx="9" cy="24"/>
              </a:xfrm>
              <a:custGeom>
                <a:avLst/>
                <a:gdLst>
                  <a:gd name="T0" fmla="*/ 5 w 9"/>
                  <a:gd name="T1" fmla="*/ 25 h 25"/>
                  <a:gd name="T2" fmla="*/ 6 w 9"/>
                  <a:gd name="T3" fmla="*/ 23 h 25"/>
                  <a:gd name="T4" fmla="*/ 6 w 9"/>
                  <a:gd name="T5" fmla="*/ 22 h 25"/>
                  <a:gd name="T6" fmla="*/ 6 w 9"/>
                  <a:gd name="T7" fmla="*/ 20 h 25"/>
                  <a:gd name="T8" fmla="*/ 6 w 9"/>
                  <a:gd name="T9" fmla="*/ 20 h 25"/>
                  <a:gd name="T10" fmla="*/ 7 w 9"/>
                  <a:gd name="T11" fmla="*/ 18 h 25"/>
                  <a:gd name="T12" fmla="*/ 7 w 9"/>
                  <a:gd name="T13" fmla="*/ 18 h 25"/>
                  <a:gd name="T14" fmla="*/ 7 w 9"/>
                  <a:gd name="T15" fmla="*/ 17 h 25"/>
                  <a:gd name="T16" fmla="*/ 8 w 9"/>
                  <a:gd name="T17" fmla="*/ 16 h 25"/>
                  <a:gd name="T18" fmla="*/ 8 w 9"/>
                  <a:gd name="T19" fmla="*/ 15 h 25"/>
                  <a:gd name="T20" fmla="*/ 8 w 9"/>
                  <a:gd name="T21" fmla="*/ 15 h 25"/>
                  <a:gd name="T22" fmla="*/ 9 w 9"/>
                  <a:gd name="T23" fmla="*/ 12 h 25"/>
                  <a:gd name="T24" fmla="*/ 8 w 9"/>
                  <a:gd name="T25" fmla="*/ 11 h 25"/>
                  <a:gd name="T26" fmla="*/ 7 w 9"/>
                  <a:gd name="T27" fmla="*/ 10 h 25"/>
                  <a:gd name="T28" fmla="*/ 7 w 9"/>
                  <a:gd name="T29" fmla="*/ 8 h 25"/>
                  <a:gd name="T30" fmla="*/ 6 w 9"/>
                  <a:gd name="T31" fmla="*/ 7 h 25"/>
                  <a:gd name="T32" fmla="*/ 6 w 9"/>
                  <a:gd name="T33" fmla="*/ 6 h 25"/>
                  <a:gd name="T34" fmla="*/ 5 w 9"/>
                  <a:gd name="T35" fmla="*/ 5 h 25"/>
                  <a:gd name="T36" fmla="*/ 5 w 9"/>
                  <a:gd name="T37" fmla="*/ 4 h 25"/>
                  <a:gd name="T38" fmla="*/ 5 w 9"/>
                  <a:gd name="T39" fmla="*/ 4 h 25"/>
                  <a:gd name="T40" fmla="*/ 5 w 9"/>
                  <a:gd name="T41" fmla="*/ 3 h 25"/>
                  <a:gd name="T42" fmla="*/ 5 w 9"/>
                  <a:gd name="T43" fmla="*/ 3 h 25"/>
                  <a:gd name="T44" fmla="*/ 5 w 9"/>
                  <a:gd name="T45" fmla="*/ 2 h 25"/>
                  <a:gd name="T46" fmla="*/ 5 w 9"/>
                  <a:gd name="T47" fmla="*/ 1 h 25"/>
                  <a:gd name="T48" fmla="*/ 5 w 9"/>
                  <a:gd name="T49" fmla="*/ 1 h 25"/>
                  <a:gd name="T50" fmla="*/ 5 w 9"/>
                  <a:gd name="T51" fmla="*/ 0 h 25"/>
                  <a:gd name="T52" fmla="*/ 0 w 9"/>
                  <a:gd name="T53" fmla="*/ 11 h 25"/>
                  <a:gd name="T54" fmla="*/ 1 w 9"/>
                  <a:gd name="T55" fmla="*/ 14 h 25"/>
                  <a:gd name="T56" fmla="*/ 5 w 9"/>
                  <a:gd name="T57" fmla="*/ 25 h 25"/>
                  <a:gd name="T58" fmla="*/ 5 w 9"/>
                  <a:gd name="T59" fmla="*/ 25 h 25"/>
                  <a:gd name="T60" fmla="*/ 5 w 9"/>
                  <a:gd name="T61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9" h="25">
                    <a:moveTo>
                      <a:pt x="5" y="25"/>
                    </a:moveTo>
                    <a:cubicBezTo>
                      <a:pt x="6" y="24"/>
                      <a:pt x="6" y="23"/>
                      <a:pt x="6" y="23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6" y="21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7" y="19"/>
                      <a:pt x="7" y="19"/>
                      <a:pt x="7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8" y="17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9" y="14"/>
                      <a:pt x="9" y="14"/>
                      <a:pt x="9" y="12"/>
                    </a:cubicBezTo>
                    <a:cubicBezTo>
                      <a:pt x="9" y="11"/>
                      <a:pt x="9" y="11"/>
                      <a:pt x="8" y="11"/>
                    </a:cubicBezTo>
                    <a:cubicBezTo>
                      <a:pt x="8" y="10"/>
                      <a:pt x="8" y="10"/>
                      <a:pt x="7" y="10"/>
                    </a:cubicBezTo>
                    <a:cubicBezTo>
                      <a:pt x="7" y="9"/>
                      <a:pt x="7" y="9"/>
                      <a:pt x="7" y="8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6" y="6"/>
                    </a:cubicBezTo>
                    <a:cubicBezTo>
                      <a:pt x="5" y="6"/>
                      <a:pt x="5" y="6"/>
                      <a:pt x="5" y="5"/>
                    </a:cubicBezTo>
                    <a:cubicBezTo>
                      <a:pt x="5" y="5"/>
                      <a:pt x="5" y="4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5"/>
                      <a:pt x="1" y="9"/>
                      <a:pt x="0" y="11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5" y="25"/>
                      <a:pt x="5" y="25"/>
                      <a:pt x="5" y="2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5" name="Freeform 1165">
                <a:extLst>
                  <a:ext uri="{FF2B5EF4-FFF2-40B4-BE49-F238E27FC236}">
                    <a16:creationId xmlns:a16="http://schemas.microsoft.com/office/drawing/2014/main" id="{E57246A6-451A-4324-8BC8-1D7D61D089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4" y="2519"/>
                <a:ext cx="5" cy="6"/>
              </a:xfrm>
              <a:custGeom>
                <a:avLst/>
                <a:gdLst>
                  <a:gd name="T0" fmla="*/ 1 w 5"/>
                  <a:gd name="T1" fmla="*/ 7 h 7"/>
                  <a:gd name="T2" fmla="*/ 2 w 5"/>
                  <a:gd name="T3" fmla="*/ 6 h 7"/>
                  <a:gd name="T4" fmla="*/ 2 w 5"/>
                  <a:gd name="T5" fmla="*/ 6 h 7"/>
                  <a:gd name="T6" fmla="*/ 3 w 5"/>
                  <a:gd name="T7" fmla="*/ 6 h 7"/>
                  <a:gd name="T8" fmla="*/ 4 w 5"/>
                  <a:gd name="T9" fmla="*/ 6 h 7"/>
                  <a:gd name="T10" fmla="*/ 4 w 5"/>
                  <a:gd name="T11" fmla="*/ 6 h 7"/>
                  <a:gd name="T12" fmla="*/ 4 w 5"/>
                  <a:gd name="T13" fmla="*/ 5 h 7"/>
                  <a:gd name="T14" fmla="*/ 4 w 5"/>
                  <a:gd name="T15" fmla="*/ 4 h 7"/>
                  <a:gd name="T16" fmla="*/ 4 w 5"/>
                  <a:gd name="T17" fmla="*/ 3 h 7"/>
                  <a:gd name="T18" fmla="*/ 5 w 5"/>
                  <a:gd name="T19" fmla="*/ 2 h 7"/>
                  <a:gd name="T20" fmla="*/ 5 w 5"/>
                  <a:gd name="T21" fmla="*/ 1 h 7"/>
                  <a:gd name="T22" fmla="*/ 2 w 5"/>
                  <a:gd name="T23" fmla="*/ 0 h 7"/>
                  <a:gd name="T24" fmla="*/ 1 w 5"/>
                  <a:gd name="T25" fmla="*/ 3 h 7"/>
                  <a:gd name="T26" fmla="*/ 0 w 5"/>
                  <a:gd name="T27" fmla="*/ 7 h 7"/>
                  <a:gd name="T28" fmla="*/ 0 w 5"/>
                  <a:gd name="T29" fmla="*/ 7 h 7"/>
                  <a:gd name="T30" fmla="*/ 1 w 5"/>
                  <a:gd name="T3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" h="7">
                    <a:moveTo>
                      <a:pt x="1" y="7"/>
                    </a:moveTo>
                    <a:cubicBezTo>
                      <a:pt x="1" y="6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ubicBezTo>
                      <a:pt x="4" y="4"/>
                      <a:pt x="4" y="3"/>
                      <a:pt x="4" y="3"/>
                    </a:cubicBezTo>
                    <a:cubicBezTo>
                      <a:pt x="4" y="3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1" y="3"/>
                      <a:pt x="1" y="3"/>
                    </a:cubicBezTo>
                    <a:cubicBezTo>
                      <a:pt x="1" y="5"/>
                      <a:pt x="1" y="6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6" name="Freeform 1166">
                <a:extLst>
                  <a:ext uri="{FF2B5EF4-FFF2-40B4-BE49-F238E27FC236}">
                    <a16:creationId xmlns:a16="http://schemas.microsoft.com/office/drawing/2014/main" id="{F93EEB35-6467-4D42-89E1-068DF85337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5" y="2519"/>
                <a:ext cx="41" cy="45"/>
              </a:xfrm>
              <a:custGeom>
                <a:avLst/>
                <a:gdLst>
                  <a:gd name="T0" fmla="*/ 28 w 43"/>
                  <a:gd name="T1" fmla="*/ 6 h 47"/>
                  <a:gd name="T2" fmla="*/ 17 w 43"/>
                  <a:gd name="T3" fmla="*/ 12 h 47"/>
                  <a:gd name="T4" fmla="*/ 7 w 43"/>
                  <a:gd name="T5" fmla="*/ 8 h 47"/>
                  <a:gd name="T6" fmla="*/ 7 w 43"/>
                  <a:gd name="T7" fmla="*/ 10 h 47"/>
                  <a:gd name="T8" fmla="*/ 6 w 43"/>
                  <a:gd name="T9" fmla="*/ 10 h 47"/>
                  <a:gd name="T10" fmla="*/ 6 w 43"/>
                  <a:gd name="T11" fmla="*/ 16 h 47"/>
                  <a:gd name="T12" fmla="*/ 6 w 43"/>
                  <a:gd name="T13" fmla="*/ 20 h 47"/>
                  <a:gd name="T14" fmla="*/ 5 w 43"/>
                  <a:gd name="T15" fmla="*/ 22 h 47"/>
                  <a:gd name="T16" fmla="*/ 5 w 43"/>
                  <a:gd name="T17" fmla="*/ 23 h 47"/>
                  <a:gd name="T18" fmla="*/ 4 w 43"/>
                  <a:gd name="T19" fmla="*/ 27 h 47"/>
                  <a:gd name="T20" fmla="*/ 4 w 43"/>
                  <a:gd name="T21" fmla="*/ 28 h 47"/>
                  <a:gd name="T22" fmla="*/ 4 w 43"/>
                  <a:gd name="T23" fmla="*/ 29 h 47"/>
                  <a:gd name="T24" fmla="*/ 3 w 43"/>
                  <a:gd name="T25" fmla="*/ 30 h 47"/>
                  <a:gd name="T26" fmla="*/ 3 w 43"/>
                  <a:gd name="T27" fmla="*/ 31 h 47"/>
                  <a:gd name="T28" fmla="*/ 2 w 43"/>
                  <a:gd name="T29" fmla="*/ 32 h 47"/>
                  <a:gd name="T30" fmla="*/ 2 w 43"/>
                  <a:gd name="T31" fmla="*/ 34 h 47"/>
                  <a:gd name="T32" fmla="*/ 2 w 43"/>
                  <a:gd name="T33" fmla="*/ 36 h 47"/>
                  <a:gd name="T34" fmla="*/ 1 w 43"/>
                  <a:gd name="T35" fmla="*/ 38 h 47"/>
                  <a:gd name="T36" fmla="*/ 1 w 43"/>
                  <a:gd name="T37" fmla="*/ 41 h 47"/>
                  <a:gd name="T38" fmla="*/ 0 w 43"/>
                  <a:gd name="T39" fmla="*/ 44 h 47"/>
                  <a:gd name="T40" fmla="*/ 2 w 43"/>
                  <a:gd name="T41" fmla="*/ 45 h 47"/>
                  <a:gd name="T42" fmla="*/ 4 w 43"/>
                  <a:gd name="T43" fmla="*/ 46 h 47"/>
                  <a:gd name="T44" fmla="*/ 5 w 43"/>
                  <a:gd name="T45" fmla="*/ 46 h 47"/>
                  <a:gd name="T46" fmla="*/ 6 w 43"/>
                  <a:gd name="T47" fmla="*/ 47 h 47"/>
                  <a:gd name="T48" fmla="*/ 7 w 43"/>
                  <a:gd name="T49" fmla="*/ 47 h 47"/>
                  <a:gd name="T50" fmla="*/ 8 w 43"/>
                  <a:gd name="T51" fmla="*/ 47 h 47"/>
                  <a:gd name="T52" fmla="*/ 8 w 43"/>
                  <a:gd name="T53" fmla="*/ 47 h 47"/>
                  <a:gd name="T54" fmla="*/ 14 w 43"/>
                  <a:gd name="T55" fmla="*/ 44 h 47"/>
                  <a:gd name="T56" fmla="*/ 15 w 43"/>
                  <a:gd name="T57" fmla="*/ 43 h 47"/>
                  <a:gd name="T58" fmla="*/ 15 w 43"/>
                  <a:gd name="T59" fmla="*/ 43 h 47"/>
                  <a:gd name="T60" fmla="*/ 27 w 43"/>
                  <a:gd name="T61" fmla="*/ 35 h 47"/>
                  <a:gd name="T62" fmla="*/ 22 w 43"/>
                  <a:gd name="T63" fmla="*/ 26 h 47"/>
                  <a:gd name="T64" fmla="*/ 33 w 43"/>
                  <a:gd name="T65" fmla="*/ 15 h 47"/>
                  <a:gd name="T66" fmla="*/ 41 w 43"/>
                  <a:gd name="T67" fmla="*/ 13 h 47"/>
                  <a:gd name="T68" fmla="*/ 42 w 43"/>
                  <a:gd name="T69" fmla="*/ 12 h 47"/>
                  <a:gd name="T70" fmla="*/ 43 w 43"/>
                  <a:gd name="T71" fmla="*/ 12 h 47"/>
                  <a:gd name="T72" fmla="*/ 43 w 43"/>
                  <a:gd name="T73" fmla="*/ 10 h 47"/>
                  <a:gd name="T74" fmla="*/ 42 w 43"/>
                  <a:gd name="T75" fmla="*/ 7 h 47"/>
                  <a:gd name="T76" fmla="*/ 42 w 43"/>
                  <a:gd name="T77" fmla="*/ 5 h 47"/>
                  <a:gd name="T78" fmla="*/ 41 w 43"/>
                  <a:gd name="T79" fmla="*/ 1 h 47"/>
                  <a:gd name="T80" fmla="*/ 41 w 43"/>
                  <a:gd name="T8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3" h="47">
                    <a:moveTo>
                      <a:pt x="37" y="2"/>
                    </a:moveTo>
                    <a:cubicBezTo>
                      <a:pt x="30" y="6"/>
                      <a:pt x="29" y="6"/>
                      <a:pt x="28" y="6"/>
                    </a:cubicBezTo>
                    <a:cubicBezTo>
                      <a:pt x="26" y="6"/>
                      <a:pt x="21" y="9"/>
                      <a:pt x="18" y="11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1"/>
                      <a:pt x="6" y="13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7"/>
                      <a:pt x="6" y="18"/>
                      <a:pt x="6" y="19"/>
                    </a:cubicBezTo>
                    <a:cubicBezTo>
                      <a:pt x="6" y="19"/>
                      <a:pt x="6" y="19"/>
                      <a:pt x="6" y="20"/>
                    </a:cubicBezTo>
                    <a:cubicBezTo>
                      <a:pt x="5" y="21"/>
                      <a:pt x="5" y="22"/>
                      <a:pt x="5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4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8"/>
                      <a:pt x="4" y="29"/>
                      <a:pt x="4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0"/>
                      <a:pt x="3" y="30"/>
                      <a:pt x="3" y="30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3" y="31"/>
                      <a:pt x="3" y="31"/>
                      <a:pt x="3" y="32"/>
                    </a:cubicBezTo>
                    <a:cubicBezTo>
                      <a:pt x="3" y="32"/>
                      <a:pt x="3" y="32"/>
                      <a:pt x="2" y="32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2" y="33"/>
                      <a:pt x="2" y="34"/>
                      <a:pt x="2" y="34"/>
                    </a:cubicBezTo>
                    <a:cubicBezTo>
                      <a:pt x="2" y="34"/>
                      <a:pt x="2" y="34"/>
                      <a:pt x="2" y="35"/>
                    </a:cubicBezTo>
                    <a:cubicBezTo>
                      <a:pt x="2" y="35"/>
                      <a:pt x="2" y="36"/>
                      <a:pt x="2" y="36"/>
                    </a:cubicBezTo>
                    <a:cubicBezTo>
                      <a:pt x="2" y="36"/>
                      <a:pt x="2" y="37"/>
                      <a:pt x="1" y="37"/>
                    </a:cubicBezTo>
                    <a:cubicBezTo>
                      <a:pt x="1" y="37"/>
                      <a:pt x="1" y="38"/>
                      <a:pt x="1" y="38"/>
                    </a:cubicBezTo>
                    <a:cubicBezTo>
                      <a:pt x="1" y="39"/>
                      <a:pt x="1" y="39"/>
                      <a:pt x="1" y="40"/>
                    </a:cubicBezTo>
                    <a:cubicBezTo>
                      <a:pt x="1" y="40"/>
                      <a:pt x="1" y="41"/>
                      <a:pt x="1" y="41"/>
                    </a:cubicBezTo>
                    <a:cubicBezTo>
                      <a:pt x="1" y="42"/>
                      <a:pt x="1" y="42"/>
                      <a:pt x="0" y="43"/>
                    </a:cubicBezTo>
                    <a:cubicBezTo>
                      <a:pt x="0" y="43"/>
                      <a:pt x="0" y="43"/>
                      <a:pt x="0" y="44"/>
                    </a:cubicBezTo>
                    <a:cubicBezTo>
                      <a:pt x="1" y="44"/>
                      <a:pt x="1" y="44"/>
                      <a:pt x="2" y="45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5"/>
                      <a:pt x="3" y="45"/>
                    </a:cubicBezTo>
                    <a:cubicBezTo>
                      <a:pt x="4" y="45"/>
                      <a:pt x="4" y="46"/>
                      <a:pt x="4" y="46"/>
                    </a:cubicBezTo>
                    <a:cubicBezTo>
                      <a:pt x="4" y="46"/>
                      <a:pt x="5" y="46"/>
                      <a:pt x="5" y="46"/>
                    </a:cubicBezTo>
                    <a:cubicBezTo>
                      <a:pt x="5" y="46"/>
                      <a:pt x="5" y="46"/>
                      <a:pt x="5" y="46"/>
                    </a:cubicBezTo>
                    <a:cubicBezTo>
                      <a:pt x="6" y="46"/>
                      <a:pt x="6" y="46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7" y="47"/>
                      <a:pt x="7" y="47"/>
                      <a:pt x="7" y="47"/>
                    </a:cubicBezTo>
                    <a:cubicBezTo>
                      <a:pt x="7" y="47"/>
                      <a:pt x="7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11" y="47"/>
                      <a:pt x="13" y="45"/>
                      <a:pt x="14" y="44"/>
                    </a:cubicBezTo>
                    <a:cubicBezTo>
                      <a:pt x="14" y="44"/>
                      <a:pt x="14" y="44"/>
                      <a:pt x="15" y="44"/>
                    </a:cubicBezTo>
                    <a:cubicBezTo>
                      <a:pt x="15" y="44"/>
                      <a:pt x="15" y="44"/>
                      <a:pt x="15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15" y="37"/>
                      <a:pt x="22" y="37"/>
                      <a:pt x="24" y="37"/>
                    </a:cubicBezTo>
                    <a:cubicBezTo>
                      <a:pt x="25" y="37"/>
                      <a:pt x="26" y="37"/>
                      <a:pt x="27" y="35"/>
                    </a:cubicBezTo>
                    <a:cubicBezTo>
                      <a:pt x="27" y="35"/>
                      <a:pt x="28" y="34"/>
                      <a:pt x="29" y="33"/>
                    </a:cubicBezTo>
                    <a:cubicBezTo>
                      <a:pt x="28" y="31"/>
                      <a:pt x="23" y="27"/>
                      <a:pt x="22" y="26"/>
                    </a:cubicBezTo>
                    <a:cubicBezTo>
                      <a:pt x="20" y="26"/>
                      <a:pt x="20" y="24"/>
                      <a:pt x="20" y="23"/>
                    </a:cubicBezTo>
                    <a:cubicBezTo>
                      <a:pt x="20" y="20"/>
                      <a:pt x="26" y="16"/>
                      <a:pt x="33" y="15"/>
                    </a:cubicBezTo>
                    <a:cubicBezTo>
                      <a:pt x="38" y="15"/>
                      <a:pt x="39" y="14"/>
                      <a:pt x="40" y="13"/>
                    </a:cubicBezTo>
                    <a:cubicBezTo>
                      <a:pt x="40" y="13"/>
                      <a:pt x="41" y="13"/>
                      <a:pt x="41" y="13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3"/>
                      <a:pt x="41" y="12"/>
                      <a:pt x="42" y="12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2" y="12"/>
                      <a:pt x="43" y="12"/>
                      <a:pt x="43" y="12"/>
                    </a:cubicBezTo>
                    <a:cubicBezTo>
                      <a:pt x="43" y="12"/>
                      <a:pt x="43" y="11"/>
                      <a:pt x="43" y="11"/>
                    </a:cubicBezTo>
                    <a:cubicBezTo>
                      <a:pt x="43" y="11"/>
                      <a:pt x="43" y="10"/>
                      <a:pt x="43" y="10"/>
                    </a:cubicBezTo>
                    <a:cubicBezTo>
                      <a:pt x="43" y="9"/>
                      <a:pt x="43" y="9"/>
                      <a:pt x="42" y="8"/>
                    </a:cubicBezTo>
                    <a:cubicBezTo>
                      <a:pt x="42" y="8"/>
                      <a:pt x="42" y="7"/>
                      <a:pt x="42" y="7"/>
                    </a:cubicBezTo>
                    <a:cubicBezTo>
                      <a:pt x="42" y="7"/>
                      <a:pt x="42" y="6"/>
                      <a:pt x="42" y="6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1" y="4"/>
                      <a:pt x="41" y="4"/>
                      <a:pt x="41" y="3"/>
                    </a:cubicBezTo>
                    <a:cubicBezTo>
                      <a:pt x="41" y="2"/>
                      <a:pt x="41" y="2"/>
                      <a:pt x="41" y="1"/>
                    </a:cubicBezTo>
                    <a:cubicBezTo>
                      <a:pt x="41" y="1"/>
                      <a:pt x="41" y="1"/>
                      <a:pt x="41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39" y="1"/>
                      <a:pt x="38" y="1"/>
                      <a:pt x="37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7" name="Freeform 1167">
                <a:extLst>
                  <a:ext uri="{FF2B5EF4-FFF2-40B4-BE49-F238E27FC236}">
                    <a16:creationId xmlns:a16="http://schemas.microsoft.com/office/drawing/2014/main" id="{C06D13FA-4AA8-4070-93A3-E5E9DB6169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1" y="2388"/>
                <a:ext cx="66" cy="30"/>
              </a:xfrm>
              <a:custGeom>
                <a:avLst/>
                <a:gdLst>
                  <a:gd name="T0" fmla="*/ 15 w 69"/>
                  <a:gd name="T1" fmla="*/ 10 h 31"/>
                  <a:gd name="T2" fmla="*/ 17 w 69"/>
                  <a:gd name="T3" fmla="*/ 15 h 31"/>
                  <a:gd name="T4" fmla="*/ 19 w 69"/>
                  <a:gd name="T5" fmla="*/ 22 h 31"/>
                  <a:gd name="T6" fmla="*/ 18 w 69"/>
                  <a:gd name="T7" fmla="*/ 24 h 31"/>
                  <a:gd name="T8" fmla="*/ 21 w 69"/>
                  <a:gd name="T9" fmla="*/ 24 h 31"/>
                  <a:gd name="T10" fmla="*/ 25 w 69"/>
                  <a:gd name="T11" fmla="*/ 23 h 31"/>
                  <a:gd name="T12" fmla="*/ 28 w 69"/>
                  <a:gd name="T13" fmla="*/ 23 h 31"/>
                  <a:gd name="T14" fmla="*/ 31 w 69"/>
                  <a:gd name="T15" fmla="*/ 24 h 31"/>
                  <a:gd name="T16" fmla="*/ 34 w 69"/>
                  <a:gd name="T17" fmla="*/ 28 h 31"/>
                  <a:gd name="T18" fmla="*/ 34 w 69"/>
                  <a:gd name="T19" fmla="*/ 28 h 31"/>
                  <a:gd name="T20" fmla="*/ 35 w 69"/>
                  <a:gd name="T21" fmla="*/ 30 h 31"/>
                  <a:gd name="T22" fmla="*/ 36 w 69"/>
                  <a:gd name="T23" fmla="*/ 30 h 31"/>
                  <a:gd name="T24" fmla="*/ 39 w 69"/>
                  <a:gd name="T25" fmla="*/ 29 h 31"/>
                  <a:gd name="T26" fmla="*/ 46 w 69"/>
                  <a:gd name="T27" fmla="*/ 28 h 31"/>
                  <a:gd name="T28" fmla="*/ 49 w 69"/>
                  <a:gd name="T29" fmla="*/ 28 h 31"/>
                  <a:gd name="T30" fmla="*/ 50 w 69"/>
                  <a:gd name="T31" fmla="*/ 28 h 31"/>
                  <a:gd name="T32" fmla="*/ 53 w 69"/>
                  <a:gd name="T33" fmla="*/ 28 h 31"/>
                  <a:gd name="T34" fmla="*/ 54 w 69"/>
                  <a:gd name="T35" fmla="*/ 28 h 31"/>
                  <a:gd name="T36" fmla="*/ 57 w 69"/>
                  <a:gd name="T37" fmla="*/ 26 h 31"/>
                  <a:gd name="T38" fmla="*/ 64 w 69"/>
                  <a:gd name="T39" fmla="*/ 29 h 31"/>
                  <a:gd name="T40" fmla="*/ 68 w 69"/>
                  <a:gd name="T41" fmla="*/ 31 h 31"/>
                  <a:gd name="T42" fmla="*/ 69 w 69"/>
                  <a:gd name="T43" fmla="*/ 30 h 31"/>
                  <a:gd name="T44" fmla="*/ 69 w 69"/>
                  <a:gd name="T45" fmla="*/ 30 h 31"/>
                  <a:gd name="T46" fmla="*/ 66 w 69"/>
                  <a:gd name="T47" fmla="*/ 28 h 31"/>
                  <a:gd name="T48" fmla="*/ 66 w 69"/>
                  <a:gd name="T49" fmla="*/ 27 h 31"/>
                  <a:gd name="T50" fmla="*/ 66 w 69"/>
                  <a:gd name="T51" fmla="*/ 26 h 31"/>
                  <a:gd name="T52" fmla="*/ 66 w 69"/>
                  <a:gd name="T53" fmla="*/ 25 h 31"/>
                  <a:gd name="T54" fmla="*/ 66 w 69"/>
                  <a:gd name="T55" fmla="*/ 25 h 31"/>
                  <a:gd name="T56" fmla="*/ 67 w 69"/>
                  <a:gd name="T57" fmla="*/ 24 h 31"/>
                  <a:gd name="T58" fmla="*/ 67 w 69"/>
                  <a:gd name="T59" fmla="*/ 24 h 31"/>
                  <a:gd name="T60" fmla="*/ 67 w 69"/>
                  <a:gd name="T61" fmla="*/ 23 h 31"/>
                  <a:gd name="T62" fmla="*/ 67 w 69"/>
                  <a:gd name="T63" fmla="*/ 23 h 31"/>
                  <a:gd name="T64" fmla="*/ 67 w 69"/>
                  <a:gd name="T65" fmla="*/ 23 h 31"/>
                  <a:gd name="T66" fmla="*/ 64 w 69"/>
                  <a:gd name="T67" fmla="*/ 21 h 31"/>
                  <a:gd name="T68" fmla="*/ 63 w 69"/>
                  <a:gd name="T69" fmla="*/ 21 h 31"/>
                  <a:gd name="T70" fmla="*/ 60 w 69"/>
                  <a:gd name="T71" fmla="*/ 16 h 31"/>
                  <a:gd name="T72" fmla="*/ 59 w 69"/>
                  <a:gd name="T73" fmla="*/ 14 h 31"/>
                  <a:gd name="T74" fmla="*/ 57 w 69"/>
                  <a:gd name="T75" fmla="*/ 13 h 31"/>
                  <a:gd name="T76" fmla="*/ 56 w 69"/>
                  <a:gd name="T77" fmla="*/ 12 h 31"/>
                  <a:gd name="T78" fmla="*/ 46 w 69"/>
                  <a:gd name="T79" fmla="*/ 14 h 31"/>
                  <a:gd name="T80" fmla="*/ 44 w 69"/>
                  <a:gd name="T81" fmla="*/ 14 h 31"/>
                  <a:gd name="T82" fmla="*/ 39 w 69"/>
                  <a:gd name="T83" fmla="*/ 12 h 31"/>
                  <a:gd name="T84" fmla="*/ 39 w 69"/>
                  <a:gd name="T85" fmla="*/ 11 h 31"/>
                  <a:gd name="T86" fmla="*/ 37 w 69"/>
                  <a:gd name="T87" fmla="*/ 10 h 31"/>
                  <a:gd name="T88" fmla="*/ 30 w 69"/>
                  <a:gd name="T89" fmla="*/ 7 h 31"/>
                  <a:gd name="T90" fmla="*/ 29 w 69"/>
                  <a:gd name="T91" fmla="*/ 5 h 31"/>
                  <a:gd name="T92" fmla="*/ 27 w 69"/>
                  <a:gd name="T93" fmla="*/ 5 h 31"/>
                  <a:gd name="T94" fmla="*/ 23 w 69"/>
                  <a:gd name="T95" fmla="*/ 5 h 31"/>
                  <a:gd name="T96" fmla="*/ 19 w 69"/>
                  <a:gd name="T97" fmla="*/ 5 h 31"/>
                  <a:gd name="T98" fmla="*/ 12 w 69"/>
                  <a:gd name="T99" fmla="*/ 4 h 31"/>
                  <a:gd name="T100" fmla="*/ 1 w 69"/>
                  <a:gd name="T101" fmla="*/ 0 h 31"/>
                  <a:gd name="T102" fmla="*/ 0 w 69"/>
                  <a:gd name="T103" fmla="*/ 0 h 31"/>
                  <a:gd name="T104" fmla="*/ 3 w 69"/>
                  <a:gd name="T105" fmla="*/ 1 h 31"/>
                  <a:gd name="T106" fmla="*/ 15 w 69"/>
                  <a:gd name="T107" fmla="*/ 1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9" h="31">
                    <a:moveTo>
                      <a:pt x="15" y="10"/>
                    </a:moveTo>
                    <a:cubicBezTo>
                      <a:pt x="15" y="13"/>
                      <a:pt x="16" y="14"/>
                      <a:pt x="17" y="15"/>
                    </a:cubicBezTo>
                    <a:cubicBezTo>
                      <a:pt x="19" y="16"/>
                      <a:pt x="20" y="18"/>
                      <a:pt x="19" y="22"/>
                    </a:cubicBezTo>
                    <a:cubicBezTo>
                      <a:pt x="19" y="23"/>
                      <a:pt x="19" y="23"/>
                      <a:pt x="18" y="24"/>
                    </a:cubicBezTo>
                    <a:cubicBezTo>
                      <a:pt x="19" y="24"/>
                      <a:pt x="20" y="24"/>
                      <a:pt x="21" y="24"/>
                    </a:cubicBezTo>
                    <a:cubicBezTo>
                      <a:pt x="24" y="24"/>
                      <a:pt x="25" y="24"/>
                      <a:pt x="25" y="23"/>
                    </a:cubicBezTo>
                    <a:cubicBezTo>
                      <a:pt x="26" y="23"/>
                      <a:pt x="27" y="23"/>
                      <a:pt x="28" y="23"/>
                    </a:cubicBezTo>
                    <a:cubicBezTo>
                      <a:pt x="29" y="23"/>
                      <a:pt x="30" y="23"/>
                      <a:pt x="31" y="24"/>
                    </a:cubicBezTo>
                    <a:cubicBezTo>
                      <a:pt x="32" y="25"/>
                      <a:pt x="33" y="26"/>
                      <a:pt x="34" y="28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5" y="29"/>
                      <a:pt x="35" y="29"/>
                      <a:pt x="35" y="30"/>
                    </a:cubicBezTo>
                    <a:cubicBezTo>
                      <a:pt x="36" y="30"/>
                      <a:pt x="36" y="30"/>
                      <a:pt x="36" y="30"/>
                    </a:cubicBezTo>
                    <a:cubicBezTo>
                      <a:pt x="37" y="30"/>
                      <a:pt x="38" y="30"/>
                      <a:pt x="39" y="29"/>
                    </a:cubicBezTo>
                    <a:cubicBezTo>
                      <a:pt x="41" y="29"/>
                      <a:pt x="43" y="28"/>
                      <a:pt x="46" y="28"/>
                    </a:cubicBezTo>
                    <a:cubicBezTo>
                      <a:pt x="47" y="28"/>
                      <a:pt x="48" y="28"/>
                      <a:pt x="49" y="28"/>
                    </a:cubicBezTo>
                    <a:cubicBezTo>
                      <a:pt x="49" y="28"/>
                      <a:pt x="49" y="28"/>
                      <a:pt x="50" y="28"/>
                    </a:cubicBezTo>
                    <a:cubicBezTo>
                      <a:pt x="51" y="28"/>
                      <a:pt x="52" y="28"/>
                      <a:pt x="53" y="28"/>
                    </a:cubicBezTo>
                    <a:cubicBezTo>
                      <a:pt x="53" y="28"/>
                      <a:pt x="53" y="28"/>
                      <a:pt x="54" y="28"/>
                    </a:cubicBezTo>
                    <a:cubicBezTo>
                      <a:pt x="54" y="27"/>
                      <a:pt x="55" y="26"/>
                      <a:pt x="57" y="26"/>
                    </a:cubicBezTo>
                    <a:cubicBezTo>
                      <a:pt x="59" y="26"/>
                      <a:pt x="63" y="28"/>
                      <a:pt x="64" y="29"/>
                    </a:cubicBezTo>
                    <a:cubicBezTo>
                      <a:pt x="65" y="30"/>
                      <a:pt x="67" y="31"/>
                      <a:pt x="68" y="31"/>
                    </a:cubicBezTo>
                    <a:cubicBezTo>
                      <a:pt x="69" y="31"/>
                      <a:pt x="69" y="31"/>
                      <a:pt x="69" y="30"/>
                    </a:cubicBezTo>
                    <a:cubicBezTo>
                      <a:pt x="69" y="30"/>
                      <a:pt x="69" y="30"/>
                      <a:pt x="69" y="30"/>
                    </a:cubicBezTo>
                    <a:cubicBezTo>
                      <a:pt x="68" y="29"/>
                      <a:pt x="67" y="29"/>
                      <a:pt x="66" y="28"/>
                    </a:cubicBezTo>
                    <a:cubicBezTo>
                      <a:pt x="66" y="27"/>
                      <a:pt x="66" y="27"/>
                      <a:pt x="66" y="27"/>
                    </a:cubicBezTo>
                    <a:cubicBezTo>
                      <a:pt x="66" y="27"/>
                      <a:pt x="66" y="26"/>
                      <a:pt x="66" y="26"/>
                    </a:cubicBezTo>
                    <a:cubicBezTo>
                      <a:pt x="66" y="26"/>
                      <a:pt x="66" y="26"/>
                      <a:pt x="66" y="25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25"/>
                      <a:pt x="66" y="25"/>
                      <a:pt x="67" y="24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7" y="24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7" y="23"/>
                      <a:pt x="67" y="23"/>
                      <a:pt x="67" y="23"/>
                    </a:cubicBezTo>
                    <a:cubicBezTo>
                      <a:pt x="66" y="22"/>
                      <a:pt x="64" y="21"/>
                      <a:pt x="64" y="21"/>
                    </a:cubicBezTo>
                    <a:cubicBezTo>
                      <a:pt x="63" y="21"/>
                      <a:pt x="63" y="21"/>
                      <a:pt x="63" y="21"/>
                    </a:cubicBezTo>
                    <a:cubicBezTo>
                      <a:pt x="61" y="21"/>
                      <a:pt x="61" y="19"/>
                      <a:pt x="60" y="16"/>
                    </a:cubicBezTo>
                    <a:cubicBezTo>
                      <a:pt x="60" y="16"/>
                      <a:pt x="60" y="14"/>
                      <a:pt x="59" y="14"/>
                    </a:cubicBezTo>
                    <a:cubicBezTo>
                      <a:pt x="58" y="14"/>
                      <a:pt x="57" y="13"/>
                      <a:pt x="57" y="13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47" y="12"/>
                      <a:pt x="46" y="13"/>
                      <a:pt x="46" y="14"/>
                    </a:cubicBezTo>
                    <a:cubicBezTo>
                      <a:pt x="45" y="14"/>
                      <a:pt x="44" y="14"/>
                      <a:pt x="44" y="14"/>
                    </a:cubicBezTo>
                    <a:cubicBezTo>
                      <a:pt x="42" y="14"/>
                      <a:pt x="41" y="13"/>
                      <a:pt x="39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8" y="11"/>
                      <a:pt x="38" y="10"/>
                      <a:pt x="37" y="10"/>
                    </a:cubicBezTo>
                    <a:cubicBezTo>
                      <a:pt x="35" y="10"/>
                      <a:pt x="32" y="9"/>
                      <a:pt x="30" y="7"/>
                    </a:cubicBezTo>
                    <a:cubicBezTo>
                      <a:pt x="30" y="6"/>
                      <a:pt x="29" y="6"/>
                      <a:pt x="29" y="5"/>
                    </a:cubicBezTo>
                    <a:cubicBezTo>
                      <a:pt x="29" y="5"/>
                      <a:pt x="28" y="5"/>
                      <a:pt x="27" y="5"/>
                    </a:cubicBezTo>
                    <a:cubicBezTo>
                      <a:pt x="26" y="5"/>
                      <a:pt x="25" y="5"/>
                      <a:pt x="23" y="5"/>
                    </a:cubicBezTo>
                    <a:cubicBezTo>
                      <a:pt x="22" y="5"/>
                      <a:pt x="20" y="5"/>
                      <a:pt x="19" y="5"/>
                    </a:cubicBezTo>
                    <a:cubicBezTo>
                      <a:pt x="15" y="5"/>
                      <a:pt x="13" y="5"/>
                      <a:pt x="12" y="4"/>
                    </a:cubicBezTo>
                    <a:cubicBezTo>
                      <a:pt x="9" y="2"/>
                      <a:pt x="4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2" y="1"/>
                      <a:pt x="3" y="1"/>
                    </a:cubicBezTo>
                    <a:cubicBezTo>
                      <a:pt x="8" y="3"/>
                      <a:pt x="13" y="4"/>
                      <a:pt x="15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8" name="Freeform 1169">
                <a:extLst>
                  <a:ext uri="{FF2B5EF4-FFF2-40B4-BE49-F238E27FC236}">
                    <a16:creationId xmlns:a16="http://schemas.microsoft.com/office/drawing/2014/main" id="{CAF4AF3F-B2EB-4CB7-8901-18F7FB74B5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2" y="2533"/>
                <a:ext cx="224" cy="179"/>
              </a:xfrm>
              <a:custGeom>
                <a:avLst/>
                <a:gdLst>
                  <a:gd name="T0" fmla="*/ 124 w 234"/>
                  <a:gd name="T1" fmla="*/ 38 h 186"/>
                  <a:gd name="T2" fmla="*/ 121 w 234"/>
                  <a:gd name="T3" fmla="*/ 38 h 186"/>
                  <a:gd name="T4" fmla="*/ 79 w 234"/>
                  <a:gd name="T5" fmla="*/ 13 h 186"/>
                  <a:gd name="T6" fmla="*/ 60 w 234"/>
                  <a:gd name="T7" fmla="*/ 2 h 186"/>
                  <a:gd name="T8" fmla="*/ 55 w 234"/>
                  <a:gd name="T9" fmla="*/ 0 h 186"/>
                  <a:gd name="T10" fmla="*/ 51 w 234"/>
                  <a:gd name="T11" fmla="*/ 1 h 186"/>
                  <a:gd name="T12" fmla="*/ 45 w 234"/>
                  <a:gd name="T13" fmla="*/ 2 h 186"/>
                  <a:gd name="T14" fmla="*/ 36 w 234"/>
                  <a:gd name="T15" fmla="*/ 18 h 186"/>
                  <a:gd name="T16" fmla="*/ 27 w 234"/>
                  <a:gd name="T17" fmla="*/ 26 h 186"/>
                  <a:gd name="T18" fmla="*/ 22 w 234"/>
                  <a:gd name="T19" fmla="*/ 30 h 186"/>
                  <a:gd name="T20" fmla="*/ 20 w 234"/>
                  <a:gd name="T21" fmla="*/ 32 h 186"/>
                  <a:gd name="T22" fmla="*/ 13 w 234"/>
                  <a:gd name="T23" fmla="*/ 36 h 186"/>
                  <a:gd name="T24" fmla="*/ 11 w 234"/>
                  <a:gd name="T25" fmla="*/ 36 h 186"/>
                  <a:gd name="T26" fmla="*/ 10 w 234"/>
                  <a:gd name="T27" fmla="*/ 36 h 186"/>
                  <a:gd name="T28" fmla="*/ 9 w 234"/>
                  <a:gd name="T29" fmla="*/ 36 h 186"/>
                  <a:gd name="T30" fmla="*/ 7 w 234"/>
                  <a:gd name="T31" fmla="*/ 35 h 186"/>
                  <a:gd name="T32" fmla="*/ 5 w 234"/>
                  <a:gd name="T33" fmla="*/ 34 h 186"/>
                  <a:gd name="T34" fmla="*/ 3 w 234"/>
                  <a:gd name="T35" fmla="*/ 33 h 186"/>
                  <a:gd name="T36" fmla="*/ 1 w 234"/>
                  <a:gd name="T37" fmla="*/ 33 h 186"/>
                  <a:gd name="T38" fmla="*/ 1 w 234"/>
                  <a:gd name="T39" fmla="*/ 47 h 186"/>
                  <a:gd name="T40" fmla="*/ 28 w 234"/>
                  <a:gd name="T41" fmla="*/ 85 h 186"/>
                  <a:gd name="T42" fmla="*/ 46 w 234"/>
                  <a:gd name="T43" fmla="*/ 108 h 186"/>
                  <a:gd name="T44" fmla="*/ 58 w 234"/>
                  <a:gd name="T45" fmla="*/ 140 h 186"/>
                  <a:gd name="T46" fmla="*/ 85 w 234"/>
                  <a:gd name="T47" fmla="*/ 179 h 186"/>
                  <a:gd name="T48" fmla="*/ 89 w 234"/>
                  <a:gd name="T49" fmla="*/ 186 h 186"/>
                  <a:gd name="T50" fmla="*/ 91 w 234"/>
                  <a:gd name="T51" fmla="*/ 185 h 186"/>
                  <a:gd name="T52" fmla="*/ 97 w 234"/>
                  <a:gd name="T53" fmla="*/ 174 h 186"/>
                  <a:gd name="T54" fmla="*/ 109 w 234"/>
                  <a:gd name="T55" fmla="*/ 175 h 186"/>
                  <a:gd name="T56" fmla="*/ 136 w 234"/>
                  <a:gd name="T57" fmla="*/ 179 h 186"/>
                  <a:gd name="T58" fmla="*/ 159 w 234"/>
                  <a:gd name="T59" fmla="*/ 161 h 186"/>
                  <a:gd name="T60" fmla="*/ 193 w 234"/>
                  <a:gd name="T61" fmla="*/ 156 h 186"/>
                  <a:gd name="T62" fmla="*/ 222 w 234"/>
                  <a:gd name="T63" fmla="*/ 147 h 186"/>
                  <a:gd name="T64" fmla="*/ 226 w 234"/>
                  <a:gd name="T65" fmla="*/ 145 h 186"/>
                  <a:gd name="T66" fmla="*/ 232 w 234"/>
                  <a:gd name="T67" fmla="*/ 129 h 186"/>
                  <a:gd name="T68" fmla="*/ 230 w 234"/>
                  <a:gd name="T69" fmla="*/ 117 h 186"/>
                  <a:gd name="T70" fmla="*/ 229 w 234"/>
                  <a:gd name="T71" fmla="*/ 117 h 186"/>
                  <a:gd name="T72" fmla="*/ 227 w 234"/>
                  <a:gd name="T73" fmla="*/ 117 h 186"/>
                  <a:gd name="T74" fmla="*/ 225 w 234"/>
                  <a:gd name="T75" fmla="*/ 117 h 186"/>
                  <a:gd name="T76" fmla="*/ 211 w 234"/>
                  <a:gd name="T77" fmla="*/ 115 h 186"/>
                  <a:gd name="T78" fmla="*/ 207 w 234"/>
                  <a:gd name="T79" fmla="*/ 115 h 186"/>
                  <a:gd name="T80" fmla="*/ 200 w 234"/>
                  <a:gd name="T81" fmla="*/ 113 h 186"/>
                  <a:gd name="T82" fmla="*/ 198 w 234"/>
                  <a:gd name="T83" fmla="*/ 111 h 186"/>
                  <a:gd name="T84" fmla="*/ 195 w 234"/>
                  <a:gd name="T85" fmla="*/ 109 h 186"/>
                  <a:gd name="T86" fmla="*/ 193 w 234"/>
                  <a:gd name="T87" fmla="*/ 106 h 186"/>
                  <a:gd name="T88" fmla="*/ 192 w 234"/>
                  <a:gd name="T89" fmla="*/ 103 h 186"/>
                  <a:gd name="T90" fmla="*/ 187 w 234"/>
                  <a:gd name="T91" fmla="*/ 95 h 186"/>
                  <a:gd name="T92" fmla="*/ 185 w 234"/>
                  <a:gd name="T93" fmla="*/ 94 h 186"/>
                  <a:gd name="T94" fmla="*/ 183 w 234"/>
                  <a:gd name="T95" fmla="*/ 94 h 186"/>
                  <a:gd name="T96" fmla="*/ 181 w 234"/>
                  <a:gd name="T97" fmla="*/ 92 h 186"/>
                  <a:gd name="T98" fmla="*/ 179 w 234"/>
                  <a:gd name="T99" fmla="*/ 90 h 186"/>
                  <a:gd name="T100" fmla="*/ 177 w 234"/>
                  <a:gd name="T101" fmla="*/ 87 h 186"/>
                  <a:gd name="T102" fmla="*/ 167 w 234"/>
                  <a:gd name="T103" fmla="*/ 63 h 186"/>
                  <a:gd name="T104" fmla="*/ 154 w 234"/>
                  <a:gd name="T105" fmla="*/ 46 h 186"/>
                  <a:gd name="T106" fmla="*/ 132 w 234"/>
                  <a:gd name="T107" fmla="*/ 39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34" h="186">
                    <a:moveTo>
                      <a:pt x="132" y="39"/>
                    </a:moveTo>
                    <a:cubicBezTo>
                      <a:pt x="129" y="39"/>
                      <a:pt x="126" y="39"/>
                      <a:pt x="125" y="38"/>
                    </a:cubicBezTo>
                    <a:cubicBezTo>
                      <a:pt x="125" y="38"/>
                      <a:pt x="125" y="38"/>
                      <a:pt x="124" y="38"/>
                    </a:cubicBezTo>
                    <a:cubicBezTo>
                      <a:pt x="124" y="38"/>
                      <a:pt x="123" y="38"/>
                      <a:pt x="122" y="38"/>
                    </a:cubicBezTo>
                    <a:cubicBezTo>
                      <a:pt x="122" y="38"/>
                      <a:pt x="122" y="38"/>
                      <a:pt x="122" y="38"/>
                    </a:cubicBezTo>
                    <a:cubicBezTo>
                      <a:pt x="121" y="38"/>
                      <a:pt x="121" y="38"/>
                      <a:pt x="121" y="38"/>
                    </a:cubicBezTo>
                    <a:cubicBezTo>
                      <a:pt x="121" y="38"/>
                      <a:pt x="120" y="38"/>
                      <a:pt x="120" y="38"/>
                    </a:cubicBezTo>
                    <a:cubicBezTo>
                      <a:pt x="117" y="38"/>
                      <a:pt x="110" y="37"/>
                      <a:pt x="106" y="33"/>
                    </a:cubicBezTo>
                    <a:cubicBezTo>
                      <a:pt x="101" y="29"/>
                      <a:pt x="82" y="15"/>
                      <a:pt x="79" y="13"/>
                    </a:cubicBezTo>
                    <a:cubicBezTo>
                      <a:pt x="78" y="13"/>
                      <a:pt x="78" y="13"/>
                      <a:pt x="78" y="13"/>
                    </a:cubicBezTo>
                    <a:cubicBezTo>
                      <a:pt x="76" y="12"/>
                      <a:pt x="74" y="11"/>
                      <a:pt x="72" y="9"/>
                    </a:cubicBezTo>
                    <a:cubicBezTo>
                      <a:pt x="69" y="7"/>
                      <a:pt x="63" y="3"/>
                      <a:pt x="60" y="2"/>
                    </a:cubicBezTo>
                    <a:cubicBezTo>
                      <a:pt x="59" y="1"/>
                      <a:pt x="58" y="1"/>
                      <a:pt x="57" y="1"/>
                    </a:cubicBezTo>
                    <a:cubicBezTo>
                      <a:pt x="57" y="1"/>
                      <a:pt x="56" y="1"/>
                      <a:pt x="56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54" y="0"/>
                      <a:pt x="53" y="0"/>
                      <a:pt x="52" y="1"/>
                    </a:cubicBezTo>
                    <a:cubicBezTo>
                      <a:pt x="52" y="1"/>
                      <a:pt x="52" y="1"/>
                      <a:pt x="51" y="1"/>
                    </a:cubicBezTo>
                    <a:cubicBezTo>
                      <a:pt x="51" y="1"/>
                      <a:pt x="51" y="1"/>
                      <a:pt x="51" y="1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7" y="1"/>
                      <a:pt x="46" y="1"/>
                      <a:pt x="45" y="2"/>
                    </a:cubicBezTo>
                    <a:cubicBezTo>
                      <a:pt x="44" y="3"/>
                      <a:pt x="42" y="4"/>
                      <a:pt x="37" y="4"/>
                    </a:cubicBezTo>
                    <a:cubicBezTo>
                      <a:pt x="31" y="4"/>
                      <a:pt x="28" y="7"/>
                      <a:pt x="27" y="8"/>
                    </a:cubicBezTo>
                    <a:cubicBezTo>
                      <a:pt x="30" y="10"/>
                      <a:pt x="36" y="15"/>
                      <a:pt x="36" y="18"/>
                    </a:cubicBezTo>
                    <a:cubicBezTo>
                      <a:pt x="36" y="19"/>
                      <a:pt x="36" y="20"/>
                      <a:pt x="35" y="21"/>
                    </a:cubicBezTo>
                    <a:cubicBezTo>
                      <a:pt x="34" y="21"/>
                      <a:pt x="34" y="22"/>
                      <a:pt x="33" y="23"/>
                    </a:cubicBezTo>
                    <a:cubicBezTo>
                      <a:pt x="32" y="24"/>
                      <a:pt x="30" y="26"/>
                      <a:pt x="27" y="26"/>
                    </a:cubicBezTo>
                    <a:cubicBezTo>
                      <a:pt x="22" y="26"/>
                      <a:pt x="22" y="27"/>
                      <a:pt x="22" y="28"/>
                    </a:cubicBezTo>
                    <a:cubicBezTo>
                      <a:pt x="22" y="28"/>
                      <a:pt x="22" y="29"/>
                      <a:pt x="22" y="29"/>
                    </a:cubicBezTo>
                    <a:cubicBezTo>
                      <a:pt x="22" y="29"/>
                      <a:pt x="22" y="29"/>
                      <a:pt x="22" y="30"/>
                    </a:cubicBezTo>
                    <a:cubicBezTo>
                      <a:pt x="21" y="30"/>
                      <a:pt x="21" y="30"/>
                      <a:pt x="21" y="31"/>
                    </a:cubicBezTo>
                    <a:cubicBezTo>
                      <a:pt x="21" y="31"/>
                      <a:pt x="21" y="31"/>
                      <a:pt x="21" y="31"/>
                    </a:cubicBezTo>
                    <a:cubicBezTo>
                      <a:pt x="20" y="31"/>
                      <a:pt x="20" y="32"/>
                      <a:pt x="20" y="32"/>
                    </a:cubicBezTo>
                    <a:cubicBezTo>
                      <a:pt x="20" y="32"/>
                      <a:pt x="20" y="32"/>
                      <a:pt x="20" y="32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17" y="35"/>
                      <a:pt x="15" y="36"/>
                      <a:pt x="1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0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6"/>
                      <a:pt x="9" y="36"/>
                      <a:pt x="8" y="36"/>
                    </a:cubicBezTo>
                    <a:cubicBezTo>
                      <a:pt x="8" y="36"/>
                      <a:pt x="8" y="35"/>
                      <a:pt x="8" y="35"/>
                    </a:cubicBezTo>
                    <a:cubicBezTo>
                      <a:pt x="8" y="35"/>
                      <a:pt x="7" y="35"/>
                      <a:pt x="7" y="35"/>
                    </a:cubicBezTo>
                    <a:cubicBezTo>
                      <a:pt x="7" y="35"/>
                      <a:pt x="7" y="35"/>
                      <a:pt x="6" y="35"/>
                    </a:cubicBezTo>
                    <a:cubicBezTo>
                      <a:pt x="6" y="35"/>
                      <a:pt x="6" y="34"/>
                      <a:pt x="5" y="34"/>
                    </a:cubicBezTo>
                    <a:cubicBezTo>
                      <a:pt x="5" y="34"/>
                      <a:pt x="5" y="34"/>
                      <a:pt x="5" y="34"/>
                    </a:cubicBezTo>
                    <a:cubicBezTo>
                      <a:pt x="4" y="34"/>
                      <a:pt x="4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2" y="33"/>
                      <a:pt x="1" y="32"/>
                      <a:pt x="1" y="32"/>
                    </a:cubicBezTo>
                    <a:cubicBezTo>
                      <a:pt x="1" y="33"/>
                      <a:pt x="1" y="33"/>
                      <a:pt x="1" y="33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7"/>
                      <a:pt x="1" y="38"/>
                      <a:pt x="1" y="40"/>
                    </a:cubicBezTo>
                    <a:cubicBezTo>
                      <a:pt x="1" y="42"/>
                      <a:pt x="1" y="46"/>
                      <a:pt x="1" y="47"/>
                    </a:cubicBezTo>
                    <a:cubicBezTo>
                      <a:pt x="3" y="47"/>
                      <a:pt x="4" y="49"/>
                      <a:pt x="6" y="51"/>
                    </a:cubicBezTo>
                    <a:cubicBezTo>
                      <a:pt x="7" y="53"/>
                      <a:pt x="9" y="56"/>
                      <a:pt x="11" y="58"/>
                    </a:cubicBezTo>
                    <a:cubicBezTo>
                      <a:pt x="16" y="63"/>
                      <a:pt x="28" y="80"/>
                      <a:pt x="28" y="85"/>
                    </a:cubicBezTo>
                    <a:cubicBezTo>
                      <a:pt x="28" y="87"/>
                      <a:pt x="29" y="91"/>
                      <a:pt x="36" y="96"/>
                    </a:cubicBezTo>
                    <a:cubicBezTo>
                      <a:pt x="40" y="99"/>
                      <a:pt x="42" y="102"/>
                      <a:pt x="43" y="105"/>
                    </a:cubicBezTo>
                    <a:cubicBezTo>
                      <a:pt x="44" y="106"/>
                      <a:pt x="45" y="108"/>
                      <a:pt x="46" y="108"/>
                    </a:cubicBezTo>
                    <a:cubicBezTo>
                      <a:pt x="49" y="111"/>
                      <a:pt x="49" y="115"/>
                      <a:pt x="49" y="119"/>
                    </a:cubicBezTo>
                    <a:cubicBezTo>
                      <a:pt x="49" y="120"/>
                      <a:pt x="49" y="121"/>
                      <a:pt x="49" y="123"/>
                    </a:cubicBezTo>
                    <a:cubicBezTo>
                      <a:pt x="50" y="129"/>
                      <a:pt x="52" y="137"/>
                      <a:pt x="58" y="140"/>
                    </a:cubicBezTo>
                    <a:cubicBezTo>
                      <a:pt x="65" y="144"/>
                      <a:pt x="69" y="149"/>
                      <a:pt x="71" y="156"/>
                    </a:cubicBezTo>
                    <a:cubicBezTo>
                      <a:pt x="74" y="163"/>
                      <a:pt x="78" y="169"/>
                      <a:pt x="81" y="172"/>
                    </a:cubicBezTo>
                    <a:cubicBezTo>
                      <a:pt x="84" y="175"/>
                      <a:pt x="84" y="177"/>
                      <a:pt x="85" y="179"/>
                    </a:cubicBezTo>
                    <a:cubicBezTo>
                      <a:pt x="85" y="180"/>
                      <a:pt x="85" y="180"/>
                      <a:pt x="85" y="181"/>
                    </a:cubicBezTo>
                    <a:cubicBezTo>
                      <a:pt x="86" y="182"/>
                      <a:pt x="87" y="184"/>
                      <a:pt x="88" y="186"/>
                    </a:cubicBezTo>
                    <a:cubicBezTo>
                      <a:pt x="89" y="186"/>
                      <a:pt x="89" y="186"/>
                      <a:pt x="89" y="186"/>
                    </a:cubicBezTo>
                    <a:cubicBezTo>
                      <a:pt x="89" y="186"/>
                      <a:pt x="90" y="186"/>
                      <a:pt x="90" y="185"/>
                    </a:cubicBezTo>
                    <a:cubicBezTo>
                      <a:pt x="90" y="185"/>
                      <a:pt x="90" y="185"/>
                      <a:pt x="90" y="185"/>
                    </a:cubicBezTo>
                    <a:cubicBezTo>
                      <a:pt x="90" y="185"/>
                      <a:pt x="91" y="185"/>
                      <a:pt x="91" y="185"/>
                    </a:cubicBezTo>
                    <a:cubicBezTo>
                      <a:pt x="91" y="185"/>
                      <a:pt x="91" y="184"/>
                      <a:pt x="90" y="184"/>
                    </a:cubicBezTo>
                    <a:cubicBezTo>
                      <a:pt x="90" y="182"/>
                      <a:pt x="90" y="180"/>
                      <a:pt x="91" y="179"/>
                    </a:cubicBezTo>
                    <a:cubicBezTo>
                      <a:pt x="92" y="177"/>
                      <a:pt x="94" y="175"/>
                      <a:pt x="97" y="174"/>
                    </a:cubicBezTo>
                    <a:cubicBezTo>
                      <a:pt x="98" y="173"/>
                      <a:pt x="99" y="174"/>
                      <a:pt x="101" y="174"/>
                    </a:cubicBezTo>
                    <a:cubicBezTo>
                      <a:pt x="102" y="175"/>
                      <a:pt x="103" y="175"/>
                      <a:pt x="105" y="175"/>
                    </a:cubicBezTo>
                    <a:cubicBezTo>
                      <a:pt x="106" y="175"/>
                      <a:pt x="107" y="175"/>
                      <a:pt x="109" y="175"/>
                    </a:cubicBezTo>
                    <a:cubicBezTo>
                      <a:pt x="109" y="175"/>
                      <a:pt x="118" y="175"/>
                      <a:pt x="120" y="177"/>
                    </a:cubicBezTo>
                    <a:cubicBezTo>
                      <a:pt x="121" y="177"/>
                      <a:pt x="123" y="177"/>
                      <a:pt x="125" y="177"/>
                    </a:cubicBezTo>
                    <a:cubicBezTo>
                      <a:pt x="130" y="177"/>
                      <a:pt x="134" y="178"/>
                      <a:pt x="136" y="179"/>
                    </a:cubicBezTo>
                    <a:cubicBezTo>
                      <a:pt x="137" y="180"/>
                      <a:pt x="138" y="180"/>
                      <a:pt x="138" y="180"/>
                    </a:cubicBezTo>
                    <a:cubicBezTo>
                      <a:pt x="140" y="180"/>
                      <a:pt x="141" y="178"/>
                      <a:pt x="141" y="177"/>
                    </a:cubicBezTo>
                    <a:cubicBezTo>
                      <a:pt x="143" y="172"/>
                      <a:pt x="158" y="162"/>
                      <a:pt x="159" y="161"/>
                    </a:cubicBezTo>
                    <a:cubicBezTo>
                      <a:pt x="161" y="160"/>
                      <a:pt x="163" y="160"/>
                      <a:pt x="169" y="160"/>
                    </a:cubicBezTo>
                    <a:cubicBezTo>
                      <a:pt x="174" y="160"/>
                      <a:pt x="179" y="160"/>
                      <a:pt x="182" y="160"/>
                    </a:cubicBezTo>
                    <a:cubicBezTo>
                      <a:pt x="184" y="159"/>
                      <a:pt x="187" y="158"/>
                      <a:pt x="193" y="156"/>
                    </a:cubicBezTo>
                    <a:cubicBezTo>
                      <a:pt x="195" y="156"/>
                      <a:pt x="196" y="155"/>
                      <a:pt x="198" y="155"/>
                    </a:cubicBezTo>
                    <a:cubicBezTo>
                      <a:pt x="207" y="152"/>
                      <a:pt x="217" y="149"/>
                      <a:pt x="222" y="147"/>
                    </a:cubicBezTo>
                    <a:cubicBezTo>
                      <a:pt x="222" y="147"/>
                      <a:pt x="222" y="147"/>
                      <a:pt x="222" y="147"/>
                    </a:cubicBezTo>
                    <a:cubicBezTo>
                      <a:pt x="223" y="146"/>
                      <a:pt x="224" y="146"/>
                      <a:pt x="224" y="146"/>
                    </a:cubicBezTo>
                    <a:cubicBezTo>
                      <a:pt x="224" y="146"/>
                      <a:pt x="225" y="146"/>
                      <a:pt x="225" y="146"/>
                    </a:cubicBezTo>
                    <a:cubicBezTo>
                      <a:pt x="225" y="146"/>
                      <a:pt x="225" y="146"/>
                      <a:pt x="226" y="145"/>
                    </a:cubicBezTo>
                    <a:cubicBezTo>
                      <a:pt x="226" y="145"/>
                      <a:pt x="226" y="145"/>
                      <a:pt x="226" y="145"/>
                    </a:cubicBezTo>
                    <a:cubicBezTo>
                      <a:pt x="226" y="145"/>
                      <a:pt x="227" y="145"/>
                      <a:pt x="227" y="145"/>
                    </a:cubicBezTo>
                    <a:cubicBezTo>
                      <a:pt x="228" y="144"/>
                      <a:pt x="230" y="135"/>
                      <a:pt x="232" y="129"/>
                    </a:cubicBezTo>
                    <a:cubicBezTo>
                      <a:pt x="233" y="127"/>
                      <a:pt x="233" y="126"/>
                      <a:pt x="233" y="125"/>
                    </a:cubicBezTo>
                    <a:cubicBezTo>
                      <a:pt x="234" y="124"/>
                      <a:pt x="234" y="123"/>
                      <a:pt x="234" y="123"/>
                    </a:cubicBezTo>
                    <a:cubicBezTo>
                      <a:pt x="234" y="121"/>
                      <a:pt x="231" y="117"/>
                      <a:pt x="230" y="117"/>
                    </a:cubicBezTo>
                    <a:cubicBezTo>
                      <a:pt x="230" y="117"/>
                      <a:pt x="230" y="117"/>
                      <a:pt x="229" y="117"/>
                    </a:cubicBezTo>
                    <a:cubicBezTo>
                      <a:pt x="229" y="117"/>
                      <a:pt x="229" y="117"/>
                      <a:pt x="229" y="117"/>
                    </a:cubicBezTo>
                    <a:cubicBezTo>
                      <a:pt x="229" y="117"/>
                      <a:pt x="229" y="117"/>
                      <a:pt x="229" y="117"/>
                    </a:cubicBezTo>
                    <a:cubicBezTo>
                      <a:pt x="229" y="117"/>
                      <a:pt x="229" y="117"/>
                      <a:pt x="229" y="117"/>
                    </a:cubicBezTo>
                    <a:cubicBezTo>
                      <a:pt x="229" y="117"/>
                      <a:pt x="229" y="117"/>
                      <a:pt x="229" y="117"/>
                    </a:cubicBezTo>
                    <a:cubicBezTo>
                      <a:pt x="227" y="117"/>
                      <a:pt x="227" y="117"/>
                      <a:pt x="227" y="117"/>
                    </a:cubicBezTo>
                    <a:cubicBezTo>
                      <a:pt x="227" y="117"/>
                      <a:pt x="227" y="117"/>
                      <a:pt x="227" y="117"/>
                    </a:cubicBezTo>
                    <a:cubicBezTo>
                      <a:pt x="225" y="117"/>
                      <a:pt x="225" y="117"/>
                      <a:pt x="225" y="117"/>
                    </a:cubicBezTo>
                    <a:cubicBezTo>
                      <a:pt x="225" y="117"/>
                      <a:pt x="225" y="117"/>
                      <a:pt x="225" y="117"/>
                    </a:cubicBezTo>
                    <a:cubicBezTo>
                      <a:pt x="224" y="117"/>
                      <a:pt x="224" y="117"/>
                      <a:pt x="223" y="117"/>
                    </a:cubicBezTo>
                    <a:cubicBezTo>
                      <a:pt x="220" y="116"/>
                      <a:pt x="215" y="116"/>
                      <a:pt x="211" y="115"/>
                    </a:cubicBezTo>
                    <a:cubicBezTo>
                      <a:pt x="211" y="115"/>
                      <a:pt x="211" y="115"/>
                      <a:pt x="211" y="115"/>
                    </a:cubicBezTo>
                    <a:cubicBezTo>
                      <a:pt x="210" y="115"/>
                      <a:pt x="210" y="115"/>
                      <a:pt x="209" y="115"/>
                    </a:cubicBezTo>
                    <a:cubicBezTo>
                      <a:pt x="209" y="115"/>
                      <a:pt x="208" y="115"/>
                      <a:pt x="208" y="115"/>
                    </a:cubicBezTo>
                    <a:cubicBezTo>
                      <a:pt x="208" y="115"/>
                      <a:pt x="207" y="115"/>
                      <a:pt x="207" y="115"/>
                    </a:cubicBezTo>
                    <a:cubicBezTo>
                      <a:pt x="204" y="114"/>
                      <a:pt x="201" y="114"/>
                      <a:pt x="200" y="114"/>
                    </a:cubicBezTo>
                    <a:cubicBezTo>
                      <a:pt x="200" y="113"/>
                      <a:pt x="200" y="113"/>
                      <a:pt x="200" y="113"/>
                    </a:cubicBezTo>
                    <a:cubicBezTo>
                      <a:pt x="200" y="113"/>
                      <a:pt x="200" y="113"/>
                      <a:pt x="200" y="113"/>
                    </a:cubicBezTo>
                    <a:cubicBezTo>
                      <a:pt x="199" y="113"/>
                      <a:pt x="199" y="113"/>
                      <a:pt x="199" y="113"/>
                    </a:cubicBezTo>
                    <a:cubicBezTo>
                      <a:pt x="199" y="112"/>
                      <a:pt x="199" y="112"/>
                      <a:pt x="198" y="112"/>
                    </a:cubicBezTo>
                    <a:cubicBezTo>
                      <a:pt x="198" y="112"/>
                      <a:pt x="198" y="112"/>
                      <a:pt x="198" y="111"/>
                    </a:cubicBezTo>
                    <a:cubicBezTo>
                      <a:pt x="197" y="111"/>
                      <a:pt x="197" y="111"/>
                      <a:pt x="197" y="111"/>
                    </a:cubicBezTo>
                    <a:cubicBezTo>
                      <a:pt x="197" y="110"/>
                      <a:pt x="197" y="110"/>
                      <a:pt x="196" y="110"/>
                    </a:cubicBezTo>
                    <a:cubicBezTo>
                      <a:pt x="196" y="110"/>
                      <a:pt x="196" y="109"/>
                      <a:pt x="195" y="109"/>
                    </a:cubicBezTo>
                    <a:cubicBezTo>
                      <a:pt x="195" y="109"/>
                      <a:pt x="195" y="109"/>
                      <a:pt x="195" y="108"/>
                    </a:cubicBezTo>
                    <a:cubicBezTo>
                      <a:pt x="195" y="108"/>
                      <a:pt x="194" y="108"/>
                      <a:pt x="194" y="107"/>
                    </a:cubicBezTo>
                    <a:cubicBezTo>
                      <a:pt x="194" y="107"/>
                      <a:pt x="194" y="107"/>
                      <a:pt x="193" y="106"/>
                    </a:cubicBezTo>
                    <a:cubicBezTo>
                      <a:pt x="193" y="106"/>
                      <a:pt x="193" y="106"/>
                      <a:pt x="193" y="105"/>
                    </a:cubicBezTo>
                    <a:cubicBezTo>
                      <a:pt x="193" y="105"/>
                      <a:pt x="192" y="105"/>
                      <a:pt x="192" y="104"/>
                    </a:cubicBezTo>
                    <a:cubicBezTo>
                      <a:pt x="192" y="104"/>
                      <a:pt x="192" y="103"/>
                      <a:pt x="192" y="103"/>
                    </a:cubicBezTo>
                    <a:cubicBezTo>
                      <a:pt x="192" y="103"/>
                      <a:pt x="192" y="102"/>
                      <a:pt x="191" y="102"/>
                    </a:cubicBezTo>
                    <a:cubicBezTo>
                      <a:pt x="191" y="101"/>
                      <a:pt x="191" y="101"/>
                      <a:pt x="191" y="101"/>
                    </a:cubicBezTo>
                    <a:cubicBezTo>
                      <a:pt x="190" y="99"/>
                      <a:pt x="188" y="97"/>
                      <a:pt x="187" y="95"/>
                    </a:cubicBezTo>
                    <a:cubicBezTo>
                      <a:pt x="187" y="95"/>
                      <a:pt x="187" y="95"/>
                      <a:pt x="187" y="95"/>
                    </a:cubicBezTo>
                    <a:cubicBezTo>
                      <a:pt x="186" y="95"/>
                      <a:pt x="186" y="95"/>
                      <a:pt x="186" y="95"/>
                    </a:cubicBezTo>
                    <a:cubicBezTo>
                      <a:pt x="186" y="95"/>
                      <a:pt x="186" y="94"/>
                      <a:pt x="185" y="94"/>
                    </a:cubicBezTo>
                    <a:cubicBezTo>
                      <a:pt x="185" y="94"/>
                      <a:pt x="185" y="94"/>
                      <a:pt x="185" y="94"/>
                    </a:cubicBezTo>
                    <a:cubicBezTo>
                      <a:pt x="184" y="94"/>
                      <a:pt x="184" y="94"/>
                      <a:pt x="184" y="94"/>
                    </a:cubicBezTo>
                    <a:cubicBezTo>
                      <a:pt x="184" y="94"/>
                      <a:pt x="184" y="94"/>
                      <a:pt x="183" y="94"/>
                    </a:cubicBezTo>
                    <a:cubicBezTo>
                      <a:pt x="183" y="94"/>
                      <a:pt x="183" y="94"/>
                      <a:pt x="182" y="93"/>
                    </a:cubicBezTo>
                    <a:cubicBezTo>
                      <a:pt x="182" y="93"/>
                      <a:pt x="182" y="93"/>
                      <a:pt x="182" y="93"/>
                    </a:cubicBezTo>
                    <a:cubicBezTo>
                      <a:pt x="182" y="93"/>
                      <a:pt x="181" y="93"/>
                      <a:pt x="181" y="92"/>
                    </a:cubicBezTo>
                    <a:cubicBezTo>
                      <a:pt x="181" y="92"/>
                      <a:pt x="181" y="92"/>
                      <a:pt x="180" y="92"/>
                    </a:cubicBezTo>
                    <a:cubicBezTo>
                      <a:pt x="180" y="92"/>
                      <a:pt x="180" y="91"/>
                      <a:pt x="179" y="91"/>
                    </a:cubicBezTo>
                    <a:cubicBezTo>
                      <a:pt x="179" y="91"/>
                      <a:pt x="179" y="91"/>
                      <a:pt x="179" y="90"/>
                    </a:cubicBezTo>
                    <a:cubicBezTo>
                      <a:pt x="179" y="90"/>
                      <a:pt x="178" y="90"/>
                      <a:pt x="178" y="89"/>
                    </a:cubicBezTo>
                    <a:cubicBezTo>
                      <a:pt x="178" y="89"/>
                      <a:pt x="178" y="89"/>
                      <a:pt x="178" y="88"/>
                    </a:cubicBezTo>
                    <a:cubicBezTo>
                      <a:pt x="178" y="88"/>
                      <a:pt x="177" y="88"/>
                      <a:pt x="177" y="87"/>
                    </a:cubicBezTo>
                    <a:cubicBezTo>
                      <a:pt x="175" y="85"/>
                      <a:pt x="171" y="80"/>
                      <a:pt x="171" y="76"/>
                    </a:cubicBezTo>
                    <a:cubicBezTo>
                      <a:pt x="170" y="74"/>
                      <a:pt x="171" y="73"/>
                      <a:pt x="171" y="73"/>
                    </a:cubicBezTo>
                    <a:cubicBezTo>
                      <a:pt x="173" y="71"/>
                      <a:pt x="170" y="66"/>
                      <a:pt x="167" y="63"/>
                    </a:cubicBezTo>
                    <a:cubicBezTo>
                      <a:pt x="165" y="62"/>
                      <a:pt x="165" y="62"/>
                      <a:pt x="165" y="62"/>
                    </a:cubicBezTo>
                    <a:cubicBezTo>
                      <a:pt x="159" y="57"/>
                      <a:pt x="155" y="52"/>
                      <a:pt x="154" y="49"/>
                    </a:cubicBezTo>
                    <a:cubicBezTo>
                      <a:pt x="154" y="48"/>
                      <a:pt x="154" y="47"/>
                      <a:pt x="154" y="46"/>
                    </a:cubicBezTo>
                    <a:cubicBezTo>
                      <a:pt x="145" y="45"/>
                      <a:pt x="145" y="45"/>
                      <a:pt x="145" y="45"/>
                    </a:cubicBezTo>
                    <a:cubicBezTo>
                      <a:pt x="139" y="40"/>
                      <a:pt x="139" y="40"/>
                      <a:pt x="139" y="40"/>
                    </a:cubicBezTo>
                    <a:lnTo>
                      <a:pt x="132" y="3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9" name="Freeform 1170">
                <a:extLst>
                  <a:ext uri="{FF2B5EF4-FFF2-40B4-BE49-F238E27FC236}">
                    <a16:creationId xmlns:a16="http://schemas.microsoft.com/office/drawing/2014/main" id="{69E2100B-705A-4D7B-9A2B-AB2875A938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0" y="2619"/>
                <a:ext cx="81" cy="91"/>
              </a:xfrm>
              <a:custGeom>
                <a:avLst/>
                <a:gdLst>
                  <a:gd name="T0" fmla="*/ 35 w 85"/>
                  <a:gd name="T1" fmla="*/ 24 h 95"/>
                  <a:gd name="T2" fmla="*/ 36 w 85"/>
                  <a:gd name="T3" fmla="*/ 24 h 95"/>
                  <a:gd name="T4" fmla="*/ 37 w 85"/>
                  <a:gd name="T5" fmla="*/ 25 h 95"/>
                  <a:gd name="T6" fmla="*/ 37 w 85"/>
                  <a:gd name="T7" fmla="*/ 25 h 95"/>
                  <a:gd name="T8" fmla="*/ 38 w 85"/>
                  <a:gd name="T9" fmla="*/ 26 h 95"/>
                  <a:gd name="T10" fmla="*/ 38 w 85"/>
                  <a:gd name="T11" fmla="*/ 27 h 95"/>
                  <a:gd name="T12" fmla="*/ 39 w 85"/>
                  <a:gd name="T13" fmla="*/ 27 h 95"/>
                  <a:gd name="T14" fmla="*/ 40 w 85"/>
                  <a:gd name="T15" fmla="*/ 28 h 95"/>
                  <a:gd name="T16" fmla="*/ 40 w 85"/>
                  <a:gd name="T17" fmla="*/ 29 h 95"/>
                  <a:gd name="T18" fmla="*/ 40 w 85"/>
                  <a:gd name="T19" fmla="*/ 30 h 95"/>
                  <a:gd name="T20" fmla="*/ 41 w 85"/>
                  <a:gd name="T21" fmla="*/ 31 h 95"/>
                  <a:gd name="T22" fmla="*/ 41 w 85"/>
                  <a:gd name="T23" fmla="*/ 31 h 95"/>
                  <a:gd name="T24" fmla="*/ 41 w 85"/>
                  <a:gd name="T25" fmla="*/ 32 h 95"/>
                  <a:gd name="T26" fmla="*/ 42 w 85"/>
                  <a:gd name="T27" fmla="*/ 33 h 95"/>
                  <a:gd name="T28" fmla="*/ 42 w 85"/>
                  <a:gd name="T29" fmla="*/ 34 h 95"/>
                  <a:gd name="T30" fmla="*/ 33 w 85"/>
                  <a:gd name="T31" fmla="*/ 59 h 95"/>
                  <a:gd name="T32" fmla="*/ 32 w 85"/>
                  <a:gd name="T33" fmla="*/ 60 h 95"/>
                  <a:gd name="T34" fmla="*/ 32 w 85"/>
                  <a:gd name="T35" fmla="*/ 60 h 95"/>
                  <a:gd name="T36" fmla="*/ 31 w 85"/>
                  <a:gd name="T37" fmla="*/ 60 h 95"/>
                  <a:gd name="T38" fmla="*/ 30 w 85"/>
                  <a:gd name="T39" fmla="*/ 60 h 95"/>
                  <a:gd name="T40" fmla="*/ 26 w 85"/>
                  <a:gd name="T41" fmla="*/ 62 h 95"/>
                  <a:gd name="T42" fmla="*/ 25 w 85"/>
                  <a:gd name="T43" fmla="*/ 62 h 95"/>
                  <a:gd name="T44" fmla="*/ 23 w 85"/>
                  <a:gd name="T45" fmla="*/ 63 h 95"/>
                  <a:gd name="T46" fmla="*/ 22 w 85"/>
                  <a:gd name="T47" fmla="*/ 64 h 95"/>
                  <a:gd name="T48" fmla="*/ 19 w 85"/>
                  <a:gd name="T49" fmla="*/ 65 h 95"/>
                  <a:gd name="T50" fmla="*/ 19 w 85"/>
                  <a:gd name="T51" fmla="*/ 65 h 95"/>
                  <a:gd name="T52" fmla="*/ 0 w 85"/>
                  <a:gd name="T53" fmla="*/ 71 h 95"/>
                  <a:gd name="T54" fmla="*/ 10 w 85"/>
                  <a:gd name="T55" fmla="*/ 91 h 95"/>
                  <a:gd name="T56" fmla="*/ 11 w 85"/>
                  <a:gd name="T57" fmla="*/ 93 h 95"/>
                  <a:gd name="T58" fmla="*/ 11 w 85"/>
                  <a:gd name="T59" fmla="*/ 93 h 95"/>
                  <a:gd name="T60" fmla="*/ 12 w 85"/>
                  <a:gd name="T61" fmla="*/ 95 h 95"/>
                  <a:gd name="T62" fmla="*/ 13 w 85"/>
                  <a:gd name="T63" fmla="*/ 95 h 95"/>
                  <a:gd name="T64" fmla="*/ 26 w 85"/>
                  <a:gd name="T65" fmla="*/ 92 h 95"/>
                  <a:gd name="T66" fmla="*/ 32 w 85"/>
                  <a:gd name="T67" fmla="*/ 91 h 95"/>
                  <a:gd name="T68" fmla="*/ 33 w 85"/>
                  <a:gd name="T69" fmla="*/ 90 h 95"/>
                  <a:gd name="T70" fmla="*/ 35 w 85"/>
                  <a:gd name="T71" fmla="*/ 83 h 95"/>
                  <a:gd name="T72" fmla="*/ 43 w 85"/>
                  <a:gd name="T73" fmla="*/ 81 h 95"/>
                  <a:gd name="T74" fmla="*/ 46 w 85"/>
                  <a:gd name="T75" fmla="*/ 81 h 95"/>
                  <a:gd name="T76" fmla="*/ 48 w 85"/>
                  <a:gd name="T77" fmla="*/ 81 h 95"/>
                  <a:gd name="T78" fmla="*/ 50 w 85"/>
                  <a:gd name="T79" fmla="*/ 78 h 95"/>
                  <a:gd name="T80" fmla="*/ 56 w 85"/>
                  <a:gd name="T81" fmla="*/ 70 h 95"/>
                  <a:gd name="T82" fmla="*/ 60 w 85"/>
                  <a:gd name="T83" fmla="*/ 69 h 95"/>
                  <a:gd name="T84" fmla="*/ 62 w 85"/>
                  <a:gd name="T85" fmla="*/ 69 h 95"/>
                  <a:gd name="T86" fmla="*/ 67 w 85"/>
                  <a:gd name="T87" fmla="*/ 51 h 95"/>
                  <a:gd name="T88" fmla="*/ 75 w 85"/>
                  <a:gd name="T89" fmla="*/ 47 h 95"/>
                  <a:gd name="T90" fmla="*/ 80 w 85"/>
                  <a:gd name="T91" fmla="*/ 38 h 95"/>
                  <a:gd name="T92" fmla="*/ 84 w 85"/>
                  <a:gd name="T93" fmla="*/ 33 h 95"/>
                  <a:gd name="T94" fmla="*/ 85 w 85"/>
                  <a:gd name="T95" fmla="*/ 30 h 95"/>
                  <a:gd name="T96" fmla="*/ 85 w 85"/>
                  <a:gd name="T97" fmla="*/ 30 h 95"/>
                  <a:gd name="T98" fmla="*/ 74 w 85"/>
                  <a:gd name="T99" fmla="*/ 17 h 95"/>
                  <a:gd name="T100" fmla="*/ 70 w 85"/>
                  <a:gd name="T101" fmla="*/ 16 h 95"/>
                  <a:gd name="T102" fmla="*/ 56 w 85"/>
                  <a:gd name="T103" fmla="*/ 10 h 95"/>
                  <a:gd name="T104" fmla="*/ 49 w 85"/>
                  <a:gd name="T105" fmla="*/ 0 h 95"/>
                  <a:gd name="T106" fmla="*/ 47 w 85"/>
                  <a:gd name="T107" fmla="*/ 1 h 95"/>
                  <a:gd name="T108" fmla="*/ 44 w 85"/>
                  <a:gd name="T109" fmla="*/ 1 h 95"/>
                  <a:gd name="T110" fmla="*/ 44 w 85"/>
                  <a:gd name="T111" fmla="*/ 8 h 95"/>
                  <a:gd name="T112" fmla="*/ 37 w 85"/>
                  <a:gd name="T113" fmla="*/ 18 h 95"/>
                  <a:gd name="T114" fmla="*/ 35 w 85"/>
                  <a:gd name="T115" fmla="*/ 24 h 95"/>
                  <a:gd name="T116" fmla="*/ 35 w 85"/>
                  <a:gd name="T117" fmla="*/ 24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5" h="95">
                    <a:moveTo>
                      <a:pt x="35" y="24"/>
                    </a:moveTo>
                    <a:cubicBezTo>
                      <a:pt x="35" y="24"/>
                      <a:pt x="36" y="24"/>
                      <a:pt x="36" y="24"/>
                    </a:cubicBezTo>
                    <a:cubicBezTo>
                      <a:pt x="36" y="25"/>
                      <a:pt x="36" y="25"/>
                      <a:pt x="37" y="25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7" y="26"/>
                      <a:pt x="38" y="26"/>
                      <a:pt x="38" y="26"/>
                    </a:cubicBezTo>
                    <a:cubicBezTo>
                      <a:pt x="38" y="26"/>
                      <a:pt x="38" y="26"/>
                      <a:pt x="38" y="27"/>
                    </a:cubicBezTo>
                    <a:cubicBezTo>
                      <a:pt x="39" y="27"/>
                      <a:pt x="39" y="27"/>
                      <a:pt x="39" y="27"/>
                    </a:cubicBezTo>
                    <a:cubicBezTo>
                      <a:pt x="39" y="28"/>
                      <a:pt x="39" y="28"/>
                      <a:pt x="40" y="28"/>
                    </a:cubicBezTo>
                    <a:cubicBezTo>
                      <a:pt x="40" y="28"/>
                      <a:pt x="40" y="29"/>
                      <a:pt x="40" y="29"/>
                    </a:cubicBezTo>
                    <a:cubicBezTo>
                      <a:pt x="40" y="29"/>
                      <a:pt x="40" y="30"/>
                      <a:pt x="40" y="30"/>
                    </a:cubicBezTo>
                    <a:cubicBezTo>
                      <a:pt x="41" y="30"/>
                      <a:pt x="41" y="30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2"/>
                      <a:pt x="41" y="32"/>
                      <a:pt x="41" y="32"/>
                    </a:cubicBezTo>
                    <a:cubicBezTo>
                      <a:pt x="41" y="33"/>
                      <a:pt x="41" y="33"/>
                      <a:pt x="42" y="33"/>
                    </a:cubicBezTo>
                    <a:cubicBezTo>
                      <a:pt x="42" y="33"/>
                      <a:pt x="42" y="34"/>
                      <a:pt x="42" y="34"/>
                    </a:cubicBezTo>
                    <a:cubicBezTo>
                      <a:pt x="42" y="36"/>
                      <a:pt x="36" y="57"/>
                      <a:pt x="33" y="59"/>
                    </a:cubicBezTo>
                    <a:cubicBezTo>
                      <a:pt x="33" y="59"/>
                      <a:pt x="33" y="59"/>
                      <a:pt x="32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2" y="60"/>
                      <a:pt x="31" y="60"/>
                      <a:pt x="31" y="60"/>
                    </a:cubicBezTo>
                    <a:cubicBezTo>
                      <a:pt x="31" y="60"/>
                      <a:pt x="31" y="60"/>
                      <a:pt x="30" y="60"/>
                    </a:cubicBezTo>
                    <a:cubicBezTo>
                      <a:pt x="29" y="61"/>
                      <a:pt x="28" y="62"/>
                      <a:pt x="26" y="62"/>
                    </a:cubicBezTo>
                    <a:cubicBezTo>
                      <a:pt x="26" y="62"/>
                      <a:pt x="25" y="62"/>
                      <a:pt x="25" y="62"/>
                    </a:cubicBezTo>
                    <a:cubicBezTo>
                      <a:pt x="24" y="63"/>
                      <a:pt x="24" y="63"/>
                      <a:pt x="23" y="63"/>
                    </a:cubicBezTo>
                    <a:cubicBezTo>
                      <a:pt x="22" y="63"/>
                      <a:pt x="22" y="63"/>
                      <a:pt x="22" y="64"/>
                    </a:cubicBezTo>
                    <a:cubicBezTo>
                      <a:pt x="21" y="64"/>
                      <a:pt x="20" y="64"/>
                      <a:pt x="19" y="65"/>
                    </a:cubicBezTo>
                    <a:cubicBezTo>
                      <a:pt x="19" y="65"/>
                      <a:pt x="19" y="65"/>
                      <a:pt x="19" y="65"/>
                    </a:cubicBezTo>
                    <a:cubicBezTo>
                      <a:pt x="11" y="67"/>
                      <a:pt x="4" y="69"/>
                      <a:pt x="0" y="71"/>
                    </a:cubicBezTo>
                    <a:cubicBezTo>
                      <a:pt x="3" y="76"/>
                      <a:pt x="6" y="83"/>
                      <a:pt x="10" y="91"/>
                    </a:cubicBezTo>
                    <a:cubicBezTo>
                      <a:pt x="10" y="91"/>
                      <a:pt x="11" y="92"/>
                      <a:pt x="11" y="93"/>
                    </a:cubicBezTo>
                    <a:cubicBezTo>
                      <a:pt x="11" y="93"/>
                      <a:pt x="11" y="93"/>
                      <a:pt x="11" y="93"/>
                    </a:cubicBezTo>
                    <a:cubicBezTo>
                      <a:pt x="11" y="94"/>
                      <a:pt x="12" y="94"/>
                      <a:pt x="12" y="95"/>
                    </a:cubicBezTo>
                    <a:cubicBezTo>
                      <a:pt x="12" y="95"/>
                      <a:pt x="13" y="95"/>
                      <a:pt x="13" y="95"/>
                    </a:cubicBezTo>
                    <a:cubicBezTo>
                      <a:pt x="17" y="92"/>
                      <a:pt x="22" y="92"/>
                      <a:pt x="26" y="92"/>
                    </a:cubicBezTo>
                    <a:cubicBezTo>
                      <a:pt x="28" y="92"/>
                      <a:pt x="30" y="92"/>
                      <a:pt x="32" y="91"/>
                    </a:cubicBezTo>
                    <a:cubicBezTo>
                      <a:pt x="33" y="91"/>
                      <a:pt x="33" y="91"/>
                      <a:pt x="33" y="90"/>
                    </a:cubicBezTo>
                    <a:cubicBezTo>
                      <a:pt x="33" y="88"/>
                      <a:pt x="33" y="85"/>
                      <a:pt x="35" y="83"/>
                    </a:cubicBezTo>
                    <a:cubicBezTo>
                      <a:pt x="38" y="81"/>
                      <a:pt x="41" y="81"/>
                      <a:pt x="43" y="81"/>
                    </a:cubicBezTo>
                    <a:cubicBezTo>
                      <a:pt x="44" y="81"/>
                      <a:pt x="45" y="81"/>
                      <a:pt x="46" y="81"/>
                    </a:cubicBezTo>
                    <a:cubicBezTo>
                      <a:pt x="47" y="81"/>
                      <a:pt x="48" y="81"/>
                      <a:pt x="48" y="81"/>
                    </a:cubicBezTo>
                    <a:cubicBezTo>
                      <a:pt x="49" y="80"/>
                      <a:pt x="49" y="79"/>
                      <a:pt x="50" y="78"/>
                    </a:cubicBezTo>
                    <a:cubicBezTo>
                      <a:pt x="51" y="75"/>
                      <a:pt x="53" y="71"/>
                      <a:pt x="56" y="70"/>
                    </a:cubicBezTo>
                    <a:cubicBezTo>
                      <a:pt x="57" y="70"/>
                      <a:pt x="59" y="69"/>
                      <a:pt x="60" y="69"/>
                    </a:cubicBezTo>
                    <a:cubicBezTo>
                      <a:pt x="60" y="69"/>
                      <a:pt x="62" y="69"/>
                      <a:pt x="62" y="69"/>
                    </a:cubicBezTo>
                    <a:cubicBezTo>
                      <a:pt x="61" y="66"/>
                      <a:pt x="61" y="52"/>
                      <a:pt x="67" y="51"/>
                    </a:cubicBezTo>
                    <a:cubicBezTo>
                      <a:pt x="70" y="51"/>
                      <a:pt x="74" y="48"/>
                      <a:pt x="75" y="47"/>
                    </a:cubicBezTo>
                    <a:cubicBezTo>
                      <a:pt x="75" y="45"/>
                      <a:pt x="76" y="43"/>
                      <a:pt x="80" y="38"/>
                    </a:cubicBezTo>
                    <a:cubicBezTo>
                      <a:pt x="82" y="36"/>
                      <a:pt x="83" y="34"/>
                      <a:pt x="84" y="33"/>
                    </a:cubicBezTo>
                    <a:cubicBezTo>
                      <a:pt x="85" y="31"/>
                      <a:pt x="85" y="30"/>
                      <a:pt x="85" y="30"/>
                    </a:cubicBezTo>
                    <a:cubicBezTo>
                      <a:pt x="85" y="30"/>
                      <a:pt x="85" y="30"/>
                      <a:pt x="85" y="30"/>
                    </a:cubicBezTo>
                    <a:cubicBezTo>
                      <a:pt x="81" y="29"/>
                      <a:pt x="76" y="21"/>
                      <a:pt x="74" y="17"/>
                    </a:cubicBezTo>
                    <a:cubicBezTo>
                      <a:pt x="74" y="16"/>
                      <a:pt x="72" y="16"/>
                      <a:pt x="70" y="16"/>
                    </a:cubicBezTo>
                    <a:cubicBezTo>
                      <a:pt x="66" y="15"/>
                      <a:pt x="61" y="14"/>
                      <a:pt x="56" y="10"/>
                    </a:cubicBezTo>
                    <a:cubicBezTo>
                      <a:pt x="53" y="8"/>
                      <a:pt x="51" y="5"/>
                      <a:pt x="49" y="0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37" y="18"/>
                      <a:pt x="37" y="18"/>
                      <a:pt x="37" y="18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5" y="24"/>
                      <a:pt x="35" y="24"/>
                      <a:pt x="35" y="2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0" name="Freeform 1171">
                <a:extLst>
                  <a:ext uri="{FF2B5EF4-FFF2-40B4-BE49-F238E27FC236}">
                    <a16:creationId xmlns:a16="http://schemas.microsoft.com/office/drawing/2014/main" id="{7AA99E40-C306-4B8B-A842-514BEE517F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6" y="2607"/>
                <a:ext cx="7" cy="13"/>
              </a:xfrm>
              <a:custGeom>
                <a:avLst/>
                <a:gdLst>
                  <a:gd name="T0" fmla="*/ 6 w 7"/>
                  <a:gd name="T1" fmla="*/ 1 h 13"/>
                  <a:gd name="T2" fmla="*/ 5 w 7"/>
                  <a:gd name="T3" fmla="*/ 0 h 13"/>
                  <a:gd name="T4" fmla="*/ 5 w 7"/>
                  <a:gd name="T5" fmla="*/ 0 h 13"/>
                  <a:gd name="T6" fmla="*/ 0 w 7"/>
                  <a:gd name="T7" fmla="*/ 9 h 13"/>
                  <a:gd name="T8" fmla="*/ 0 w 7"/>
                  <a:gd name="T9" fmla="*/ 10 h 13"/>
                  <a:gd name="T10" fmla="*/ 0 w 7"/>
                  <a:gd name="T11" fmla="*/ 10 h 13"/>
                  <a:gd name="T12" fmla="*/ 0 w 7"/>
                  <a:gd name="T13" fmla="*/ 11 h 13"/>
                  <a:gd name="T14" fmla="*/ 1 w 7"/>
                  <a:gd name="T15" fmla="*/ 12 h 13"/>
                  <a:gd name="T16" fmla="*/ 1 w 7"/>
                  <a:gd name="T17" fmla="*/ 12 h 13"/>
                  <a:gd name="T18" fmla="*/ 3 w 7"/>
                  <a:gd name="T19" fmla="*/ 13 h 13"/>
                  <a:gd name="T20" fmla="*/ 3 w 7"/>
                  <a:gd name="T21" fmla="*/ 13 h 13"/>
                  <a:gd name="T22" fmla="*/ 4 w 7"/>
                  <a:gd name="T23" fmla="*/ 13 h 13"/>
                  <a:gd name="T24" fmla="*/ 5 w 7"/>
                  <a:gd name="T25" fmla="*/ 11 h 13"/>
                  <a:gd name="T26" fmla="*/ 6 w 7"/>
                  <a:gd name="T27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" h="13">
                    <a:moveTo>
                      <a:pt x="6" y="1"/>
                    </a:moveTo>
                    <a:cubicBezTo>
                      <a:pt x="6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2" y="13"/>
                      <a:pt x="2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2"/>
                      <a:pt x="5" y="11"/>
                    </a:cubicBezTo>
                    <a:cubicBezTo>
                      <a:pt x="6" y="9"/>
                      <a:pt x="7" y="4"/>
                      <a:pt x="6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1" name="Freeform 1172">
                <a:extLst>
                  <a:ext uri="{FF2B5EF4-FFF2-40B4-BE49-F238E27FC236}">
                    <a16:creationId xmlns:a16="http://schemas.microsoft.com/office/drawing/2014/main" id="{E8BEDCC1-6337-48F6-8EC3-667424DD8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0" y="2604"/>
                <a:ext cx="46" cy="38"/>
              </a:xfrm>
              <a:custGeom>
                <a:avLst/>
                <a:gdLst>
                  <a:gd name="T0" fmla="*/ 34 w 48"/>
                  <a:gd name="T1" fmla="*/ 30 h 39"/>
                  <a:gd name="T2" fmla="*/ 40 w 48"/>
                  <a:gd name="T3" fmla="*/ 22 h 39"/>
                  <a:gd name="T4" fmla="*/ 40 w 48"/>
                  <a:gd name="T5" fmla="*/ 12 h 39"/>
                  <a:gd name="T6" fmla="*/ 46 w 48"/>
                  <a:gd name="T7" fmla="*/ 12 h 39"/>
                  <a:gd name="T8" fmla="*/ 48 w 48"/>
                  <a:gd name="T9" fmla="*/ 11 h 39"/>
                  <a:gd name="T10" fmla="*/ 47 w 48"/>
                  <a:gd name="T11" fmla="*/ 4 h 39"/>
                  <a:gd name="T12" fmla="*/ 47 w 48"/>
                  <a:gd name="T13" fmla="*/ 0 h 39"/>
                  <a:gd name="T14" fmla="*/ 36 w 48"/>
                  <a:gd name="T15" fmla="*/ 14 h 39"/>
                  <a:gd name="T16" fmla="*/ 12 w 48"/>
                  <a:gd name="T17" fmla="*/ 25 h 39"/>
                  <a:gd name="T18" fmla="*/ 9 w 48"/>
                  <a:gd name="T19" fmla="*/ 25 h 39"/>
                  <a:gd name="T20" fmla="*/ 2 w 48"/>
                  <a:gd name="T21" fmla="*/ 27 h 39"/>
                  <a:gd name="T22" fmla="*/ 1 w 48"/>
                  <a:gd name="T23" fmla="*/ 28 h 39"/>
                  <a:gd name="T24" fmla="*/ 0 w 48"/>
                  <a:gd name="T25" fmla="*/ 28 h 39"/>
                  <a:gd name="T26" fmla="*/ 0 w 48"/>
                  <a:gd name="T27" fmla="*/ 29 h 39"/>
                  <a:gd name="T28" fmla="*/ 0 w 48"/>
                  <a:gd name="T29" fmla="*/ 30 h 39"/>
                  <a:gd name="T30" fmla="*/ 1 w 48"/>
                  <a:gd name="T31" fmla="*/ 31 h 39"/>
                  <a:gd name="T32" fmla="*/ 1 w 48"/>
                  <a:gd name="T33" fmla="*/ 31 h 39"/>
                  <a:gd name="T34" fmla="*/ 3 w 48"/>
                  <a:gd name="T35" fmla="*/ 33 h 39"/>
                  <a:gd name="T36" fmla="*/ 3 w 48"/>
                  <a:gd name="T37" fmla="*/ 33 h 39"/>
                  <a:gd name="T38" fmla="*/ 4 w 48"/>
                  <a:gd name="T39" fmla="*/ 34 h 39"/>
                  <a:gd name="T40" fmla="*/ 4 w 48"/>
                  <a:gd name="T41" fmla="*/ 34 h 39"/>
                  <a:gd name="T42" fmla="*/ 5 w 48"/>
                  <a:gd name="T43" fmla="*/ 35 h 39"/>
                  <a:gd name="T44" fmla="*/ 5 w 48"/>
                  <a:gd name="T45" fmla="*/ 35 h 39"/>
                  <a:gd name="T46" fmla="*/ 6 w 48"/>
                  <a:gd name="T47" fmla="*/ 36 h 39"/>
                  <a:gd name="T48" fmla="*/ 6 w 48"/>
                  <a:gd name="T49" fmla="*/ 36 h 39"/>
                  <a:gd name="T50" fmla="*/ 7 w 48"/>
                  <a:gd name="T51" fmla="*/ 36 h 39"/>
                  <a:gd name="T52" fmla="*/ 7 w 48"/>
                  <a:gd name="T53" fmla="*/ 36 h 39"/>
                  <a:gd name="T54" fmla="*/ 7 w 48"/>
                  <a:gd name="T55" fmla="*/ 36 h 39"/>
                  <a:gd name="T56" fmla="*/ 8 w 48"/>
                  <a:gd name="T57" fmla="*/ 36 h 39"/>
                  <a:gd name="T58" fmla="*/ 8 w 48"/>
                  <a:gd name="T59" fmla="*/ 37 h 39"/>
                  <a:gd name="T60" fmla="*/ 9 w 48"/>
                  <a:gd name="T61" fmla="*/ 37 h 39"/>
                  <a:gd name="T62" fmla="*/ 10 w 48"/>
                  <a:gd name="T63" fmla="*/ 37 h 39"/>
                  <a:gd name="T64" fmla="*/ 10 w 48"/>
                  <a:gd name="T65" fmla="*/ 37 h 39"/>
                  <a:gd name="T66" fmla="*/ 11 w 48"/>
                  <a:gd name="T67" fmla="*/ 37 h 39"/>
                  <a:gd name="T68" fmla="*/ 11 w 48"/>
                  <a:gd name="T69" fmla="*/ 37 h 39"/>
                  <a:gd name="T70" fmla="*/ 16 w 48"/>
                  <a:gd name="T71" fmla="*/ 38 h 39"/>
                  <a:gd name="T72" fmla="*/ 16 w 48"/>
                  <a:gd name="T73" fmla="*/ 38 h 39"/>
                  <a:gd name="T74" fmla="*/ 17 w 48"/>
                  <a:gd name="T75" fmla="*/ 38 h 39"/>
                  <a:gd name="T76" fmla="*/ 18 w 48"/>
                  <a:gd name="T77" fmla="*/ 38 h 39"/>
                  <a:gd name="T78" fmla="*/ 19 w 48"/>
                  <a:gd name="T79" fmla="*/ 38 h 39"/>
                  <a:gd name="T80" fmla="*/ 20 w 48"/>
                  <a:gd name="T81" fmla="*/ 38 h 39"/>
                  <a:gd name="T82" fmla="*/ 21 w 48"/>
                  <a:gd name="T83" fmla="*/ 38 h 39"/>
                  <a:gd name="T84" fmla="*/ 22 w 48"/>
                  <a:gd name="T85" fmla="*/ 38 h 39"/>
                  <a:gd name="T86" fmla="*/ 30 w 48"/>
                  <a:gd name="T87" fmla="*/ 39 h 39"/>
                  <a:gd name="T88" fmla="*/ 34 w 48"/>
                  <a:gd name="T89" fmla="*/ 3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8" h="39">
                    <a:moveTo>
                      <a:pt x="34" y="30"/>
                    </a:moveTo>
                    <a:cubicBezTo>
                      <a:pt x="40" y="22"/>
                      <a:pt x="40" y="22"/>
                      <a:pt x="40" y="22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46" y="12"/>
                      <a:pt x="46" y="12"/>
                      <a:pt x="46" y="12"/>
                    </a:cubicBezTo>
                    <a:cubicBezTo>
                      <a:pt x="48" y="11"/>
                      <a:pt x="48" y="11"/>
                      <a:pt x="48" y="11"/>
                    </a:cubicBezTo>
                    <a:cubicBezTo>
                      <a:pt x="48" y="8"/>
                      <a:pt x="48" y="6"/>
                      <a:pt x="47" y="4"/>
                    </a:cubicBezTo>
                    <a:cubicBezTo>
                      <a:pt x="47" y="3"/>
                      <a:pt x="47" y="1"/>
                      <a:pt x="47" y="0"/>
                    </a:cubicBezTo>
                    <a:cubicBezTo>
                      <a:pt x="44" y="2"/>
                      <a:pt x="39" y="9"/>
                      <a:pt x="36" y="14"/>
                    </a:cubicBezTo>
                    <a:cubicBezTo>
                      <a:pt x="32" y="21"/>
                      <a:pt x="21" y="26"/>
                      <a:pt x="12" y="25"/>
                    </a:cubicBezTo>
                    <a:cubicBezTo>
                      <a:pt x="11" y="25"/>
                      <a:pt x="10" y="25"/>
                      <a:pt x="9" y="25"/>
                    </a:cubicBezTo>
                    <a:cubicBezTo>
                      <a:pt x="5" y="25"/>
                      <a:pt x="3" y="26"/>
                      <a:pt x="2" y="27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29"/>
                      <a:pt x="0" y="30"/>
                    </a:cubicBezTo>
                    <a:cubicBezTo>
                      <a:pt x="1" y="30"/>
                      <a:pt x="1" y="30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2" y="32"/>
                      <a:pt x="2" y="32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4" y="34"/>
                    </a:cubicBezTo>
                    <a:cubicBezTo>
                      <a:pt x="4" y="34"/>
                      <a:pt x="4" y="34"/>
                      <a:pt x="4" y="34"/>
                    </a:cubicBezTo>
                    <a:cubicBezTo>
                      <a:pt x="4" y="34"/>
                      <a:pt x="4" y="35"/>
                      <a:pt x="5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5" y="35"/>
                      <a:pt x="5" y="35"/>
                      <a:pt x="6" y="36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6" y="36"/>
                      <a:pt x="6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6"/>
                      <a:pt x="8" y="37"/>
                      <a:pt x="8" y="37"/>
                    </a:cubicBezTo>
                    <a:cubicBezTo>
                      <a:pt x="9" y="37"/>
                      <a:pt x="9" y="37"/>
                      <a:pt x="9" y="37"/>
                    </a:cubicBezTo>
                    <a:cubicBezTo>
                      <a:pt x="9" y="37"/>
                      <a:pt x="9" y="37"/>
                      <a:pt x="10" y="37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0" y="37"/>
                      <a:pt x="11" y="37"/>
                      <a:pt x="11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7"/>
                      <a:pt x="14" y="37"/>
                      <a:pt x="16" y="38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8"/>
                      <a:pt x="17" y="38"/>
                      <a:pt x="17" y="3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1" y="38"/>
                      <a:pt x="21" y="38"/>
                      <a:pt x="21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25" y="39"/>
                      <a:pt x="28" y="39"/>
                      <a:pt x="30" y="39"/>
                    </a:cubicBezTo>
                    <a:lnTo>
                      <a:pt x="3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2" name="Freeform 1173">
                <a:extLst>
                  <a:ext uri="{FF2B5EF4-FFF2-40B4-BE49-F238E27FC236}">
                    <a16:creationId xmlns:a16="http://schemas.microsoft.com/office/drawing/2014/main" id="{F955E952-0606-4280-914A-612893FE01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7" y="2468"/>
                <a:ext cx="100" cy="99"/>
              </a:xfrm>
              <a:custGeom>
                <a:avLst/>
                <a:gdLst>
                  <a:gd name="T0" fmla="*/ 64 w 105"/>
                  <a:gd name="T1" fmla="*/ 6 h 103"/>
                  <a:gd name="T2" fmla="*/ 63 w 105"/>
                  <a:gd name="T3" fmla="*/ 6 h 103"/>
                  <a:gd name="T4" fmla="*/ 54 w 105"/>
                  <a:gd name="T5" fmla="*/ 2 h 103"/>
                  <a:gd name="T6" fmla="*/ 49 w 105"/>
                  <a:gd name="T7" fmla="*/ 1 h 103"/>
                  <a:gd name="T8" fmla="*/ 43 w 105"/>
                  <a:gd name="T9" fmla="*/ 0 h 103"/>
                  <a:gd name="T10" fmla="*/ 42 w 105"/>
                  <a:gd name="T11" fmla="*/ 1 h 103"/>
                  <a:gd name="T12" fmla="*/ 43 w 105"/>
                  <a:gd name="T13" fmla="*/ 1 h 103"/>
                  <a:gd name="T14" fmla="*/ 43 w 105"/>
                  <a:gd name="T15" fmla="*/ 1 h 103"/>
                  <a:gd name="T16" fmla="*/ 40 w 105"/>
                  <a:gd name="T17" fmla="*/ 4 h 103"/>
                  <a:gd name="T18" fmla="*/ 27 w 105"/>
                  <a:gd name="T19" fmla="*/ 13 h 103"/>
                  <a:gd name="T20" fmla="*/ 28 w 105"/>
                  <a:gd name="T21" fmla="*/ 23 h 103"/>
                  <a:gd name="T22" fmla="*/ 24 w 105"/>
                  <a:gd name="T23" fmla="*/ 38 h 103"/>
                  <a:gd name="T24" fmla="*/ 23 w 105"/>
                  <a:gd name="T25" fmla="*/ 39 h 103"/>
                  <a:gd name="T26" fmla="*/ 0 w 105"/>
                  <a:gd name="T27" fmla="*/ 51 h 103"/>
                  <a:gd name="T28" fmla="*/ 1 w 105"/>
                  <a:gd name="T29" fmla="*/ 53 h 103"/>
                  <a:gd name="T30" fmla="*/ 2 w 105"/>
                  <a:gd name="T31" fmla="*/ 57 h 103"/>
                  <a:gd name="T32" fmla="*/ 2 w 105"/>
                  <a:gd name="T33" fmla="*/ 60 h 103"/>
                  <a:gd name="T34" fmla="*/ 3 w 105"/>
                  <a:gd name="T35" fmla="*/ 63 h 103"/>
                  <a:gd name="T36" fmla="*/ 3 w 105"/>
                  <a:gd name="T37" fmla="*/ 65 h 103"/>
                  <a:gd name="T38" fmla="*/ 5 w 105"/>
                  <a:gd name="T39" fmla="*/ 65 h 103"/>
                  <a:gd name="T40" fmla="*/ 7 w 105"/>
                  <a:gd name="T41" fmla="*/ 64 h 103"/>
                  <a:gd name="T42" fmla="*/ 8 w 105"/>
                  <a:gd name="T43" fmla="*/ 64 h 103"/>
                  <a:gd name="T44" fmla="*/ 11 w 105"/>
                  <a:gd name="T45" fmla="*/ 65 h 103"/>
                  <a:gd name="T46" fmla="*/ 27 w 105"/>
                  <a:gd name="T47" fmla="*/ 74 h 103"/>
                  <a:gd name="T48" fmla="*/ 34 w 105"/>
                  <a:gd name="T49" fmla="*/ 78 h 103"/>
                  <a:gd name="T50" fmla="*/ 73 w 105"/>
                  <a:gd name="T51" fmla="*/ 102 h 103"/>
                  <a:gd name="T52" fmla="*/ 74 w 105"/>
                  <a:gd name="T53" fmla="*/ 102 h 103"/>
                  <a:gd name="T54" fmla="*/ 75 w 105"/>
                  <a:gd name="T55" fmla="*/ 102 h 103"/>
                  <a:gd name="T56" fmla="*/ 77 w 105"/>
                  <a:gd name="T57" fmla="*/ 102 h 103"/>
                  <a:gd name="T58" fmla="*/ 85 w 105"/>
                  <a:gd name="T59" fmla="*/ 103 h 103"/>
                  <a:gd name="T60" fmla="*/ 86 w 105"/>
                  <a:gd name="T61" fmla="*/ 101 h 103"/>
                  <a:gd name="T62" fmla="*/ 87 w 105"/>
                  <a:gd name="T63" fmla="*/ 99 h 103"/>
                  <a:gd name="T64" fmla="*/ 88 w 105"/>
                  <a:gd name="T65" fmla="*/ 97 h 103"/>
                  <a:gd name="T66" fmla="*/ 88 w 105"/>
                  <a:gd name="T67" fmla="*/ 96 h 103"/>
                  <a:gd name="T68" fmla="*/ 89 w 105"/>
                  <a:gd name="T69" fmla="*/ 95 h 103"/>
                  <a:gd name="T70" fmla="*/ 89 w 105"/>
                  <a:gd name="T71" fmla="*/ 95 h 103"/>
                  <a:gd name="T72" fmla="*/ 89 w 105"/>
                  <a:gd name="T73" fmla="*/ 94 h 103"/>
                  <a:gd name="T74" fmla="*/ 90 w 105"/>
                  <a:gd name="T75" fmla="*/ 93 h 103"/>
                  <a:gd name="T76" fmla="*/ 98 w 105"/>
                  <a:gd name="T77" fmla="*/ 89 h 103"/>
                  <a:gd name="T78" fmla="*/ 100 w 105"/>
                  <a:gd name="T79" fmla="*/ 90 h 103"/>
                  <a:gd name="T80" fmla="*/ 102 w 105"/>
                  <a:gd name="T81" fmla="*/ 91 h 103"/>
                  <a:gd name="T82" fmla="*/ 104 w 105"/>
                  <a:gd name="T83" fmla="*/ 93 h 103"/>
                  <a:gd name="T84" fmla="*/ 105 w 105"/>
                  <a:gd name="T85" fmla="*/ 92 h 103"/>
                  <a:gd name="T86" fmla="*/ 103 w 105"/>
                  <a:gd name="T87" fmla="*/ 90 h 103"/>
                  <a:gd name="T88" fmla="*/ 101 w 105"/>
                  <a:gd name="T89" fmla="*/ 88 h 103"/>
                  <a:gd name="T90" fmla="*/ 100 w 105"/>
                  <a:gd name="T91" fmla="*/ 86 h 103"/>
                  <a:gd name="T92" fmla="*/ 100 w 105"/>
                  <a:gd name="T93" fmla="*/ 84 h 103"/>
                  <a:gd name="T94" fmla="*/ 96 w 105"/>
                  <a:gd name="T95" fmla="*/ 77 h 103"/>
                  <a:gd name="T96" fmla="*/ 98 w 105"/>
                  <a:gd name="T97" fmla="*/ 70 h 103"/>
                  <a:gd name="T98" fmla="*/ 93 w 105"/>
                  <a:gd name="T99" fmla="*/ 64 h 103"/>
                  <a:gd name="T100" fmla="*/ 87 w 105"/>
                  <a:gd name="T101" fmla="*/ 62 h 103"/>
                  <a:gd name="T102" fmla="*/ 85 w 105"/>
                  <a:gd name="T103" fmla="*/ 61 h 103"/>
                  <a:gd name="T104" fmla="*/ 83 w 105"/>
                  <a:gd name="T105" fmla="*/ 59 h 103"/>
                  <a:gd name="T106" fmla="*/ 81 w 105"/>
                  <a:gd name="T107" fmla="*/ 58 h 103"/>
                  <a:gd name="T108" fmla="*/ 80 w 105"/>
                  <a:gd name="T109" fmla="*/ 55 h 103"/>
                  <a:gd name="T110" fmla="*/ 79 w 105"/>
                  <a:gd name="T111" fmla="*/ 53 h 103"/>
                  <a:gd name="T112" fmla="*/ 72 w 105"/>
                  <a:gd name="T113" fmla="*/ 41 h 103"/>
                  <a:gd name="T114" fmla="*/ 75 w 105"/>
                  <a:gd name="T115" fmla="*/ 32 h 103"/>
                  <a:gd name="T116" fmla="*/ 78 w 105"/>
                  <a:gd name="T117" fmla="*/ 25 h 103"/>
                  <a:gd name="T118" fmla="*/ 78 w 105"/>
                  <a:gd name="T119" fmla="*/ 21 h 103"/>
                  <a:gd name="T120" fmla="*/ 68 w 105"/>
                  <a:gd name="T121" fmla="*/ 11 h 103"/>
                  <a:gd name="T122" fmla="*/ 65 w 105"/>
                  <a:gd name="T123" fmla="*/ 6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05" h="103">
                    <a:moveTo>
                      <a:pt x="65" y="6"/>
                    </a:moveTo>
                    <a:cubicBezTo>
                      <a:pt x="65" y="6"/>
                      <a:pt x="64" y="6"/>
                      <a:pt x="64" y="6"/>
                    </a:cubicBezTo>
                    <a:cubicBezTo>
                      <a:pt x="64" y="6"/>
                      <a:pt x="64" y="6"/>
                      <a:pt x="64" y="6"/>
                    </a:cubicBezTo>
                    <a:cubicBezTo>
                      <a:pt x="64" y="6"/>
                      <a:pt x="64" y="6"/>
                      <a:pt x="63" y="6"/>
                    </a:cubicBezTo>
                    <a:cubicBezTo>
                      <a:pt x="62" y="6"/>
                      <a:pt x="60" y="5"/>
                      <a:pt x="58" y="4"/>
                    </a:cubicBezTo>
                    <a:cubicBezTo>
                      <a:pt x="57" y="3"/>
                      <a:pt x="55" y="2"/>
                      <a:pt x="54" y="2"/>
                    </a:cubicBezTo>
                    <a:cubicBezTo>
                      <a:pt x="54" y="2"/>
                      <a:pt x="53" y="3"/>
                      <a:pt x="53" y="3"/>
                    </a:cubicBezTo>
                    <a:cubicBezTo>
                      <a:pt x="51" y="3"/>
                      <a:pt x="50" y="2"/>
                      <a:pt x="49" y="1"/>
                    </a:cubicBezTo>
                    <a:cubicBezTo>
                      <a:pt x="48" y="1"/>
                      <a:pt x="46" y="0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2" y="1"/>
                      <a:pt x="42" y="1"/>
                    </a:cubicBezTo>
                    <a:cubicBezTo>
                      <a:pt x="42" y="1"/>
                      <a:pt x="42" y="1"/>
                      <a:pt x="42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2" y="9"/>
                      <a:pt x="28" y="11"/>
                      <a:pt x="27" y="13"/>
                    </a:cubicBezTo>
                    <a:cubicBezTo>
                      <a:pt x="27" y="14"/>
                      <a:pt x="27" y="15"/>
                      <a:pt x="28" y="17"/>
                    </a:cubicBezTo>
                    <a:cubicBezTo>
                      <a:pt x="28" y="19"/>
                      <a:pt x="29" y="21"/>
                      <a:pt x="28" y="23"/>
                    </a:cubicBezTo>
                    <a:cubicBezTo>
                      <a:pt x="27" y="24"/>
                      <a:pt x="27" y="28"/>
                      <a:pt x="27" y="30"/>
                    </a:cubicBezTo>
                    <a:cubicBezTo>
                      <a:pt x="28" y="32"/>
                      <a:pt x="25" y="36"/>
                      <a:pt x="24" y="38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23" y="39"/>
                      <a:pt x="23" y="39"/>
                      <a:pt x="23" y="39"/>
                    </a:cubicBezTo>
                    <a:cubicBezTo>
                      <a:pt x="18" y="42"/>
                      <a:pt x="9" y="47"/>
                      <a:pt x="0" y="51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53"/>
                      <a:pt x="1" y="53"/>
                      <a:pt x="1" y="53"/>
                    </a:cubicBezTo>
                    <a:cubicBezTo>
                      <a:pt x="1" y="54"/>
                      <a:pt x="1" y="54"/>
                      <a:pt x="1" y="55"/>
                    </a:cubicBezTo>
                    <a:cubicBezTo>
                      <a:pt x="1" y="56"/>
                      <a:pt x="1" y="56"/>
                      <a:pt x="2" y="57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2" y="59"/>
                      <a:pt x="2" y="59"/>
                      <a:pt x="2" y="60"/>
                    </a:cubicBezTo>
                    <a:cubicBezTo>
                      <a:pt x="2" y="60"/>
                      <a:pt x="2" y="61"/>
                      <a:pt x="3" y="61"/>
                    </a:cubicBezTo>
                    <a:cubicBezTo>
                      <a:pt x="3" y="62"/>
                      <a:pt x="3" y="62"/>
                      <a:pt x="3" y="63"/>
                    </a:cubicBezTo>
                    <a:cubicBezTo>
                      <a:pt x="3" y="63"/>
                      <a:pt x="3" y="63"/>
                      <a:pt x="3" y="64"/>
                    </a:cubicBezTo>
                    <a:cubicBezTo>
                      <a:pt x="3" y="64"/>
                      <a:pt x="3" y="64"/>
                      <a:pt x="3" y="65"/>
                    </a:cubicBezTo>
                    <a:cubicBezTo>
                      <a:pt x="4" y="65"/>
                      <a:pt x="5" y="65"/>
                      <a:pt x="5" y="65"/>
                    </a:cubicBezTo>
                    <a:cubicBezTo>
                      <a:pt x="5" y="65"/>
                      <a:pt x="5" y="65"/>
                      <a:pt x="5" y="65"/>
                    </a:cubicBezTo>
                    <a:cubicBezTo>
                      <a:pt x="6" y="65"/>
                      <a:pt x="6" y="64"/>
                      <a:pt x="7" y="64"/>
                    </a:cubicBezTo>
                    <a:cubicBezTo>
                      <a:pt x="7" y="64"/>
                      <a:pt x="7" y="64"/>
                      <a:pt x="7" y="64"/>
                    </a:cubicBezTo>
                    <a:cubicBezTo>
                      <a:pt x="7" y="64"/>
                      <a:pt x="7" y="64"/>
                      <a:pt x="7" y="64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5"/>
                      <a:pt x="10" y="65"/>
                      <a:pt x="11" y="65"/>
                    </a:cubicBezTo>
                    <a:cubicBezTo>
                      <a:pt x="13" y="65"/>
                      <a:pt x="18" y="68"/>
                      <a:pt x="24" y="72"/>
                    </a:cubicBezTo>
                    <a:cubicBezTo>
                      <a:pt x="25" y="73"/>
                      <a:pt x="26" y="73"/>
                      <a:pt x="27" y="74"/>
                    </a:cubicBezTo>
                    <a:cubicBezTo>
                      <a:pt x="30" y="76"/>
                      <a:pt x="33" y="77"/>
                      <a:pt x="34" y="78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40" y="81"/>
                      <a:pt x="57" y="95"/>
                      <a:pt x="61" y="98"/>
                    </a:cubicBezTo>
                    <a:cubicBezTo>
                      <a:pt x="65" y="101"/>
                      <a:pt x="71" y="102"/>
                      <a:pt x="73" y="102"/>
                    </a:cubicBezTo>
                    <a:cubicBezTo>
                      <a:pt x="73" y="102"/>
                      <a:pt x="74" y="102"/>
                      <a:pt x="74" y="102"/>
                    </a:cubicBezTo>
                    <a:cubicBezTo>
                      <a:pt x="74" y="102"/>
                      <a:pt x="74" y="102"/>
                      <a:pt x="74" y="102"/>
                    </a:cubicBezTo>
                    <a:cubicBezTo>
                      <a:pt x="74" y="102"/>
                      <a:pt x="75" y="102"/>
                      <a:pt x="75" y="102"/>
                    </a:cubicBezTo>
                    <a:cubicBezTo>
                      <a:pt x="75" y="102"/>
                      <a:pt x="75" y="102"/>
                      <a:pt x="75" y="102"/>
                    </a:cubicBezTo>
                    <a:cubicBezTo>
                      <a:pt x="75" y="102"/>
                      <a:pt x="76" y="102"/>
                      <a:pt x="76" y="102"/>
                    </a:cubicBezTo>
                    <a:cubicBezTo>
                      <a:pt x="76" y="102"/>
                      <a:pt x="76" y="102"/>
                      <a:pt x="77" y="102"/>
                    </a:cubicBezTo>
                    <a:cubicBezTo>
                      <a:pt x="77" y="102"/>
                      <a:pt x="77" y="102"/>
                      <a:pt x="77" y="102"/>
                    </a:cubicBezTo>
                    <a:cubicBezTo>
                      <a:pt x="79" y="103"/>
                      <a:pt x="82" y="103"/>
                      <a:pt x="85" y="103"/>
                    </a:cubicBezTo>
                    <a:cubicBezTo>
                      <a:pt x="85" y="103"/>
                      <a:pt x="85" y="103"/>
                      <a:pt x="85" y="102"/>
                    </a:cubicBezTo>
                    <a:cubicBezTo>
                      <a:pt x="86" y="102"/>
                      <a:pt x="86" y="102"/>
                      <a:pt x="86" y="101"/>
                    </a:cubicBezTo>
                    <a:cubicBezTo>
                      <a:pt x="86" y="101"/>
                      <a:pt x="86" y="100"/>
                      <a:pt x="86" y="100"/>
                    </a:cubicBezTo>
                    <a:cubicBezTo>
                      <a:pt x="87" y="100"/>
                      <a:pt x="87" y="99"/>
                      <a:pt x="87" y="99"/>
                    </a:cubicBezTo>
                    <a:cubicBezTo>
                      <a:pt x="87" y="99"/>
                      <a:pt x="87" y="98"/>
                      <a:pt x="87" y="98"/>
                    </a:cubicBezTo>
                    <a:cubicBezTo>
                      <a:pt x="87" y="98"/>
                      <a:pt x="88" y="97"/>
                      <a:pt x="88" y="97"/>
                    </a:cubicBezTo>
                    <a:cubicBezTo>
                      <a:pt x="88" y="97"/>
                      <a:pt x="88" y="97"/>
                      <a:pt x="88" y="97"/>
                    </a:cubicBezTo>
                    <a:cubicBezTo>
                      <a:pt x="88" y="96"/>
                      <a:pt x="88" y="96"/>
                      <a:pt x="88" y="96"/>
                    </a:cubicBezTo>
                    <a:cubicBezTo>
                      <a:pt x="88" y="96"/>
                      <a:pt x="88" y="96"/>
                      <a:pt x="89" y="96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89" y="95"/>
                      <a:pt x="89" y="95"/>
                      <a:pt x="89" y="95"/>
                    </a:cubicBezTo>
                    <a:cubicBezTo>
                      <a:pt x="89" y="95"/>
                      <a:pt x="89" y="94"/>
                      <a:pt x="89" y="94"/>
                    </a:cubicBezTo>
                    <a:cubicBezTo>
                      <a:pt x="89" y="94"/>
                      <a:pt x="89" y="94"/>
                      <a:pt x="89" y="94"/>
                    </a:cubicBezTo>
                    <a:cubicBezTo>
                      <a:pt x="89" y="94"/>
                      <a:pt x="89" y="94"/>
                      <a:pt x="90" y="94"/>
                    </a:cubicBezTo>
                    <a:cubicBezTo>
                      <a:pt x="90" y="94"/>
                      <a:pt x="90" y="93"/>
                      <a:pt x="90" y="93"/>
                    </a:cubicBezTo>
                    <a:cubicBezTo>
                      <a:pt x="91" y="92"/>
                      <a:pt x="92" y="90"/>
                      <a:pt x="96" y="89"/>
                    </a:cubicBezTo>
                    <a:cubicBezTo>
                      <a:pt x="97" y="89"/>
                      <a:pt x="97" y="89"/>
                      <a:pt x="98" y="89"/>
                    </a:cubicBezTo>
                    <a:cubicBezTo>
                      <a:pt x="98" y="89"/>
                      <a:pt x="98" y="89"/>
                      <a:pt x="98" y="89"/>
                    </a:cubicBezTo>
                    <a:cubicBezTo>
                      <a:pt x="99" y="90"/>
                      <a:pt x="99" y="90"/>
                      <a:pt x="100" y="90"/>
                    </a:cubicBezTo>
                    <a:cubicBezTo>
                      <a:pt x="100" y="90"/>
                      <a:pt x="100" y="90"/>
                      <a:pt x="100" y="90"/>
                    </a:cubicBezTo>
                    <a:cubicBezTo>
                      <a:pt x="101" y="90"/>
                      <a:pt x="101" y="91"/>
                      <a:pt x="102" y="91"/>
                    </a:cubicBezTo>
                    <a:cubicBezTo>
                      <a:pt x="102" y="91"/>
                      <a:pt x="102" y="91"/>
                      <a:pt x="102" y="91"/>
                    </a:cubicBezTo>
                    <a:cubicBezTo>
                      <a:pt x="103" y="92"/>
                      <a:pt x="103" y="92"/>
                      <a:pt x="104" y="93"/>
                    </a:cubicBezTo>
                    <a:cubicBezTo>
                      <a:pt x="104" y="93"/>
                      <a:pt x="104" y="93"/>
                      <a:pt x="104" y="93"/>
                    </a:cubicBezTo>
                    <a:cubicBezTo>
                      <a:pt x="104" y="93"/>
                      <a:pt x="105" y="92"/>
                      <a:pt x="105" y="92"/>
                    </a:cubicBezTo>
                    <a:cubicBezTo>
                      <a:pt x="105" y="92"/>
                      <a:pt x="105" y="92"/>
                      <a:pt x="105" y="92"/>
                    </a:cubicBezTo>
                    <a:cubicBezTo>
                      <a:pt x="104" y="91"/>
                      <a:pt x="104" y="91"/>
                      <a:pt x="103" y="90"/>
                    </a:cubicBezTo>
                    <a:cubicBezTo>
                      <a:pt x="103" y="90"/>
                      <a:pt x="103" y="90"/>
                      <a:pt x="103" y="90"/>
                    </a:cubicBezTo>
                    <a:cubicBezTo>
                      <a:pt x="102" y="89"/>
                      <a:pt x="102" y="88"/>
                      <a:pt x="101" y="88"/>
                    </a:cubicBezTo>
                    <a:cubicBezTo>
                      <a:pt x="101" y="88"/>
                      <a:pt x="101" y="88"/>
                      <a:pt x="101" y="87"/>
                    </a:cubicBezTo>
                    <a:cubicBezTo>
                      <a:pt x="101" y="87"/>
                      <a:pt x="101" y="86"/>
                      <a:pt x="100" y="86"/>
                    </a:cubicBezTo>
                    <a:cubicBezTo>
                      <a:pt x="100" y="86"/>
                      <a:pt x="100" y="86"/>
                      <a:pt x="100" y="85"/>
                    </a:cubicBezTo>
                    <a:cubicBezTo>
                      <a:pt x="100" y="85"/>
                      <a:pt x="100" y="84"/>
                      <a:pt x="100" y="84"/>
                    </a:cubicBezTo>
                    <a:cubicBezTo>
                      <a:pt x="100" y="83"/>
                      <a:pt x="100" y="82"/>
                      <a:pt x="98" y="80"/>
                    </a:cubicBezTo>
                    <a:cubicBezTo>
                      <a:pt x="97" y="79"/>
                      <a:pt x="96" y="78"/>
                      <a:pt x="96" y="77"/>
                    </a:cubicBezTo>
                    <a:cubicBezTo>
                      <a:pt x="96" y="75"/>
                      <a:pt x="96" y="74"/>
                      <a:pt x="97" y="72"/>
                    </a:cubicBezTo>
                    <a:cubicBezTo>
                      <a:pt x="97" y="72"/>
                      <a:pt x="98" y="71"/>
                      <a:pt x="98" y="70"/>
                    </a:cubicBezTo>
                    <a:cubicBezTo>
                      <a:pt x="97" y="69"/>
                      <a:pt x="96" y="68"/>
                      <a:pt x="96" y="67"/>
                    </a:cubicBezTo>
                    <a:cubicBezTo>
                      <a:pt x="95" y="65"/>
                      <a:pt x="94" y="64"/>
                      <a:pt x="93" y="64"/>
                    </a:cubicBezTo>
                    <a:cubicBezTo>
                      <a:pt x="93" y="64"/>
                      <a:pt x="93" y="64"/>
                      <a:pt x="92" y="64"/>
                    </a:cubicBezTo>
                    <a:cubicBezTo>
                      <a:pt x="91" y="63"/>
                      <a:pt x="89" y="63"/>
                      <a:pt x="87" y="62"/>
                    </a:cubicBezTo>
                    <a:cubicBezTo>
                      <a:pt x="86" y="61"/>
                      <a:pt x="86" y="61"/>
                      <a:pt x="86" y="61"/>
                    </a:cubicBezTo>
                    <a:cubicBezTo>
                      <a:pt x="85" y="61"/>
                      <a:pt x="85" y="61"/>
                      <a:pt x="85" y="61"/>
                    </a:cubicBezTo>
                    <a:cubicBezTo>
                      <a:pt x="85" y="61"/>
                      <a:pt x="85" y="61"/>
                      <a:pt x="85" y="61"/>
                    </a:cubicBezTo>
                    <a:cubicBezTo>
                      <a:pt x="84" y="60"/>
                      <a:pt x="83" y="60"/>
                      <a:pt x="83" y="59"/>
                    </a:cubicBezTo>
                    <a:cubicBezTo>
                      <a:pt x="82" y="59"/>
                      <a:pt x="82" y="59"/>
                      <a:pt x="82" y="58"/>
                    </a:cubicBezTo>
                    <a:cubicBezTo>
                      <a:pt x="82" y="58"/>
                      <a:pt x="81" y="58"/>
                      <a:pt x="81" y="58"/>
                    </a:cubicBezTo>
                    <a:cubicBezTo>
                      <a:pt x="81" y="57"/>
                      <a:pt x="80" y="57"/>
                      <a:pt x="80" y="57"/>
                    </a:cubicBezTo>
                    <a:cubicBezTo>
                      <a:pt x="80" y="56"/>
                      <a:pt x="80" y="56"/>
                      <a:pt x="80" y="55"/>
                    </a:cubicBezTo>
                    <a:cubicBezTo>
                      <a:pt x="79" y="55"/>
                      <a:pt x="79" y="55"/>
                      <a:pt x="79" y="55"/>
                    </a:cubicBezTo>
                    <a:cubicBezTo>
                      <a:pt x="79" y="54"/>
                      <a:pt x="79" y="54"/>
                      <a:pt x="79" y="53"/>
                    </a:cubicBezTo>
                    <a:cubicBezTo>
                      <a:pt x="79" y="52"/>
                      <a:pt x="78" y="51"/>
                      <a:pt x="75" y="49"/>
                    </a:cubicBezTo>
                    <a:cubicBezTo>
                      <a:pt x="73" y="48"/>
                      <a:pt x="72" y="43"/>
                      <a:pt x="72" y="41"/>
                    </a:cubicBezTo>
                    <a:cubicBezTo>
                      <a:pt x="71" y="38"/>
                      <a:pt x="72" y="36"/>
                      <a:pt x="74" y="36"/>
                    </a:cubicBezTo>
                    <a:cubicBezTo>
                      <a:pt x="74" y="35"/>
                      <a:pt x="74" y="33"/>
                      <a:pt x="75" y="32"/>
                    </a:cubicBezTo>
                    <a:cubicBezTo>
                      <a:pt x="75" y="30"/>
                      <a:pt x="76" y="27"/>
                      <a:pt x="78" y="26"/>
                    </a:cubicBezTo>
                    <a:cubicBezTo>
                      <a:pt x="78" y="26"/>
                      <a:pt x="78" y="26"/>
                      <a:pt x="78" y="25"/>
                    </a:cubicBezTo>
                    <a:cubicBezTo>
                      <a:pt x="78" y="24"/>
                      <a:pt x="78" y="23"/>
                      <a:pt x="78" y="21"/>
                    </a:cubicBezTo>
                    <a:cubicBezTo>
                      <a:pt x="79" y="21"/>
                      <a:pt x="78" y="21"/>
                      <a:pt x="78" y="21"/>
                    </a:cubicBezTo>
                    <a:cubicBezTo>
                      <a:pt x="78" y="20"/>
                      <a:pt x="77" y="20"/>
                      <a:pt x="76" y="20"/>
                    </a:cubicBezTo>
                    <a:cubicBezTo>
                      <a:pt x="72" y="20"/>
                      <a:pt x="68" y="15"/>
                      <a:pt x="68" y="11"/>
                    </a:cubicBezTo>
                    <a:cubicBezTo>
                      <a:pt x="68" y="10"/>
                      <a:pt x="66" y="8"/>
                      <a:pt x="65" y="6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5" y="6"/>
                      <a:pt x="65" y="6"/>
                      <a:pt x="65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3" name="Freeform 1174">
                <a:extLst>
                  <a:ext uri="{FF2B5EF4-FFF2-40B4-BE49-F238E27FC236}">
                    <a16:creationId xmlns:a16="http://schemas.microsoft.com/office/drawing/2014/main" id="{693AE4C9-6026-4CBE-9D5C-DDA57086B1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2" y="2557"/>
                <a:ext cx="15" cy="15"/>
              </a:xfrm>
              <a:custGeom>
                <a:avLst/>
                <a:gdLst>
                  <a:gd name="T0" fmla="*/ 4 w 16"/>
                  <a:gd name="T1" fmla="*/ 11 h 16"/>
                  <a:gd name="T2" fmla="*/ 5 w 16"/>
                  <a:gd name="T3" fmla="*/ 11 h 16"/>
                  <a:gd name="T4" fmla="*/ 5 w 16"/>
                  <a:gd name="T5" fmla="*/ 11 h 16"/>
                  <a:gd name="T6" fmla="*/ 11 w 16"/>
                  <a:gd name="T7" fmla="*/ 16 h 16"/>
                  <a:gd name="T8" fmla="*/ 16 w 16"/>
                  <a:gd name="T9" fmla="*/ 16 h 16"/>
                  <a:gd name="T10" fmla="*/ 15 w 16"/>
                  <a:gd name="T11" fmla="*/ 14 h 16"/>
                  <a:gd name="T12" fmla="*/ 12 w 16"/>
                  <a:gd name="T13" fmla="*/ 4 h 16"/>
                  <a:gd name="T14" fmla="*/ 12 w 16"/>
                  <a:gd name="T15" fmla="*/ 3 h 16"/>
                  <a:gd name="T16" fmla="*/ 12 w 16"/>
                  <a:gd name="T17" fmla="*/ 3 h 16"/>
                  <a:gd name="T18" fmla="*/ 11 w 16"/>
                  <a:gd name="T19" fmla="*/ 2 h 16"/>
                  <a:gd name="T20" fmla="*/ 10 w 16"/>
                  <a:gd name="T21" fmla="*/ 1 h 16"/>
                  <a:gd name="T22" fmla="*/ 10 w 16"/>
                  <a:gd name="T23" fmla="*/ 1 h 16"/>
                  <a:gd name="T24" fmla="*/ 9 w 16"/>
                  <a:gd name="T25" fmla="*/ 1 h 16"/>
                  <a:gd name="T26" fmla="*/ 8 w 16"/>
                  <a:gd name="T27" fmla="*/ 0 h 16"/>
                  <a:gd name="T28" fmla="*/ 7 w 16"/>
                  <a:gd name="T29" fmla="*/ 0 h 16"/>
                  <a:gd name="T30" fmla="*/ 5 w 16"/>
                  <a:gd name="T31" fmla="*/ 2 h 16"/>
                  <a:gd name="T32" fmla="*/ 3 w 16"/>
                  <a:gd name="T33" fmla="*/ 4 h 16"/>
                  <a:gd name="T34" fmla="*/ 3 w 16"/>
                  <a:gd name="T35" fmla="*/ 4 h 16"/>
                  <a:gd name="T36" fmla="*/ 3 w 16"/>
                  <a:gd name="T37" fmla="*/ 4 h 16"/>
                  <a:gd name="T38" fmla="*/ 3 w 16"/>
                  <a:gd name="T39" fmla="*/ 4 h 16"/>
                  <a:gd name="T40" fmla="*/ 3 w 16"/>
                  <a:gd name="T41" fmla="*/ 5 h 16"/>
                  <a:gd name="T42" fmla="*/ 3 w 16"/>
                  <a:gd name="T43" fmla="*/ 5 h 16"/>
                  <a:gd name="T44" fmla="*/ 3 w 16"/>
                  <a:gd name="T45" fmla="*/ 5 h 16"/>
                  <a:gd name="T46" fmla="*/ 2 w 16"/>
                  <a:gd name="T47" fmla="*/ 6 h 16"/>
                  <a:gd name="T48" fmla="*/ 2 w 16"/>
                  <a:gd name="T49" fmla="*/ 6 h 16"/>
                  <a:gd name="T50" fmla="*/ 2 w 16"/>
                  <a:gd name="T51" fmla="*/ 7 h 16"/>
                  <a:gd name="T52" fmla="*/ 1 w 16"/>
                  <a:gd name="T53" fmla="*/ 8 h 16"/>
                  <a:gd name="T54" fmla="*/ 1 w 16"/>
                  <a:gd name="T55" fmla="*/ 9 h 16"/>
                  <a:gd name="T56" fmla="*/ 0 w 16"/>
                  <a:gd name="T57" fmla="*/ 10 h 16"/>
                  <a:gd name="T58" fmla="*/ 0 w 16"/>
                  <a:gd name="T59" fmla="*/ 11 h 16"/>
                  <a:gd name="T60" fmla="*/ 0 w 16"/>
                  <a:gd name="T61" fmla="*/ 11 h 16"/>
                  <a:gd name="T62" fmla="*/ 4 w 16"/>
                  <a:gd name="T63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" h="16">
                    <a:moveTo>
                      <a:pt x="4" y="11"/>
                    </a:move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5" y="15"/>
                      <a:pt x="15" y="14"/>
                    </a:cubicBezTo>
                    <a:cubicBezTo>
                      <a:pt x="13" y="9"/>
                      <a:pt x="12" y="6"/>
                      <a:pt x="12" y="4"/>
                    </a:cubicBezTo>
                    <a:cubicBezTo>
                      <a:pt x="12" y="4"/>
                      <a:pt x="12" y="3"/>
                      <a:pt x="12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6" y="1"/>
                      <a:pt x="5" y="1"/>
                      <a:pt x="5" y="2"/>
                    </a:cubicBezTo>
                    <a:cubicBezTo>
                      <a:pt x="4" y="3"/>
                      <a:pt x="4" y="3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1" y="9"/>
                      <a:pt x="1" y="10"/>
                      <a:pt x="0" y="10"/>
                    </a:cubicBez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1"/>
                      <a:pt x="4" y="11"/>
                      <a:pt x="4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4" name="Freeform 1175">
                <a:extLst>
                  <a:ext uri="{FF2B5EF4-FFF2-40B4-BE49-F238E27FC236}">
                    <a16:creationId xmlns:a16="http://schemas.microsoft.com/office/drawing/2014/main" id="{DBCA0B15-0B10-4BAE-A7C1-497CD4AD1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5" y="2363"/>
                <a:ext cx="182" cy="106"/>
              </a:xfrm>
              <a:custGeom>
                <a:avLst/>
                <a:gdLst>
                  <a:gd name="T0" fmla="*/ 3 w 191"/>
                  <a:gd name="T1" fmla="*/ 54 h 110"/>
                  <a:gd name="T2" fmla="*/ 8 w 191"/>
                  <a:gd name="T3" fmla="*/ 54 h 110"/>
                  <a:gd name="T4" fmla="*/ 8 w 191"/>
                  <a:gd name="T5" fmla="*/ 51 h 110"/>
                  <a:gd name="T6" fmla="*/ 22 w 191"/>
                  <a:gd name="T7" fmla="*/ 39 h 110"/>
                  <a:gd name="T8" fmla="*/ 36 w 191"/>
                  <a:gd name="T9" fmla="*/ 39 h 110"/>
                  <a:gd name="T10" fmla="*/ 49 w 191"/>
                  <a:gd name="T11" fmla="*/ 55 h 110"/>
                  <a:gd name="T12" fmla="*/ 69 w 191"/>
                  <a:gd name="T13" fmla="*/ 60 h 110"/>
                  <a:gd name="T14" fmla="*/ 75 w 191"/>
                  <a:gd name="T15" fmla="*/ 73 h 110"/>
                  <a:gd name="T16" fmla="*/ 99 w 191"/>
                  <a:gd name="T17" fmla="*/ 88 h 110"/>
                  <a:gd name="T18" fmla="*/ 110 w 191"/>
                  <a:gd name="T19" fmla="*/ 96 h 110"/>
                  <a:gd name="T20" fmla="*/ 122 w 191"/>
                  <a:gd name="T21" fmla="*/ 106 h 110"/>
                  <a:gd name="T22" fmla="*/ 131 w 191"/>
                  <a:gd name="T23" fmla="*/ 110 h 110"/>
                  <a:gd name="T24" fmla="*/ 134 w 191"/>
                  <a:gd name="T25" fmla="*/ 110 h 110"/>
                  <a:gd name="T26" fmla="*/ 134 w 191"/>
                  <a:gd name="T27" fmla="*/ 106 h 110"/>
                  <a:gd name="T28" fmla="*/ 137 w 191"/>
                  <a:gd name="T29" fmla="*/ 103 h 110"/>
                  <a:gd name="T30" fmla="*/ 137 w 191"/>
                  <a:gd name="T31" fmla="*/ 92 h 110"/>
                  <a:gd name="T32" fmla="*/ 138 w 191"/>
                  <a:gd name="T33" fmla="*/ 78 h 110"/>
                  <a:gd name="T34" fmla="*/ 146 w 191"/>
                  <a:gd name="T35" fmla="*/ 71 h 110"/>
                  <a:gd name="T36" fmla="*/ 159 w 191"/>
                  <a:gd name="T37" fmla="*/ 63 h 110"/>
                  <a:gd name="T38" fmla="*/ 170 w 191"/>
                  <a:gd name="T39" fmla="*/ 63 h 110"/>
                  <a:gd name="T40" fmla="*/ 170 w 191"/>
                  <a:gd name="T41" fmla="*/ 63 h 110"/>
                  <a:gd name="T42" fmla="*/ 170 w 191"/>
                  <a:gd name="T43" fmla="*/ 65 h 110"/>
                  <a:gd name="T44" fmla="*/ 169 w 191"/>
                  <a:gd name="T45" fmla="*/ 66 h 110"/>
                  <a:gd name="T46" fmla="*/ 167 w 191"/>
                  <a:gd name="T47" fmla="*/ 70 h 110"/>
                  <a:gd name="T48" fmla="*/ 170 w 191"/>
                  <a:gd name="T49" fmla="*/ 70 h 110"/>
                  <a:gd name="T50" fmla="*/ 172 w 191"/>
                  <a:gd name="T51" fmla="*/ 70 h 110"/>
                  <a:gd name="T52" fmla="*/ 175 w 191"/>
                  <a:gd name="T53" fmla="*/ 69 h 110"/>
                  <a:gd name="T54" fmla="*/ 181 w 191"/>
                  <a:gd name="T55" fmla="*/ 68 h 110"/>
                  <a:gd name="T56" fmla="*/ 191 w 191"/>
                  <a:gd name="T57" fmla="*/ 64 h 110"/>
                  <a:gd name="T58" fmla="*/ 166 w 191"/>
                  <a:gd name="T59" fmla="*/ 57 h 110"/>
                  <a:gd name="T60" fmla="*/ 164 w 191"/>
                  <a:gd name="T61" fmla="*/ 55 h 110"/>
                  <a:gd name="T62" fmla="*/ 162 w 191"/>
                  <a:gd name="T63" fmla="*/ 54 h 110"/>
                  <a:gd name="T64" fmla="*/ 160 w 191"/>
                  <a:gd name="T65" fmla="*/ 54 h 110"/>
                  <a:gd name="T66" fmla="*/ 142 w 191"/>
                  <a:gd name="T67" fmla="*/ 67 h 110"/>
                  <a:gd name="T68" fmla="*/ 127 w 191"/>
                  <a:gd name="T69" fmla="*/ 59 h 110"/>
                  <a:gd name="T70" fmla="*/ 113 w 191"/>
                  <a:gd name="T71" fmla="*/ 44 h 110"/>
                  <a:gd name="T72" fmla="*/ 106 w 191"/>
                  <a:gd name="T73" fmla="*/ 31 h 110"/>
                  <a:gd name="T74" fmla="*/ 75 w 191"/>
                  <a:gd name="T75" fmla="*/ 28 h 110"/>
                  <a:gd name="T76" fmla="*/ 64 w 191"/>
                  <a:gd name="T77" fmla="*/ 26 h 110"/>
                  <a:gd name="T78" fmla="*/ 62 w 191"/>
                  <a:gd name="T79" fmla="*/ 24 h 110"/>
                  <a:gd name="T80" fmla="*/ 60 w 191"/>
                  <a:gd name="T81" fmla="*/ 21 h 110"/>
                  <a:gd name="T82" fmla="*/ 57 w 191"/>
                  <a:gd name="T83" fmla="*/ 19 h 110"/>
                  <a:gd name="T84" fmla="*/ 54 w 191"/>
                  <a:gd name="T85" fmla="*/ 15 h 110"/>
                  <a:gd name="T86" fmla="*/ 34 w 191"/>
                  <a:gd name="T87" fmla="*/ 14 h 110"/>
                  <a:gd name="T88" fmla="*/ 34 w 191"/>
                  <a:gd name="T89" fmla="*/ 7 h 110"/>
                  <a:gd name="T90" fmla="*/ 27 w 191"/>
                  <a:gd name="T91" fmla="*/ 15 h 110"/>
                  <a:gd name="T92" fmla="*/ 0 w 191"/>
                  <a:gd name="T93" fmla="*/ 53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91" h="110">
                    <a:moveTo>
                      <a:pt x="0" y="53"/>
                    </a:moveTo>
                    <a:cubicBezTo>
                      <a:pt x="1" y="54"/>
                      <a:pt x="2" y="54"/>
                      <a:pt x="3" y="54"/>
                    </a:cubicBezTo>
                    <a:cubicBezTo>
                      <a:pt x="3" y="54"/>
                      <a:pt x="3" y="54"/>
                      <a:pt x="3" y="54"/>
                    </a:cubicBezTo>
                    <a:cubicBezTo>
                      <a:pt x="4" y="54"/>
                      <a:pt x="5" y="55"/>
                      <a:pt x="6" y="55"/>
                    </a:cubicBezTo>
                    <a:cubicBezTo>
                      <a:pt x="7" y="55"/>
                      <a:pt x="7" y="55"/>
                      <a:pt x="7" y="55"/>
                    </a:cubicBezTo>
                    <a:cubicBezTo>
                      <a:pt x="7" y="55"/>
                      <a:pt x="8" y="55"/>
                      <a:pt x="8" y="54"/>
                    </a:cubicBezTo>
                    <a:cubicBezTo>
                      <a:pt x="8" y="54"/>
                      <a:pt x="8" y="53"/>
                      <a:pt x="8" y="52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51"/>
                      <a:pt x="8" y="51"/>
                      <a:pt x="8" y="51"/>
                    </a:cubicBezTo>
                    <a:cubicBezTo>
                      <a:pt x="8" y="48"/>
                      <a:pt x="14" y="43"/>
                      <a:pt x="18" y="43"/>
                    </a:cubicBezTo>
                    <a:cubicBezTo>
                      <a:pt x="19" y="43"/>
                      <a:pt x="19" y="43"/>
                      <a:pt x="19" y="42"/>
                    </a:cubicBezTo>
                    <a:cubicBezTo>
                      <a:pt x="20" y="41"/>
                      <a:pt x="20" y="39"/>
                      <a:pt x="22" y="39"/>
                    </a:cubicBezTo>
                    <a:cubicBezTo>
                      <a:pt x="23" y="39"/>
                      <a:pt x="25" y="38"/>
                      <a:pt x="25" y="38"/>
                    </a:cubicBezTo>
                    <a:cubicBezTo>
                      <a:pt x="25" y="37"/>
                      <a:pt x="26" y="36"/>
                      <a:pt x="28" y="36"/>
                    </a:cubicBezTo>
                    <a:cubicBezTo>
                      <a:pt x="31" y="36"/>
                      <a:pt x="35" y="38"/>
                      <a:pt x="36" y="39"/>
                    </a:cubicBezTo>
                    <a:cubicBezTo>
                      <a:pt x="37" y="40"/>
                      <a:pt x="40" y="41"/>
                      <a:pt x="43" y="41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48" y="43"/>
                      <a:pt x="49" y="52"/>
                      <a:pt x="49" y="55"/>
                    </a:cubicBezTo>
                    <a:cubicBezTo>
                      <a:pt x="51" y="55"/>
                      <a:pt x="57" y="55"/>
                      <a:pt x="60" y="55"/>
                    </a:cubicBezTo>
                    <a:cubicBezTo>
                      <a:pt x="62" y="55"/>
                      <a:pt x="64" y="56"/>
                      <a:pt x="64" y="56"/>
                    </a:cubicBezTo>
                    <a:cubicBezTo>
                      <a:pt x="67" y="56"/>
                      <a:pt x="68" y="58"/>
                      <a:pt x="69" y="60"/>
                    </a:cubicBezTo>
                    <a:cubicBezTo>
                      <a:pt x="69" y="61"/>
                      <a:pt x="70" y="63"/>
                      <a:pt x="70" y="64"/>
                    </a:cubicBezTo>
                    <a:cubicBezTo>
                      <a:pt x="71" y="64"/>
                      <a:pt x="71" y="65"/>
                      <a:pt x="72" y="66"/>
                    </a:cubicBezTo>
                    <a:cubicBezTo>
                      <a:pt x="74" y="69"/>
                      <a:pt x="75" y="71"/>
                      <a:pt x="75" y="73"/>
                    </a:cubicBezTo>
                    <a:cubicBezTo>
                      <a:pt x="76" y="74"/>
                      <a:pt x="78" y="75"/>
                      <a:pt x="80" y="76"/>
                    </a:cubicBezTo>
                    <a:cubicBezTo>
                      <a:pt x="83" y="78"/>
                      <a:pt x="85" y="80"/>
                      <a:pt x="87" y="81"/>
                    </a:cubicBezTo>
                    <a:cubicBezTo>
                      <a:pt x="88" y="84"/>
                      <a:pt x="93" y="86"/>
                      <a:pt x="99" y="88"/>
                    </a:cubicBezTo>
                    <a:cubicBezTo>
                      <a:pt x="101" y="89"/>
                      <a:pt x="104" y="91"/>
                      <a:pt x="106" y="93"/>
                    </a:cubicBezTo>
                    <a:cubicBezTo>
                      <a:pt x="107" y="94"/>
                      <a:pt x="109" y="96"/>
                      <a:pt x="110" y="96"/>
                    </a:cubicBezTo>
                    <a:cubicBezTo>
                      <a:pt x="110" y="96"/>
                      <a:pt x="110" y="96"/>
                      <a:pt x="110" y="96"/>
                    </a:cubicBezTo>
                    <a:cubicBezTo>
                      <a:pt x="113" y="96"/>
                      <a:pt x="119" y="99"/>
                      <a:pt x="121" y="99"/>
                    </a:cubicBezTo>
                    <a:cubicBezTo>
                      <a:pt x="122" y="100"/>
                      <a:pt x="122" y="100"/>
                      <a:pt x="122" y="100"/>
                    </a:cubicBezTo>
                    <a:cubicBezTo>
                      <a:pt x="122" y="106"/>
                      <a:pt x="122" y="106"/>
                      <a:pt x="122" y="106"/>
                    </a:cubicBezTo>
                    <a:cubicBezTo>
                      <a:pt x="123" y="106"/>
                      <a:pt x="123" y="106"/>
                      <a:pt x="123" y="106"/>
                    </a:cubicBezTo>
                    <a:cubicBezTo>
                      <a:pt x="125" y="106"/>
                      <a:pt x="127" y="107"/>
                      <a:pt x="128" y="108"/>
                    </a:cubicBezTo>
                    <a:cubicBezTo>
                      <a:pt x="129" y="109"/>
                      <a:pt x="130" y="110"/>
                      <a:pt x="131" y="110"/>
                    </a:cubicBezTo>
                    <a:cubicBezTo>
                      <a:pt x="131" y="110"/>
                      <a:pt x="132" y="110"/>
                      <a:pt x="132" y="110"/>
                    </a:cubicBezTo>
                    <a:cubicBezTo>
                      <a:pt x="132" y="110"/>
                      <a:pt x="133" y="110"/>
                      <a:pt x="133" y="110"/>
                    </a:cubicBezTo>
                    <a:cubicBezTo>
                      <a:pt x="133" y="110"/>
                      <a:pt x="133" y="110"/>
                      <a:pt x="134" y="110"/>
                    </a:cubicBezTo>
                    <a:cubicBezTo>
                      <a:pt x="134" y="110"/>
                      <a:pt x="134" y="110"/>
                      <a:pt x="134" y="110"/>
                    </a:cubicBezTo>
                    <a:cubicBezTo>
                      <a:pt x="134" y="109"/>
                      <a:pt x="134" y="109"/>
                      <a:pt x="134" y="109"/>
                    </a:cubicBezTo>
                    <a:cubicBezTo>
                      <a:pt x="134" y="108"/>
                      <a:pt x="134" y="107"/>
                      <a:pt x="134" y="106"/>
                    </a:cubicBezTo>
                    <a:cubicBezTo>
                      <a:pt x="135" y="106"/>
                      <a:pt x="135" y="106"/>
                      <a:pt x="135" y="105"/>
                    </a:cubicBezTo>
                    <a:cubicBezTo>
                      <a:pt x="135" y="105"/>
                      <a:pt x="136" y="104"/>
                      <a:pt x="136" y="103"/>
                    </a:cubicBezTo>
                    <a:cubicBezTo>
                      <a:pt x="136" y="103"/>
                      <a:pt x="136" y="103"/>
                      <a:pt x="137" y="103"/>
                    </a:cubicBezTo>
                    <a:cubicBezTo>
                      <a:pt x="137" y="102"/>
                      <a:pt x="138" y="101"/>
                      <a:pt x="139" y="100"/>
                    </a:cubicBezTo>
                    <a:cubicBezTo>
                      <a:pt x="139" y="100"/>
                      <a:pt x="139" y="100"/>
                      <a:pt x="138" y="98"/>
                    </a:cubicBezTo>
                    <a:cubicBezTo>
                      <a:pt x="137" y="96"/>
                      <a:pt x="136" y="94"/>
                      <a:pt x="137" y="92"/>
                    </a:cubicBezTo>
                    <a:cubicBezTo>
                      <a:pt x="137" y="91"/>
                      <a:pt x="135" y="90"/>
                      <a:pt x="134" y="89"/>
                    </a:cubicBezTo>
                    <a:cubicBezTo>
                      <a:pt x="132" y="87"/>
                      <a:pt x="129" y="86"/>
                      <a:pt x="130" y="83"/>
                    </a:cubicBezTo>
                    <a:cubicBezTo>
                      <a:pt x="131" y="80"/>
                      <a:pt x="134" y="79"/>
                      <a:pt x="138" y="78"/>
                    </a:cubicBezTo>
                    <a:cubicBezTo>
                      <a:pt x="139" y="78"/>
                      <a:pt x="141" y="78"/>
                      <a:pt x="142" y="77"/>
                    </a:cubicBezTo>
                    <a:cubicBezTo>
                      <a:pt x="142" y="77"/>
                      <a:pt x="142" y="77"/>
                      <a:pt x="142" y="75"/>
                    </a:cubicBezTo>
                    <a:cubicBezTo>
                      <a:pt x="142" y="74"/>
                      <a:pt x="143" y="71"/>
                      <a:pt x="146" y="71"/>
                    </a:cubicBezTo>
                    <a:cubicBezTo>
                      <a:pt x="147" y="71"/>
                      <a:pt x="148" y="70"/>
                      <a:pt x="150" y="66"/>
                    </a:cubicBezTo>
                    <a:cubicBezTo>
                      <a:pt x="150" y="64"/>
                      <a:pt x="152" y="63"/>
                      <a:pt x="156" y="64"/>
                    </a:cubicBezTo>
                    <a:cubicBezTo>
                      <a:pt x="157" y="64"/>
                      <a:pt x="158" y="64"/>
                      <a:pt x="159" y="63"/>
                    </a:cubicBezTo>
                    <a:cubicBezTo>
                      <a:pt x="161" y="62"/>
                      <a:pt x="164" y="60"/>
                      <a:pt x="166" y="60"/>
                    </a:cubicBezTo>
                    <a:cubicBezTo>
                      <a:pt x="168" y="60"/>
                      <a:pt x="169" y="62"/>
                      <a:pt x="169" y="62"/>
                    </a:cubicBezTo>
                    <a:cubicBezTo>
                      <a:pt x="170" y="62"/>
                      <a:pt x="170" y="62"/>
                      <a:pt x="170" y="63"/>
                    </a:cubicBezTo>
                    <a:cubicBezTo>
                      <a:pt x="170" y="63"/>
                      <a:pt x="170" y="63"/>
                      <a:pt x="170" y="63"/>
                    </a:cubicBezTo>
                    <a:cubicBezTo>
                      <a:pt x="170" y="63"/>
                      <a:pt x="170" y="63"/>
                      <a:pt x="170" y="63"/>
                    </a:cubicBezTo>
                    <a:cubicBezTo>
                      <a:pt x="170" y="63"/>
                      <a:pt x="170" y="63"/>
                      <a:pt x="170" y="63"/>
                    </a:cubicBezTo>
                    <a:cubicBezTo>
                      <a:pt x="170" y="63"/>
                      <a:pt x="170" y="64"/>
                      <a:pt x="170" y="64"/>
                    </a:cubicBezTo>
                    <a:cubicBezTo>
                      <a:pt x="170" y="64"/>
                      <a:pt x="170" y="64"/>
                      <a:pt x="170" y="64"/>
                    </a:cubicBezTo>
                    <a:cubicBezTo>
                      <a:pt x="170" y="64"/>
                      <a:pt x="170" y="64"/>
                      <a:pt x="170" y="65"/>
                    </a:cubicBezTo>
                    <a:cubicBezTo>
                      <a:pt x="170" y="65"/>
                      <a:pt x="170" y="65"/>
                      <a:pt x="170" y="65"/>
                    </a:cubicBezTo>
                    <a:cubicBezTo>
                      <a:pt x="170" y="65"/>
                      <a:pt x="170" y="66"/>
                      <a:pt x="169" y="66"/>
                    </a:cubicBezTo>
                    <a:cubicBezTo>
                      <a:pt x="169" y="66"/>
                      <a:pt x="169" y="66"/>
                      <a:pt x="169" y="66"/>
                    </a:cubicBezTo>
                    <a:cubicBezTo>
                      <a:pt x="169" y="67"/>
                      <a:pt x="169" y="67"/>
                      <a:pt x="169" y="68"/>
                    </a:cubicBezTo>
                    <a:cubicBezTo>
                      <a:pt x="169" y="68"/>
                      <a:pt x="169" y="68"/>
                      <a:pt x="168" y="68"/>
                    </a:cubicBezTo>
                    <a:cubicBezTo>
                      <a:pt x="168" y="69"/>
                      <a:pt x="168" y="70"/>
                      <a:pt x="167" y="70"/>
                    </a:cubicBezTo>
                    <a:cubicBezTo>
                      <a:pt x="168" y="70"/>
                      <a:pt x="168" y="70"/>
                      <a:pt x="168" y="70"/>
                    </a:cubicBezTo>
                    <a:cubicBezTo>
                      <a:pt x="168" y="70"/>
                      <a:pt x="169" y="70"/>
                      <a:pt x="169" y="70"/>
                    </a:cubicBezTo>
                    <a:cubicBezTo>
                      <a:pt x="170" y="70"/>
                      <a:pt x="170" y="70"/>
                      <a:pt x="170" y="70"/>
                    </a:cubicBezTo>
                    <a:cubicBezTo>
                      <a:pt x="171" y="70"/>
                      <a:pt x="171" y="70"/>
                      <a:pt x="171" y="70"/>
                    </a:cubicBezTo>
                    <a:cubicBezTo>
                      <a:pt x="171" y="70"/>
                      <a:pt x="172" y="70"/>
                      <a:pt x="172" y="70"/>
                    </a:cubicBezTo>
                    <a:cubicBezTo>
                      <a:pt x="172" y="70"/>
                      <a:pt x="172" y="70"/>
                      <a:pt x="172" y="70"/>
                    </a:cubicBezTo>
                    <a:cubicBezTo>
                      <a:pt x="173" y="70"/>
                      <a:pt x="173" y="69"/>
                      <a:pt x="174" y="69"/>
                    </a:cubicBezTo>
                    <a:cubicBezTo>
                      <a:pt x="174" y="69"/>
                      <a:pt x="174" y="69"/>
                      <a:pt x="174" y="69"/>
                    </a:cubicBezTo>
                    <a:cubicBezTo>
                      <a:pt x="174" y="69"/>
                      <a:pt x="174" y="69"/>
                      <a:pt x="175" y="69"/>
                    </a:cubicBezTo>
                    <a:cubicBezTo>
                      <a:pt x="175" y="69"/>
                      <a:pt x="175" y="69"/>
                      <a:pt x="175" y="69"/>
                    </a:cubicBezTo>
                    <a:cubicBezTo>
                      <a:pt x="175" y="69"/>
                      <a:pt x="175" y="69"/>
                      <a:pt x="175" y="69"/>
                    </a:cubicBezTo>
                    <a:cubicBezTo>
                      <a:pt x="176" y="68"/>
                      <a:pt x="178" y="68"/>
                      <a:pt x="181" y="68"/>
                    </a:cubicBezTo>
                    <a:cubicBezTo>
                      <a:pt x="182" y="68"/>
                      <a:pt x="183" y="68"/>
                      <a:pt x="184" y="68"/>
                    </a:cubicBezTo>
                    <a:cubicBezTo>
                      <a:pt x="185" y="68"/>
                      <a:pt x="185" y="68"/>
                      <a:pt x="186" y="68"/>
                    </a:cubicBezTo>
                    <a:cubicBezTo>
                      <a:pt x="187" y="65"/>
                      <a:pt x="189" y="64"/>
                      <a:pt x="191" y="64"/>
                    </a:cubicBezTo>
                    <a:cubicBezTo>
                      <a:pt x="186" y="60"/>
                      <a:pt x="181" y="57"/>
                      <a:pt x="178" y="57"/>
                    </a:cubicBezTo>
                    <a:cubicBezTo>
                      <a:pt x="177" y="59"/>
                      <a:pt x="175" y="60"/>
                      <a:pt x="172" y="60"/>
                    </a:cubicBezTo>
                    <a:cubicBezTo>
                      <a:pt x="170" y="60"/>
                      <a:pt x="168" y="59"/>
                      <a:pt x="166" y="57"/>
                    </a:cubicBezTo>
                    <a:cubicBezTo>
                      <a:pt x="166" y="57"/>
                      <a:pt x="166" y="57"/>
                      <a:pt x="166" y="57"/>
                    </a:cubicBezTo>
                    <a:cubicBezTo>
                      <a:pt x="165" y="56"/>
                      <a:pt x="165" y="56"/>
                      <a:pt x="164" y="55"/>
                    </a:cubicBezTo>
                    <a:cubicBezTo>
                      <a:pt x="164" y="55"/>
                      <a:pt x="164" y="55"/>
                      <a:pt x="164" y="55"/>
                    </a:cubicBezTo>
                    <a:cubicBezTo>
                      <a:pt x="164" y="55"/>
                      <a:pt x="164" y="54"/>
                      <a:pt x="163" y="54"/>
                    </a:cubicBezTo>
                    <a:cubicBezTo>
                      <a:pt x="163" y="54"/>
                      <a:pt x="162" y="54"/>
                      <a:pt x="162" y="54"/>
                    </a:cubicBezTo>
                    <a:cubicBezTo>
                      <a:pt x="162" y="54"/>
                      <a:pt x="162" y="54"/>
                      <a:pt x="162" y="54"/>
                    </a:cubicBezTo>
                    <a:cubicBezTo>
                      <a:pt x="162" y="54"/>
                      <a:pt x="161" y="54"/>
                      <a:pt x="161" y="54"/>
                    </a:cubicBezTo>
                    <a:cubicBezTo>
                      <a:pt x="161" y="54"/>
                      <a:pt x="161" y="54"/>
                      <a:pt x="160" y="54"/>
                    </a:cubicBezTo>
                    <a:cubicBezTo>
                      <a:pt x="160" y="54"/>
                      <a:pt x="160" y="54"/>
                      <a:pt x="160" y="54"/>
                    </a:cubicBezTo>
                    <a:cubicBezTo>
                      <a:pt x="159" y="54"/>
                      <a:pt x="159" y="54"/>
                      <a:pt x="158" y="55"/>
                    </a:cubicBezTo>
                    <a:cubicBezTo>
                      <a:pt x="151" y="57"/>
                      <a:pt x="148" y="61"/>
                      <a:pt x="148" y="62"/>
                    </a:cubicBezTo>
                    <a:cubicBezTo>
                      <a:pt x="147" y="65"/>
                      <a:pt x="144" y="67"/>
                      <a:pt x="142" y="67"/>
                    </a:cubicBezTo>
                    <a:cubicBezTo>
                      <a:pt x="140" y="67"/>
                      <a:pt x="139" y="66"/>
                      <a:pt x="138" y="64"/>
                    </a:cubicBezTo>
                    <a:cubicBezTo>
                      <a:pt x="138" y="62"/>
                      <a:pt x="133" y="60"/>
                      <a:pt x="130" y="60"/>
                    </a:cubicBezTo>
                    <a:cubicBezTo>
                      <a:pt x="129" y="59"/>
                      <a:pt x="128" y="59"/>
                      <a:pt x="127" y="59"/>
                    </a:cubicBezTo>
                    <a:cubicBezTo>
                      <a:pt x="124" y="59"/>
                      <a:pt x="120" y="59"/>
                      <a:pt x="119" y="55"/>
                    </a:cubicBezTo>
                    <a:cubicBezTo>
                      <a:pt x="119" y="54"/>
                      <a:pt x="118" y="52"/>
                      <a:pt x="117" y="51"/>
                    </a:cubicBezTo>
                    <a:cubicBezTo>
                      <a:pt x="115" y="49"/>
                      <a:pt x="113" y="46"/>
                      <a:pt x="113" y="44"/>
                    </a:cubicBezTo>
                    <a:cubicBezTo>
                      <a:pt x="113" y="43"/>
                      <a:pt x="113" y="41"/>
                      <a:pt x="113" y="40"/>
                    </a:cubicBezTo>
                    <a:cubicBezTo>
                      <a:pt x="113" y="37"/>
                      <a:pt x="113" y="35"/>
                      <a:pt x="112" y="35"/>
                    </a:cubicBezTo>
                    <a:cubicBezTo>
                      <a:pt x="109" y="34"/>
                      <a:pt x="108" y="32"/>
                      <a:pt x="106" y="31"/>
                    </a:cubicBezTo>
                    <a:cubicBezTo>
                      <a:pt x="105" y="29"/>
                      <a:pt x="104" y="28"/>
                      <a:pt x="103" y="28"/>
                    </a:cubicBezTo>
                    <a:cubicBezTo>
                      <a:pt x="82" y="28"/>
                      <a:pt x="81" y="27"/>
                      <a:pt x="80" y="27"/>
                    </a:cubicBezTo>
                    <a:cubicBezTo>
                      <a:pt x="79" y="27"/>
                      <a:pt x="77" y="28"/>
                      <a:pt x="75" y="28"/>
                    </a:cubicBezTo>
                    <a:cubicBezTo>
                      <a:pt x="73" y="28"/>
                      <a:pt x="70" y="29"/>
                      <a:pt x="68" y="29"/>
                    </a:cubicBezTo>
                    <a:cubicBezTo>
                      <a:pt x="65" y="29"/>
                      <a:pt x="64" y="28"/>
                      <a:pt x="64" y="27"/>
                    </a:cubicBezTo>
                    <a:cubicBezTo>
                      <a:pt x="64" y="27"/>
                      <a:pt x="64" y="26"/>
                      <a:pt x="64" y="26"/>
                    </a:cubicBezTo>
                    <a:cubicBezTo>
                      <a:pt x="63" y="26"/>
                      <a:pt x="63" y="26"/>
                      <a:pt x="63" y="25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4"/>
                      <a:pt x="62" y="23"/>
                      <a:pt x="61" y="23"/>
                    </a:cubicBezTo>
                    <a:cubicBezTo>
                      <a:pt x="61" y="23"/>
                      <a:pt x="61" y="23"/>
                      <a:pt x="61" y="22"/>
                    </a:cubicBezTo>
                    <a:cubicBezTo>
                      <a:pt x="60" y="22"/>
                      <a:pt x="60" y="22"/>
                      <a:pt x="60" y="21"/>
                    </a:cubicBezTo>
                    <a:cubicBezTo>
                      <a:pt x="59" y="21"/>
                      <a:pt x="59" y="21"/>
                      <a:pt x="59" y="20"/>
                    </a:cubicBezTo>
                    <a:cubicBezTo>
                      <a:pt x="59" y="20"/>
                      <a:pt x="58" y="20"/>
                      <a:pt x="58" y="19"/>
                    </a:cubicBezTo>
                    <a:cubicBezTo>
                      <a:pt x="58" y="19"/>
                      <a:pt x="57" y="19"/>
                      <a:pt x="57" y="19"/>
                    </a:cubicBezTo>
                    <a:cubicBezTo>
                      <a:pt x="57" y="18"/>
                      <a:pt x="56" y="18"/>
                      <a:pt x="56" y="17"/>
                    </a:cubicBezTo>
                    <a:cubicBezTo>
                      <a:pt x="55" y="17"/>
                      <a:pt x="55" y="17"/>
                      <a:pt x="55" y="17"/>
                    </a:cubicBezTo>
                    <a:cubicBezTo>
                      <a:pt x="55" y="16"/>
                      <a:pt x="54" y="16"/>
                      <a:pt x="54" y="15"/>
                    </a:cubicBezTo>
                    <a:cubicBezTo>
                      <a:pt x="53" y="16"/>
                      <a:pt x="52" y="17"/>
                      <a:pt x="51" y="18"/>
                    </a:cubicBezTo>
                    <a:cubicBezTo>
                      <a:pt x="44" y="23"/>
                      <a:pt x="37" y="24"/>
                      <a:pt x="34" y="20"/>
                    </a:cubicBezTo>
                    <a:cubicBezTo>
                      <a:pt x="33" y="19"/>
                      <a:pt x="33" y="17"/>
                      <a:pt x="34" y="14"/>
                    </a:cubicBezTo>
                    <a:cubicBezTo>
                      <a:pt x="36" y="8"/>
                      <a:pt x="36" y="2"/>
                      <a:pt x="35" y="1"/>
                    </a:cubicBezTo>
                    <a:cubicBezTo>
                      <a:pt x="35" y="0"/>
                      <a:pt x="35" y="0"/>
                      <a:pt x="34" y="0"/>
                    </a:cubicBezTo>
                    <a:cubicBezTo>
                      <a:pt x="34" y="1"/>
                      <a:pt x="34" y="5"/>
                      <a:pt x="34" y="7"/>
                    </a:cubicBezTo>
                    <a:cubicBezTo>
                      <a:pt x="33" y="12"/>
                      <a:pt x="33" y="16"/>
                      <a:pt x="30" y="17"/>
                    </a:cubicBezTo>
                    <a:cubicBezTo>
                      <a:pt x="29" y="17"/>
                      <a:pt x="29" y="17"/>
                      <a:pt x="29" y="17"/>
                    </a:cubicBezTo>
                    <a:cubicBezTo>
                      <a:pt x="29" y="17"/>
                      <a:pt x="28" y="16"/>
                      <a:pt x="27" y="15"/>
                    </a:cubicBezTo>
                    <a:cubicBezTo>
                      <a:pt x="25" y="12"/>
                      <a:pt x="24" y="5"/>
                      <a:pt x="25" y="0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5" name="Freeform 1176">
                <a:extLst>
                  <a:ext uri="{FF2B5EF4-FFF2-40B4-BE49-F238E27FC236}">
                    <a16:creationId xmlns:a16="http://schemas.microsoft.com/office/drawing/2014/main" id="{F5BCF2C9-3EB2-46CD-9862-BA7892B68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7" y="2688"/>
                <a:ext cx="110" cy="65"/>
              </a:xfrm>
              <a:custGeom>
                <a:avLst/>
                <a:gdLst>
                  <a:gd name="T0" fmla="*/ 94 w 115"/>
                  <a:gd name="T1" fmla="*/ 2 h 68"/>
                  <a:gd name="T2" fmla="*/ 84 w 115"/>
                  <a:gd name="T3" fmla="*/ 3 h 68"/>
                  <a:gd name="T4" fmla="*/ 80 w 115"/>
                  <a:gd name="T5" fmla="*/ 3 h 68"/>
                  <a:gd name="T6" fmla="*/ 72 w 115"/>
                  <a:gd name="T7" fmla="*/ 4 h 68"/>
                  <a:gd name="T8" fmla="*/ 56 w 115"/>
                  <a:gd name="T9" fmla="*/ 18 h 68"/>
                  <a:gd name="T10" fmla="*/ 49 w 115"/>
                  <a:gd name="T11" fmla="*/ 23 h 68"/>
                  <a:gd name="T12" fmla="*/ 45 w 115"/>
                  <a:gd name="T13" fmla="*/ 21 h 68"/>
                  <a:gd name="T14" fmla="*/ 35 w 115"/>
                  <a:gd name="T15" fmla="*/ 20 h 68"/>
                  <a:gd name="T16" fmla="*/ 29 w 115"/>
                  <a:gd name="T17" fmla="*/ 19 h 68"/>
                  <a:gd name="T18" fmla="*/ 20 w 115"/>
                  <a:gd name="T19" fmla="*/ 18 h 68"/>
                  <a:gd name="T20" fmla="*/ 17 w 115"/>
                  <a:gd name="T21" fmla="*/ 18 h 68"/>
                  <a:gd name="T22" fmla="*/ 10 w 115"/>
                  <a:gd name="T23" fmla="*/ 17 h 68"/>
                  <a:gd name="T24" fmla="*/ 9 w 115"/>
                  <a:gd name="T25" fmla="*/ 17 h 68"/>
                  <a:gd name="T26" fmla="*/ 5 w 115"/>
                  <a:gd name="T27" fmla="*/ 20 h 68"/>
                  <a:gd name="T28" fmla="*/ 5 w 115"/>
                  <a:gd name="T29" fmla="*/ 22 h 68"/>
                  <a:gd name="T30" fmla="*/ 5 w 115"/>
                  <a:gd name="T31" fmla="*/ 26 h 68"/>
                  <a:gd name="T32" fmla="*/ 5 w 115"/>
                  <a:gd name="T33" fmla="*/ 26 h 68"/>
                  <a:gd name="T34" fmla="*/ 5 w 115"/>
                  <a:gd name="T35" fmla="*/ 26 h 68"/>
                  <a:gd name="T36" fmla="*/ 5 w 115"/>
                  <a:gd name="T37" fmla="*/ 26 h 68"/>
                  <a:gd name="T38" fmla="*/ 5 w 115"/>
                  <a:gd name="T39" fmla="*/ 26 h 68"/>
                  <a:gd name="T40" fmla="*/ 5 w 115"/>
                  <a:gd name="T41" fmla="*/ 27 h 68"/>
                  <a:gd name="T42" fmla="*/ 5 w 115"/>
                  <a:gd name="T43" fmla="*/ 27 h 68"/>
                  <a:gd name="T44" fmla="*/ 4 w 115"/>
                  <a:gd name="T45" fmla="*/ 27 h 68"/>
                  <a:gd name="T46" fmla="*/ 4 w 115"/>
                  <a:gd name="T47" fmla="*/ 27 h 68"/>
                  <a:gd name="T48" fmla="*/ 4 w 115"/>
                  <a:gd name="T49" fmla="*/ 27 h 68"/>
                  <a:gd name="T50" fmla="*/ 3 w 115"/>
                  <a:gd name="T51" fmla="*/ 28 h 68"/>
                  <a:gd name="T52" fmla="*/ 3 w 115"/>
                  <a:gd name="T53" fmla="*/ 28 h 68"/>
                  <a:gd name="T54" fmla="*/ 2 w 115"/>
                  <a:gd name="T55" fmla="*/ 28 h 68"/>
                  <a:gd name="T56" fmla="*/ 2 w 115"/>
                  <a:gd name="T57" fmla="*/ 28 h 68"/>
                  <a:gd name="T58" fmla="*/ 1 w 115"/>
                  <a:gd name="T59" fmla="*/ 29 h 68"/>
                  <a:gd name="T60" fmla="*/ 1 w 115"/>
                  <a:gd name="T61" fmla="*/ 35 h 68"/>
                  <a:gd name="T62" fmla="*/ 4 w 115"/>
                  <a:gd name="T63" fmla="*/ 52 h 68"/>
                  <a:gd name="T64" fmla="*/ 7 w 115"/>
                  <a:gd name="T65" fmla="*/ 64 h 68"/>
                  <a:gd name="T66" fmla="*/ 8 w 115"/>
                  <a:gd name="T67" fmla="*/ 68 h 68"/>
                  <a:gd name="T68" fmla="*/ 8 w 115"/>
                  <a:gd name="T69" fmla="*/ 68 h 68"/>
                  <a:gd name="T70" fmla="*/ 12 w 115"/>
                  <a:gd name="T71" fmla="*/ 68 h 68"/>
                  <a:gd name="T72" fmla="*/ 26 w 115"/>
                  <a:gd name="T73" fmla="*/ 65 h 68"/>
                  <a:gd name="T74" fmla="*/ 42 w 115"/>
                  <a:gd name="T75" fmla="*/ 60 h 68"/>
                  <a:gd name="T76" fmla="*/ 52 w 115"/>
                  <a:gd name="T77" fmla="*/ 55 h 68"/>
                  <a:gd name="T78" fmla="*/ 65 w 115"/>
                  <a:gd name="T79" fmla="*/ 53 h 68"/>
                  <a:gd name="T80" fmla="*/ 65 w 115"/>
                  <a:gd name="T81" fmla="*/ 53 h 68"/>
                  <a:gd name="T82" fmla="*/ 72 w 115"/>
                  <a:gd name="T83" fmla="*/ 48 h 68"/>
                  <a:gd name="T84" fmla="*/ 72 w 115"/>
                  <a:gd name="T85" fmla="*/ 47 h 68"/>
                  <a:gd name="T86" fmla="*/ 87 w 115"/>
                  <a:gd name="T87" fmla="*/ 42 h 68"/>
                  <a:gd name="T88" fmla="*/ 97 w 115"/>
                  <a:gd name="T89" fmla="*/ 39 h 68"/>
                  <a:gd name="T90" fmla="*/ 105 w 115"/>
                  <a:gd name="T91" fmla="*/ 32 h 68"/>
                  <a:gd name="T92" fmla="*/ 107 w 115"/>
                  <a:gd name="T93" fmla="*/ 28 h 68"/>
                  <a:gd name="T94" fmla="*/ 113 w 115"/>
                  <a:gd name="T95" fmla="*/ 25 h 68"/>
                  <a:gd name="T96" fmla="*/ 115 w 115"/>
                  <a:gd name="T97" fmla="*/ 25 h 68"/>
                  <a:gd name="T98" fmla="*/ 107 w 115"/>
                  <a:gd name="T99" fmla="*/ 8 h 68"/>
                  <a:gd name="T100" fmla="*/ 106 w 115"/>
                  <a:gd name="T101" fmla="*/ 5 h 68"/>
                  <a:gd name="T102" fmla="*/ 106 w 115"/>
                  <a:gd name="T103" fmla="*/ 5 h 68"/>
                  <a:gd name="T104" fmla="*/ 105 w 115"/>
                  <a:gd name="T105" fmla="*/ 2 h 68"/>
                  <a:gd name="T106" fmla="*/ 104 w 115"/>
                  <a:gd name="T107" fmla="*/ 2 h 68"/>
                  <a:gd name="T108" fmla="*/ 104 w 115"/>
                  <a:gd name="T109" fmla="*/ 0 h 68"/>
                  <a:gd name="T110" fmla="*/ 103 w 115"/>
                  <a:gd name="T111" fmla="*/ 0 h 68"/>
                  <a:gd name="T112" fmla="*/ 94 w 115"/>
                  <a:gd name="T113" fmla="*/ 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15" h="68">
                    <a:moveTo>
                      <a:pt x="94" y="2"/>
                    </a:moveTo>
                    <a:cubicBezTo>
                      <a:pt x="91" y="3"/>
                      <a:pt x="88" y="3"/>
                      <a:pt x="84" y="3"/>
                    </a:cubicBezTo>
                    <a:cubicBezTo>
                      <a:pt x="83" y="3"/>
                      <a:pt x="81" y="3"/>
                      <a:pt x="80" y="3"/>
                    </a:cubicBezTo>
                    <a:cubicBezTo>
                      <a:pt x="77" y="3"/>
                      <a:pt x="73" y="3"/>
                      <a:pt x="72" y="4"/>
                    </a:cubicBezTo>
                    <a:cubicBezTo>
                      <a:pt x="70" y="5"/>
                      <a:pt x="57" y="14"/>
                      <a:pt x="56" y="18"/>
                    </a:cubicBezTo>
                    <a:cubicBezTo>
                      <a:pt x="54" y="22"/>
                      <a:pt x="51" y="23"/>
                      <a:pt x="49" y="23"/>
                    </a:cubicBezTo>
                    <a:cubicBezTo>
                      <a:pt x="48" y="23"/>
                      <a:pt x="46" y="22"/>
                      <a:pt x="45" y="21"/>
                    </a:cubicBezTo>
                    <a:cubicBezTo>
                      <a:pt x="44" y="20"/>
                      <a:pt x="38" y="20"/>
                      <a:pt x="35" y="20"/>
                    </a:cubicBezTo>
                    <a:cubicBezTo>
                      <a:pt x="31" y="20"/>
                      <a:pt x="30" y="20"/>
                      <a:pt x="29" y="19"/>
                    </a:cubicBezTo>
                    <a:cubicBezTo>
                      <a:pt x="28" y="18"/>
                      <a:pt x="24" y="18"/>
                      <a:pt x="20" y="18"/>
                    </a:cubicBezTo>
                    <a:cubicBezTo>
                      <a:pt x="19" y="18"/>
                      <a:pt x="18" y="18"/>
                      <a:pt x="17" y="18"/>
                    </a:cubicBezTo>
                    <a:cubicBezTo>
                      <a:pt x="14" y="18"/>
                      <a:pt x="12" y="18"/>
                      <a:pt x="10" y="17"/>
                    </a:cubicBezTo>
                    <a:cubicBezTo>
                      <a:pt x="10" y="17"/>
                      <a:pt x="9" y="17"/>
                      <a:pt x="9" y="17"/>
                    </a:cubicBezTo>
                    <a:cubicBezTo>
                      <a:pt x="8" y="17"/>
                      <a:pt x="6" y="18"/>
                      <a:pt x="5" y="20"/>
                    </a:cubicBezTo>
                    <a:cubicBezTo>
                      <a:pt x="5" y="20"/>
                      <a:pt x="5" y="21"/>
                      <a:pt x="5" y="22"/>
                    </a:cubicBezTo>
                    <a:cubicBezTo>
                      <a:pt x="6" y="23"/>
                      <a:pt x="6" y="25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6"/>
                      <a:pt x="5" y="27"/>
                      <a:pt x="5" y="27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5" y="27"/>
                      <a:pt x="5" y="27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2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2" y="28"/>
                      <a:pt x="1" y="29"/>
                      <a:pt x="1" y="29"/>
                    </a:cubicBezTo>
                    <a:cubicBezTo>
                      <a:pt x="2" y="31"/>
                      <a:pt x="2" y="34"/>
                      <a:pt x="1" y="35"/>
                    </a:cubicBezTo>
                    <a:cubicBezTo>
                      <a:pt x="0" y="38"/>
                      <a:pt x="1" y="47"/>
                      <a:pt x="4" y="52"/>
                    </a:cubicBezTo>
                    <a:cubicBezTo>
                      <a:pt x="7" y="55"/>
                      <a:pt x="7" y="60"/>
                      <a:pt x="7" y="64"/>
                    </a:cubicBezTo>
                    <a:cubicBezTo>
                      <a:pt x="8" y="65"/>
                      <a:pt x="8" y="67"/>
                      <a:pt x="8" y="68"/>
                    </a:cubicBezTo>
                    <a:cubicBezTo>
                      <a:pt x="8" y="68"/>
                      <a:pt x="8" y="68"/>
                      <a:pt x="8" y="68"/>
                    </a:cubicBezTo>
                    <a:cubicBezTo>
                      <a:pt x="8" y="68"/>
                      <a:pt x="10" y="68"/>
                      <a:pt x="12" y="68"/>
                    </a:cubicBezTo>
                    <a:cubicBezTo>
                      <a:pt x="17" y="68"/>
                      <a:pt x="23" y="67"/>
                      <a:pt x="26" y="65"/>
                    </a:cubicBezTo>
                    <a:cubicBezTo>
                      <a:pt x="32" y="61"/>
                      <a:pt x="36" y="60"/>
                      <a:pt x="42" y="60"/>
                    </a:cubicBezTo>
                    <a:cubicBezTo>
                      <a:pt x="46" y="60"/>
                      <a:pt x="51" y="57"/>
                      <a:pt x="52" y="55"/>
                    </a:cubicBezTo>
                    <a:cubicBezTo>
                      <a:pt x="55" y="52"/>
                      <a:pt x="62" y="52"/>
                      <a:pt x="65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7" y="53"/>
                      <a:pt x="69" y="50"/>
                      <a:pt x="72" y="48"/>
                    </a:cubicBezTo>
                    <a:cubicBezTo>
                      <a:pt x="72" y="47"/>
                      <a:pt x="72" y="47"/>
                      <a:pt x="72" y="47"/>
                    </a:cubicBezTo>
                    <a:cubicBezTo>
                      <a:pt x="75" y="45"/>
                      <a:pt x="80" y="43"/>
                      <a:pt x="87" y="42"/>
                    </a:cubicBezTo>
                    <a:cubicBezTo>
                      <a:pt x="90" y="41"/>
                      <a:pt x="94" y="40"/>
                      <a:pt x="97" y="39"/>
                    </a:cubicBezTo>
                    <a:cubicBezTo>
                      <a:pt x="104" y="37"/>
                      <a:pt x="104" y="34"/>
                      <a:pt x="105" y="32"/>
                    </a:cubicBezTo>
                    <a:cubicBezTo>
                      <a:pt x="106" y="31"/>
                      <a:pt x="106" y="29"/>
                      <a:pt x="107" y="28"/>
                    </a:cubicBezTo>
                    <a:cubicBezTo>
                      <a:pt x="109" y="26"/>
                      <a:pt x="111" y="26"/>
                      <a:pt x="113" y="25"/>
                    </a:cubicBezTo>
                    <a:cubicBezTo>
                      <a:pt x="114" y="25"/>
                      <a:pt x="115" y="25"/>
                      <a:pt x="115" y="25"/>
                    </a:cubicBezTo>
                    <a:cubicBezTo>
                      <a:pt x="113" y="19"/>
                      <a:pt x="110" y="13"/>
                      <a:pt x="107" y="8"/>
                    </a:cubicBezTo>
                    <a:cubicBezTo>
                      <a:pt x="107" y="7"/>
                      <a:pt x="106" y="6"/>
                      <a:pt x="106" y="5"/>
                    </a:cubicBezTo>
                    <a:cubicBezTo>
                      <a:pt x="106" y="5"/>
                      <a:pt x="106" y="5"/>
                      <a:pt x="106" y="5"/>
                    </a:cubicBezTo>
                    <a:cubicBezTo>
                      <a:pt x="105" y="4"/>
                      <a:pt x="105" y="3"/>
                      <a:pt x="105" y="2"/>
                    </a:cubicBezTo>
                    <a:cubicBezTo>
                      <a:pt x="105" y="2"/>
                      <a:pt x="104" y="2"/>
                      <a:pt x="104" y="2"/>
                    </a:cubicBezTo>
                    <a:cubicBezTo>
                      <a:pt x="104" y="1"/>
                      <a:pt x="104" y="1"/>
                      <a:pt x="104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0" y="1"/>
                      <a:pt x="96" y="2"/>
                      <a:pt x="94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6" name="Freeform 1177">
                <a:extLst>
                  <a:ext uri="{FF2B5EF4-FFF2-40B4-BE49-F238E27FC236}">
                    <a16:creationId xmlns:a16="http://schemas.microsoft.com/office/drawing/2014/main" id="{871A0B09-CBDE-43F5-89FC-CD6F4F674A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9" y="2401"/>
                <a:ext cx="149" cy="93"/>
              </a:xfrm>
              <a:custGeom>
                <a:avLst/>
                <a:gdLst>
                  <a:gd name="T0" fmla="*/ 101 w 155"/>
                  <a:gd name="T1" fmla="*/ 92 h 96"/>
                  <a:gd name="T2" fmla="*/ 110 w 155"/>
                  <a:gd name="T3" fmla="*/ 96 h 96"/>
                  <a:gd name="T4" fmla="*/ 111 w 155"/>
                  <a:gd name="T5" fmla="*/ 96 h 96"/>
                  <a:gd name="T6" fmla="*/ 125 w 155"/>
                  <a:gd name="T7" fmla="*/ 86 h 96"/>
                  <a:gd name="T8" fmla="*/ 138 w 155"/>
                  <a:gd name="T9" fmla="*/ 70 h 96"/>
                  <a:gd name="T10" fmla="*/ 144 w 155"/>
                  <a:gd name="T11" fmla="*/ 68 h 96"/>
                  <a:gd name="T12" fmla="*/ 153 w 155"/>
                  <a:gd name="T13" fmla="*/ 66 h 96"/>
                  <a:gd name="T14" fmla="*/ 155 w 155"/>
                  <a:gd name="T15" fmla="*/ 63 h 96"/>
                  <a:gd name="T16" fmla="*/ 140 w 155"/>
                  <a:gd name="T17" fmla="*/ 56 h 96"/>
                  <a:gd name="T18" fmla="*/ 115 w 155"/>
                  <a:gd name="T19" fmla="*/ 40 h 96"/>
                  <a:gd name="T20" fmla="*/ 102 w 155"/>
                  <a:gd name="T21" fmla="*/ 22 h 96"/>
                  <a:gd name="T22" fmla="*/ 82 w 155"/>
                  <a:gd name="T23" fmla="*/ 16 h 96"/>
                  <a:gd name="T24" fmla="*/ 70 w 155"/>
                  <a:gd name="T25" fmla="*/ 2 h 96"/>
                  <a:gd name="T26" fmla="*/ 60 w 155"/>
                  <a:gd name="T27" fmla="*/ 3 h 96"/>
                  <a:gd name="T28" fmla="*/ 55 w 155"/>
                  <a:gd name="T29" fmla="*/ 7 h 96"/>
                  <a:gd name="T30" fmla="*/ 49 w 155"/>
                  <a:gd name="T31" fmla="*/ 12 h 96"/>
                  <a:gd name="T32" fmla="*/ 48 w 155"/>
                  <a:gd name="T33" fmla="*/ 16 h 96"/>
                  <a:gd name="T34" fmla="*/ 39 w 155"/>
                  <a:gd name="T35" fmla="*/ 18 h 96"/>
                  <a:gd name="T36" fmla="*/ 35 w 155"/>
                  <a:gd name="T37" fmla="*/ 17 h 96"/>
                  <a:gd name="T38" fmla="*/ 32 w 155"/>
                  <a:gd name="T39" fmla="*/ 18 h 96"/>
                  <a:gd name="T40" fmla="*/ 13 w 155"/>
                  <a:gd name="T41" fmla="*/ 4 h 96"/>
                  <a:gd name="T42" fmla="*/ 9 w 155"/>
                  <a:gd name="T43" fmla="*/ 4 h 96"/>
                  <a:gd name="T44" fmla="*/ 16 w 155"/>
                  <a:gd name="T45" fmla="*/ 15 h 96"/>
                  <a:gd name="T46" fmla="*/ 21 w 155"/>
                  <a:gd name="T47" fmla="*/ 25 h 96"/>
                  <a:gd name="T48" fmla="*/ 7 w 155"/>
                  <a:gd name="T49" fmla="*/ 26 h 96"/>
                  <a:gd name="T50" fmla="*/ 1 w 155"/>
                  <a:gd name="T51" fmla="*/ 27 h 96"/>
                  <a:gd name="T52" fmla="*/ 2 w 155"/>
                  <a:gd name="T53" fmla="*/ 33 h 96"/>
                  <a:gd name="T54" fmla="*/ 11 w 155"/>
                  <a:gd name="T55" fmla="*/ 44 h 96"/>
                  <a:gd name="T56" fmla="*/ 13 w 155"/>
                  <a:gd name="T57" fmla="*/ 66 h 96"/>
                  <a:gd name="T58" fmla="*/ 14 w 155"/>
                  <a:gd name="T59" fmla="*/ 67 h 96"/>
                  <a:gd name="T60" fmla="*/ 16 w 155"/>
                  <a:gd name="T61" fmla="*/ 66 h 96"/>
                  <a:gd name="T62" fmla="*/ 18 w 155"/>
                  <a:gd name="T63" fmla="*/ 66 h 96"/>
                  <a:gd name="T64" fmla="*/ 18 w 155"/>
                  <a:gd name="T65" fmla="*/ 66 h 96"/>
                  <a:gd name="T66" fmla="*/ 19 w 155"/>
                  <a:gd name="T67" fmla="*/ 66 h 96"/>
                  <a:gd name="T68" fmla="*/ 33 w 155"/>
                  <a:gd name="T69" fmla="*/ 58 h 96"/>
                  <a:gd name="T70" fmla="*/ 44 w 155"/>
                  <a:gd name="T71" fmla="*/ 55 h 96"/>
                  <a:gd name="T72" fmla="*/ 63 w 155"/>
                  <a:gd name="T73" fmla="*/ 62 h 96"/>
                  <a:gd name="T74" fmla="*/ 77 w 155"/>
                  <a:gd name="T75" fmla="*/ 69 h 96"/>
                  <a:gd name="T76" fmla="*/ 87 w 155"/>
                  <a:gd name="T77" fmla="*/ 77 h 96"/>
                  <a:gd name="T78" fmla="*/ 97 w 155"/>
                  <a:gd name="T79" fmla="*/ 81 h 96"/>
                  <a:gd name="T80" fmla="*/ 98 w 155"/>
                  <a:gd name="T81" fmla="*/ 83 h 96"/>
                  <a:gd name="T82" fmla="*/ 98 w 155"/>
                  <a:gd name="T83" fmla="*/ 85 h 96"/>
                  <a:gd name="T84" fmla="*/ 98 w 155"/>
                  <a:gd name="T85" fmla="*/ 88 h 96"/>
                  <a:gd name="T86" fmla="*/ 99 w 155"/>
                  <a:gd name="T87" fmla="*/ 92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55" h="96">
                    <a:moveTo>
                      <a:pt x="100" y="92"/>
                    </a:moveTo>
                    <a:cubicBezTo>
                      <a:pt x="100" y="92"/>
                      <a:pt x="100" y="92"/>
                      <a:pt x="101" y="92"/>
                    </a:cubicBezTo>
                    <a:cubicBezTo>
                      <a:pt x="101" y="92"/>
                      <a:pt x="101" y="92"/>
                      <a:pt x="101" y="92"/>
                    </a:cubicBezTo>
                    <a:cubicBezTo>
                      <a:pt x="101" y="92"/>
                      <a:pt x="101" y="92"/>
                      <a:pt x="102" y="92"/>
                    </a:cubicBezTo>
                    <a:cubicBezTo>
                      <a:pt x="103" y="92"/>
                      <a:pt x="103" y="92"/>
                      <a:pt x="103" y="92"/>
                    </a:cubicBezTo>
                    <a:cubicBezTo>
                      <a:pt x="105" y="92"/>
                      <a:pt x="109" y="92"/>
                      <a:pt x="110" y="96"/>
                    </a:cubicBezTo>
                    <a:cubicBezTo>
                      <a:pt x="110" y="95"/>
                      <a:pt x="110" y="95"/>
                      <a:pt x="110" y="95"/>
                    </a:cubicBezTo>
                    <a:cubicBezTo>
                      <a:pt x="110" y="95"/>
                      <a:pt x="110" y="96"/>
                      <a:pt x="110" y="96"/>
                    </a:cubicBezTo>
                    <a:cubicBezTo>
                      <a:pt x="110" y="96"/>
                      <a:pt x="111" y="96"/>
                      <a:pt x="111" y="96"/>
                    </a:cubicBezTo>
                    <a:cubicBezTo>
                      <a:pt x="113" y="96"/>
                      <a:pt x="114" y="95"/>
                      <a:pt x="115" y="94"/>
                    </a:cubicBezTo>
                    <a:cubicBezTo>
                      <a:pt x="116" y="93"/>
                      <a:pt x="116" y="93"/>
                      <a:pt x="116" y="93"/>
                    </a:cubicBezTo>
                    <a:cubicBezTo>
                      <a:pt x="115" y="88"/>
                      <a:pt x="120" y="87"/>
                      <a:pt x="125" y="86"/>
                    </a:cubicBezTo>
                    <a:cubicBezTo>
                      <a:pt x="127" y="85"/>
                      <a:pt x="131" y="84"/>
                      <a:pt x="132" y="83"/>
                    </a:cubicBezTo>
                    <a:cubicBezTo>
                      <a:pt x="132" y="81"/>
                      <a:pt x="132" y="81"/>
                      <a:pt x="132" y="81"/>
                    </a:cubicBezTo>
                    <a:cubicBezTo>
                      <a:pt x="133" y="76"/>
                      <a:pt x="135" y="71"/>
                      <a:pt x="138" y="70"/>
                    </a:cubicBezTo>
                    <a:cubicBezTo>
                      <a:pt x="139" y="70"/>
                      <a:pt x="139" y="70"/>
                      <a:pt x="140" y="70"/>
                    </a:cubicBezTo>
                    <a:cubicBezTo>
                      <a:pt x="140" y="70"/>
                      <a:pt x="141" y="70"/>
                      <a:pt x="141" y="70"/>
                    </a:cubicBezTo>
                    <a:cubicBezTo>
                      <a:pt x="142" y="70"/>
                      <a:pt x="143" y="69"/>
                      <a:pt x="144" y="68"/>
                    </a:cubicBezTo>
                    <a:cubicBezTo>
                      <a:pt x="145" y="66"/>
                      <a:pt x="147" y="65"/>
                      <a:pt x="149" y="65"/>
                    </a:cubicBezTo>
                    <a:cubicBezTo>
                      <a:pt x="149" y="65"/>
                      <a:pt x="149" y="65"/>
                      <a:pt x="149" y="65"/>
                    </a:cubicBezTo>
                    <a:cubicBezTo>
                      <a:pt x="151" y="65"/>
                      <a:pt x="152" y="65"/>
                      <a:pt x="153" y="66"/>
                    </a:cubicBezTo>
                    <a:cubicBezTo>
                      <a:pt x="154" y="66"/>
                      <a:pt x="155" y="66"/>
                      <a:pt x="155" y="67"/>
                    </a:cubicBezTo>
                    <a:cubicBezTo>
                      <a:pt x="155" y="67"/>
                      <a:pt x="155" y="67"/>
                      <a:pt x="155" y="67"/>
                    </a:cubicBezTo>
                    <a:cubicBezTo>
                      <a:pt x="155" y="63"/>
                      <a:pt x="155" y="63"/>
                      <a:pt x="155" y="63"/>
                    </a:cubicBezTo>
                    <a:cubicBezTo>
                      <a:pt x="152" y="61"/>
                      <a:pt x="149" y="60"/>
                      <a:pt x="147" y="60"/>
                    </a:cubicBezTo>
                    <a:cubicBezTo>
                      <a:pt x="147" y="60"/>
                      <a:pt x="147" y="60"/>
                      <a:pt x="147" y="60"/>
                    </a:cubicBezTo>
                    <a:cubicBezTo>
                      <a:pt x="144" y="60"/>
                      <a:pt x="142" y="58"/>
                      <a:pt x="140" y="56"/>
                    </a:cubicBezTo>
                    <a:cubicBezTo>
                      <a:pt x="138" y="55"/>
                      <a:pt x="136" y="53"/>
                      <a:pt x="134" y="52"/>
                    </a:cubicBezTo>
                    <a:cubicBezTo>
                      <a:pt x="132" y="51"/>
                      <a:pt x="123" y="48"/>
                      <a:pt x="120" y="44"/>
                    </a:cubicBezTo>
                    <a:cubicBezTo>
                      <a:pt x="120" y="43"/>
                      <a:pt x="117" y="41"/>
                      <a:pt x="115" y="40"/>
                    </a:cubicBezTo>
                    <a:cubicBezTo>
                      <a:pt x="112" y="38"/>
                      <a:pt x="110" y="37"/>
                      <a:pt x="109" y="35"/>
                    </a:cubicBezTo>
                    <a:cubicBezTo>
                      <a:pt x="108" y="33"/>
                      <a:pt x="106" y="29"/>
                      <a:pt x="104" y="26"/>
                    </a:cubicBezTo>
                    <a:cubicBezTo>
                      <a:pt x="103" y="25"/>
                      <a:pt x="102" y="23"/>
                      <a:pt x="102" y="22"/>
                    </a:cubicBezTo>
                    <a:cubicBezTo>
                      <a:pt x="102" y="21"/>
                      <a:pt x="101" y="20"/>
                      <a:pt x="101" y="20"/>
                    </a:cubicBezTo>
                    <a:cubicBezTo>
                      <a:pt x="100" y="19"/>
                      <a:pt x="99" y="19"/>
                      <a:pt x="97" y="19"/>
                    </a:cubicBezTo>
                    <a:cubicBezTo>
                      <a:pt x="86" y="19"/>
                      <a:pt x="82" y="19"/>
                      <a:pt x="82" y="16"/>
                    </a:cubicBezTo>
                    <a:cubicBezTo>
                      <a:pt x="82" y="13"/>
                      <a:pt x="81" y="6"/>
                      <a:pt x="80" y="6"/>
                    </a:cubicBezTo>
                    <a:cubicBezTo>
                      <a:pt x="79" y="5"/>
                      <a:pt x="79" y="5"/>
                      <a:pt x="79" y="5"/>
                    </a:cubicBezTo>
                    <a:cubicBezTo>
                      <a:pt x="76" y="5"/>
                      <a:pt x="72" y="4"/>
                      <a:pt x="70" y="2"/>
                    </a:cubicBezTo>
                    <a:cubicBezTo>
                      <a:pt x="69" y="1"/>
                      <a:pt x="67" y="0"/>
                      <a:pt x="65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64" y="2"/>
                      <a:pt x="62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0" y="4"/>
                      <a:pt x="59" y="7"/>
                      <a:pt x="55" y="7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2" y="7"/>
                      <a:pt x="49" y="10"/>
                      <a:pt x="49" y="11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2"/>
                      <a:pt x="49" y="12"/>
                      <a:pt x="49" y="12"/>
                    </a:cubicBezTo>
                    <a:cubicBezTo>
                      <a:pt x="49" y="13"/>
                      <a:pt x="49" y="15"/>
                      <a:pt x="48" y="16"/>
                    </a:cubicBezTo>
                    <a:cubicBezTo>
                      <a:pt x="48" y="16"/>
                      <a:pt x="48" y="17"/>
                      <a:pt x="48" y="17"/>
                    </a:cubicBezTo>
                    <a:cubicBezTo>
                      <a:pt x="46" y="18"/>
                      <a:pt x="45" y="19"/>
                      <a:pt x="43" y="19"/>
                    </a:cubicBezTo>
                    <a:cubicBezTo>
                      <a:pt x="42" y="18"/>
                      <a:pt x="40" y="18"/>
                      <a:pt x="39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7" y="18"/>
                      <a:pt x="36" y="17"/>
                      <a:pt x="36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4" y="17"/>
                      <a:pt x="33" y="18"/>
                      <a:pt x="32" y="18"/>
                    </a:cubicBezTo>
                    <a:cubicBezTo>
                      <a:pt x="31" y="18"/>
                      <a:pt x="29" y="17"/>
                      <a:pt x="27" y="16"/>
                    </a:cubicBezTo>
                    <a:cubicBezTo>
                      <a:pt x="27" y="15"/>
                      <a:pt x="26" y="15"/>
                      <a:pt x="26" y="14"/>
                    </a:cubicBezTo>
                    <a:cubicBezTo>
                      <a:pt x="21" y="8"/>
                      <a:pt x="16" y="4"/>
                      <a:pt x="13" y="4"/>
                    </a:cubicBezTo>
                    <a:cubicBezTo>
                      <a:pt x="12" y="4"/>
                      <a:pt x="12" y="4"/>
                      <a:pt x="11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3" y="5"/>
                      <a:pt x="14" y="10"/>
                      <a:pt x="15" y="12"/>
                    </a:cubicBezTo>
                    <a:cubicBezTo>
                      <a:pt x="15" y="13"/>
                      <a:pt x="15" y="14"/>
                      <a:pt x="16" y="15"/>
                    </a:cubicBezTo>
                    <a:cubicBezTo>
                      <a:pt x="20" y="15"/>
                      <a:pt x="25" y="20"/>
                      <a:pt x="25" y="22"/>
                    </a:cubicBezTo>
                    <a:cubicBezTo>
                      <a:pt x="24" y="24"/>
                      <a:pt x="23" y="25"/>
                      <a:pt x="21" y="25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19" y="25"/>
                      <a:pt x="18" y="26"/>
                      <a:pt x="17" y="26"/>
                    </a:cubicBezTo>
                    <a:cubicBezTo>
                      <a:pt x="15" y="27"/>
                      <a:pt x="12" y="28"/>
                      <a:pt x="9" y="27"/>
                    </a:cubicBezTo>
                    <a:cubicBezTo>
                      <a:pt x="8" y="27"/>
                      <a:pt x="7" y="27"/>
                      <a:pt x="7" y="26"/>
                    </a:cubicBezTo>
                    <a:cubicBezTo>
                      <a:pt x="5" y="26"/>
                      <a:pt x="3" y="25"/>
                      <a:pt x="2" y="25"/>
                    </a:cubicBezTo>
                    <a:cubicBezTo>
                      <a:pt x="2" y="25"/>
                      <a:pt x="2" y="25"/>
                      <a:pt x="1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9"/>
                      <a:pt x="0" y="32"/>
                      <a:pt x="0" y="33"/>
                    </a:cubicBezTo>
                    <a:cubicBezTo>
                      <a:pt x="0" y="33"/>
                      <a:pt x="1" y="33"/>
                      <a:pt x="1" y="33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5" y="33"/>
                      <a:pt x="7" y="34"/>
                      <a:pt x="7" y="35"/>
                    </a:cubicBezTo>
                    <a:cubicBezTo>
                      <a:pt x="8" y="37"/>
                      <a:pt x="7" y="39"/>
                      <a:pt x="6" y="41"/>
                    </a:cubicBezTo>
                    <a:cubicBezTo>
                      <a:pt x="9" y="41"/>
                      <a:pt x="10" y="43"/>
                      <a:pt x="11" y="44"/>
                    </a:cubicBezTo>
                    <a:cubicBezTo>
                      <a:pt x="11" y="45"/>
                      <a:pt x="11" y="46"/>
                      <a:pt x="12" y="46"/>
                    </a:cubicBezTo>
                    <a:cubicBezTo>
                      <a:pt x="13" y="48"/>
                      <a:pt x="14" y="50"/>
                      <a:pt x="13" y="54"/>
                    </a:cubicBezTo>
                    <a:cubicBezTo>
                      <a:pt x="12" y="57"/>
                      <a:pt x="13" y="62"/>
                      <a:pt x="13" y="66"/>
                    </a:cubicBezTo>
                    <a:cubicBezTo>
                      <a:pt x="13" y="67"/>
                      <a:pt x="13" y="67"/>
                      <a:pt x="13" y="67"/>
                    </a:cubicBezTo>
                    <a:cubicBezTo>
                      <a:pt x="13" y="67"/>
                      <a:pt x="13" y="67"/>
                      <a:pt x="13" y="67"/>
                    </a:cubicBezTo>
                    <a:cubicBezTo>
                      <a:pt x="13" y="67"/>
                      <a:pt x="14" y="67"/>
                      <a:pt x="14" y="67"/>
                    </a:cubicBezTo>
                    <a:cubicBezTo>
                      <a:pt x="14" y="67"/>
                      <a:pt x="15" y="67"/>
                      <a:pt x="15" y="67"/>
                    </a:cubicBezTo>
                    <a:cubicBezTo>
                      <a:pt x="15" y="66"/>
                      <a:pt x="15" y="66"/>
                      <a:pt x="15" y="66"/>
                    </a:cubicBezTo>
                    <a:cubicBezTo>
                      <a:pt x="16" y="66"/>
                      <a:pt x="16" y="66"/>
                      <a:pt x="16" y="66"/>
                    </a:cubicBezTo>
                    <a:cubicBezTo>
                      <a:pt x="16" y="66"/>
                      <a:pt x="17" y="66"/>
                      <a:pt x="17" y="66"/>
                    </a:cubicBezTo>
                    <a:cubicBezTo>
                      <a:pt x="17" y="66"/>
                      <a:pt x="17" y="66"/>
                      <a:pt x="17" y="66"/>
                    </a:cubicBezTo>
                    <a:cubicBezTo>
                      <a:pt x="17" y="66"/>
                      <a:pt x="17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8" y="66"/>
                      <a:pt x="18" y="66"/>
                    </a:cubicBezTo>
                    <a:cubicBezTo>
                      <a:pt x="18" y="66"/>
                      <a:pt x="19" y="66"/>
                      <a:pt x="19" y="66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0" y="64"/>
                      <a:pt x="26" y="58"/>
                      <a:pt x="30" y="58"/>
                    </a:cubicBezTo>
                    <a:cubicBezTo>
                      <a:pt x="31" y="58"/>
                      <a:pt x="32" y="58"/>
                      <a:pt x="33" y="58"/>
                    </a:cubicBezTo>
                    <a:cubicBezTo>
                      <a:pt x="34" y="58"/>
                      <a:pt x="35" y="58"/>
                      <a:pt x="35" y="58"/>
                    </a:cubicBezTo>
                    <a:cubicBezTo>
                      <a:pt x="36" y="58"/>
                      <a:pt x="37" y="58"/>
                      <a:pt x="37" y="58"/>
                    </a:cubicBezTo>
                    <a:cubicBezTo>
                      <a:pt x="38" y="56"/>
                      <a:pt x="41" y="55"/>
                      <a:pt x="44" y="55"/>
                    </a:cubicBezTo>
                    <a:cubicBezTo>
                      <a:pt x="45" y="55"/>
                      <a:pt x="51" y="56"/>
                      <a:pt x="53" y="58"/>
                    </a:cubicBezTo>
                    <a:cubicBezTo>
                      <a:pt x="54" y="59"/>
                      <a:pt x="59" y="61"/>
                      <a:pt x="60" y="61"/>
                    </a:cubicBezTo>
                    <a:cubicBezTo>
                      <a:pt x="61" y="61"/>
                      <a:pt x="62" y="62"/>
                      <a:pt x="63" y="62"/>
                    </a:cubicBezTo>
                    <a:cubicBezTo>
                      <a:pt x="63" y="63"/>
                      <a:pt x="64" y="64"/>
                      <a:pt x="65" y="64"/>
                    </a:cubicBezTo>
                    <a:cubicBezTo>
                      <a:pt x="65" y="64"/>
                      <a:pt x="66" y="64"/>
                      <a:pt x="66" y="64"/>
                    </a:cubicBezTo>
                    <a:cubicBezTo>
                      <a:pt x="69" y="64"/>
                      <a:pt x="77" y="64"/>
                      <a:pt x="77" y="69"/>
                    </a:cubicBezTo>
                    <a:cubicBezTo>
                      <a:pt x="77" y="69"/>
                      <a:pt x="78" y="71"/>
                      <a:pt x="80" y="71"/>
                    </a:cubicBezTo>
                    <a:cubicBezTo>
                      <a:pt x="82" y="71"/>
                      <a:pt x="84" y="73"/>
                      <a:pt x="85" y="75"/>
                    </a:cubicBezTo>
                    <a:cubicBezTo>
                      <a:pt x="86" y="75"/>
                      <a:pt x="87" y="77"/>
                      <a:pt x="87" y="77"/>
                    </a:cubicBezTo>
                    <a:cubicBezTo>
                      <a:pt x="88" y="77"/>
                      <a:pt x="89" y="77"/>
                      <a:pt x="90" y="77"/>
                    </a:cubicBezTo>
                    <a:cubicBezTo>
                      <a:pt x="92" y="77"/>
                      <a:pt x="97" y="77"/>
                      <a:pt x="97" y="80"/>
                    </a:cubicBezTo>
                    <a:cubicBezTo>
                      <a:pt x="97" y="80"/>
                      <a:pt x="97" y="81"/>
                      <a:pt x="97" y="81"/>
                    </a:cubicBezTo>
                    <a:cubicBezTo>
                      <a:pt x="97" y="81"/>
                      <a:pt x="97" y="81"/>
                      <a:pt x="97" y="81"/>
                    </a:cubicBezTo>
                    <a:cubicBezTo>
                      <a:pt x="97" y="82"/>
                      <a:pt x="97" y="82"/>
                      <a:pt x="97" y="82"/>
                    </a:cubicBezTo>
                    <a:cubicBezTo>
                      <a:pt x="98" y="82"/>
                      <a:pt x="98" y="82"/>
                      <a:pt x="98" y="83"/>
                    </a:cubicBezTo>
                    <a:cubicBezTo>
                      <a:pt x="98" y="83"/>
                      <a:pt x="98" y="83"/>
                      <a:pt x="98" y="84"/>
                    </a:cubicBezTo>
                    <a:cubicBezTo>
                      <a:pt x="98" y="84"/>
                      <a:pt x="98" y="84"/>
                      <a:pt x="98" y="84"/>
                    </a:cubicBezTo>
                    <a:cubicBezTo>
                      <a:pt x="98" y="85"/>
                      <a:pt x="98" y="85"/>
                      <a:pt x="98" y="85"/>
                    </a:cubicBezTo>
                    <a:cubicBezTo>
                      <a:pt x="98" y="86"/>
                      <a:pt x="98" y="86"/>
                      <a:pt x="98" y="86"/>
                    </a:cubicBezTo>
                    <a:cubicBezTo>
                      <a:pt x="98" y="86"/>
                      <a:pt x="98" y="87"/>
                      <a:pt x="98" y="87"/>
                    </a:cubicBezTo>
                    <a:cubicBezTo>
                      <a:pt x="98" y="87"/>
                      <a:pt x="98" y="88"/>
                      <a:pt x="98" y="88"/>
                    </a:cubicBezTo>
                    <a:cubicBezTo>
                      <a:pt x="98" y="88"/>
                      <a:pt x="98" y="89"/>
                      <a:pt x="98" y="89"/>
                    </a:cubicBezTo>
                    <a:cubicBezTo>
                      <a:pt x="98" y="90"/>
                      <a:pt x="98" y="90"/>
                      <a:pt x="98" y="90"/>
                    </a:cubicBezTo>
                    <a:cubicBezTo>
                      <a:pt x="99" y="90"/>
                      <a:pt x="99" y="91"/>
                      <a:pt x="99" y="92"/>
                    </a:cubicBezTo>
                    <a:cubicBezTo>
                      <a:pt x="99" y="92"/>
                      <a:pt x="99" y="92"/>
                      <a:pt x="99" y="92"/>
                    </a:cubicBezTo>
                    <a:cubicBezTo>
                      <a:pt x="99" y="92"/>
                      <a:pt x="99" y="92"/>
                      <a:pt x="100" y="9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7" name="Freeform 1178">
                <a:extLst>
                  <a:ext uri="{FF2B5EF4-FFF2-40B4-BE49-F238E27FC236}">
                    <a16:creationId xmlns:a16="http://schemas.microsoft.com/office/drawing/2014/main" id="{08EC62DB-9145-4E74-8089-45EFDC2FCF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4" y="2437"/>
                <a:ext cx="207" cy="177"/>
              </a:xfrm>
              <a:custGeom>
                <a:avLst/>
                <a:gdLst>
                  <a:gd name="T0" fmla="*/ 188 w 216"/>
                  <a:gd name="T1" fmla="*/ 129 h 184"/>
                  <a:gd name="T2" fmla="*/ 187 w 216"/>
                  <a:gd name="T3" fmla="*/ 127 h 184"/>
                  <a:gd name="T4" fmla="*/ 199 w 216"/>
                  <a:gd name="T5" fmla="*/ 112 h 184"/>
                  <a:gd name="T6" fmla="*/ 186 w 216"/>
                  <a:gd name="T7" fmla="*/ 94 h 184"/>
                  <a:gd name="T8" fmla="*/ 188 w 216"/>
                  <a:gd name="T9" fmla="*/ 71 h 184"/>
                  <a:gd name="T10" fmla="*/ 192 w 216"/>
                  <a:gd name="T11" fmla="*/ 60 h 184"/>
                  <a:gd name="T12" fmla="*/ 193 w 216"/>
                  <a:gd name="T13" fmla="*/ 57 h 184"/>
                  <a:gd name="T14" fmla="*/ 194 w 216"/>
                  <a:gd name="T15" fmla="*/ 56 h 184"/>
                  <a:gd name="T16" fmla="*/ 193 w 216"/>
                  <a:gd name="T17" fmla="*/ 53 h 184"/>
                  <a:gd name="T18" fmla="*/ 193 w 216"/>
                  <a:gd name="T19" fmla="*/ 49 h 184"/>
                  <a:gd name="T20" fmla="*/ 193 w 216"/>
                  <a:gd name="T21" fmla="*/ 46 h 184"/>
                  <a:gd name="T22" fmla="*/ 187 w 216"/>
                  <a:gd name="T23" fmla="*/ 44 h 184"/>
                  <a:gd name="T24" fmla="*/ 179 w 216"/>
                  <a:gd name="T25" fmla="*/ 38 h 184"/>
                  <a:gd name="T26" fmla="*/ 159 w 216"/>
                  <a:gd name="T27" fmla="*/ 28 h 184"/>
                  <a:gd name="T28" fmla="*/ 139 w 216"/>
                  <a:gd name="T29" fmla="*/ 23 h 184"/>
                  <a:gd name="T30" fmla="*/ 121 w 216"/>
                  <a:gd name="T31" fmla="*/ 31 h 184"/>
                  <a:gd name="T32" fmla="*/ 120 w 216"/>
                  <a:gd name="T33" fmla="*/ 32 h 184"/>
                  <a:gd name="T34" fmla="*/ 118 w 216"/>
                  <a:gd name="T35" fmla="*/ 33 h 184"/>
                  <a:gd name="T36" fmla="*/ 115 w 216"/>
                  <a:gd name="T37" fmla="*/ 33 h 184"/>
                  <a:gd name="T38" fmla="*/ 111 w 216"/>
                  <a:gd name="T39" fmla="*/ 39 h 184"/>
                  <a:gd name="T40" fmla="*/ 65 w 216"/>
                  <a:gd name="T41" fmla="*/ 33 h 184"/>
                  <a:gd name="T42" fmla="*/ 47 w 216"/>
                  <a:gd name="T43" fmla="*/ 17 h 184"/>
                  <a:gd name="T44" fmla="*/ 44 w 216"/>
                  <a:gd name="T45" fmla="*/ 16 h 184"/>
                  <a:gd name="T46" fmla="*/ 42 w 216"/>
                  <a:gd name="T47" fmla="*/ 14 h 184"/>
                  <a:gd name="T48" fmla="*/ 42 w 216"/>
                  <a:gd name="T49" fmla="*/ 3 h 184"/>
                  <a:gd name="T50" fmla="*/ 31 w 216"/>
                  <a:gd name="T51" fmla="*/ 10 h 184"/>
                  <a:gd name="T52" fmla="*/ 28 w 216"/>
                  <a:gd name="T53" fmla="*/ 11 h 184"/>
                  <a:gd name="T54" fmla="*/ 26 w 216"/>
                  <a:gd name="T55" fmla="*/ 12 h 184"/>
                  <a:gd name="T56" fmla="*/ 22 w 216"/>
                  <a:gd name="T57" fmla="*/ 13 h 184"/>
                  <a:gd name="T58" fmla="*/ 20 w 216"/>
                  <a:gd name="T59" fmla="*/ 13 h 184"/>
                  <a:gd name="T60" fmla="*/ 11 w 216"/>
                  <a:gd name="T61" fmla="*/ 10 h 184"/>
                  <a:gd name="T62" fmla="*/ 5 w 216"/>
                  <a:gd name="T63" fmla="*/ 2 h 184"/>
                  <a:gd name="T64" fmla="*/ 4 w 216"/>
                  <a:gd name="T65" fmla="*/ 0 h 184"/>
                  <a:gd name="T66" fmla="*/ 3 w 216"/>
                  <a:gd name="T67" fmla="*/ 0 h 184"/>
                  <a:gd name="T68" fmla="*/ 2 w 216"/>
                  <a:gd name="T69" fmla="*/ 19 h 184"/>
                  <a:gd name="T70" fmla="*/ 7 w 216"/>
                  <a:gd name="T71" fmla="*/ 31 h 184"/>
                  <a:gd name="T72" fmla="*/ 8 w 216"/>
                  <a:gd name="T73" fmla="*/ 34 h 184"/>
                  <a:gd name="T74" fmla="*/ 12 w 216"/>
                  <a:gd name="T75" fmla="*/ 43 h 184"/>
                  <a:gd name="T76" fmla="*/ 22 w 216"/>
                  <a:gd name="T77" fmla="*/ 57 h 184"/>
                  <a:gd name="T78" fmla="*/ 16 w 216"/>
                  <a:gd name="T79" fmla="*/ 71 h 184"/>
                  <a:gd name="T80" fmla="*/ 39 w 216"/>
                  <a:gd name="T81" fmla="*/ 97 h 184"/>
                  <a:gd name="T82" fmla="*/ 40 w 216"/>
                  <a:gd name="T83" fmla="*/ 108 h 184"/>
                  <a:gd name="T84" fmla="*/ 44 w 216"/>
                  <a:gd name="T85" fmla="*/ 117 h 184"/>
                  <a:gd name="T86" fmla="*/ 46 w 216"/>
                  <a:gd name="T87" fmla="*/ 119 h 184"/>
                  <a:gd name="T88" fmla="*/ 47 w 216"/>
                  <a:gd name="T89" fmla="*/ 121 h 184"/>
                  <a:gd name="T90" fmla="*/ 49 w 216"/>
                  <a:gd name="T91" fmla="*/ 122 h 184"/>
                  <a:gd name="T92" fmla="*/ 55 w 216"/>
                  <a:gd name="T93" fmla="*/ 120 h 184"/>
                  <a:gd name="T94" fmla="*/ 78 w 216"/>
                  <a:gd name="T95" fmla="*/ 140 h 184"/>
                  <a:gd name="T96" fmla="*/ 97 w 216"/>
                  <a:gd name="T97" fmla="*/ 156 h 184"/>
                  <a:gd name="T98" fmla="*/ 140 w 216"/>
                  <a:gd name="T99" fmla="*/ 160 h 184"/>
                  <a:gd name="T100" fmla="*/ 188 w 216"/>
                  <a:gd name="T101" fmla="*/ 183 h 184"/>
                  <a:gd name="T102" fmla="*/ 216 w 216"/>
                  <a:gd name="T103" fmla="*/ 166 h 184"/>
                  <a:gd name="T104" fmla="*/ 195 w 216"/>
                  <a:gd name="T105" fmla="*/ 138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16" h="184">
                    <a:moveTo>
                      <a:pt x="192" y="134"/>
                    </a:moveTo>
                    <a:cubicBezTo>
                      <a:pt x="191" y="133"/>
                      <a:pt x="190" y="133"/>
                      <a:pt x="190" y="132"/>
                    </a:cubicBezTo>
                    <a:cubicBezTo>
                      <a:pt x="187" y="129"/>
                      <a:pt x="187" y="129"/>
                      <a:pt x="187" y="129"/>
                    </a:cubicBezTo>
                    <a:cubicBezTo>
                      <a:pt x="188" y="129"/>
                      <a:pt x="188" y="129"/>
                      <a:pt x="188" y="129"/>
                    </a:cubicBezTo>
                    <a:cubicBezTo>
                      <a:pt x="188" y="129"/>
                      <a:pt x="188" y="129"/>
                      <a:pt x="188" y="129"/>
                    </a:cubicBezTo>
                    <a:cubicBezTo>
                      <a:pt x="188" y="129"/>
                      <a:pt x="188" y="129"/>
                      <a:pt x="188" y="129"/>
                    </a:cubicBezTo>
                    <a:cubicBezTo>
                      <a:pt x="187" y="128"/>
                      <a:pt x="187" y="128"/>
                      <a:pt x="187" y="127"/>
                    </a:cubicBezTo>
                    <a:cubicBezTo>
                      <a:pt x="187" y="127"/>
                      <a:pt x="187" y="127"/>
                      <a:pt x="187" y="127"/>
                    </a:cubicBezTo>
                    <a:cubicBezTo>
                      <a:pt x="187" y="127"/>
                      <a:pt x="187" y="127"/>
                      <a:pt x="187" y="127"/>
                    </a:cubicBezTo>
                    <a:cubicBezTo>
                      <a:pt x="188" y="126"/>
                      <a:pt x="189" y="125"/>
                      <a:pt x="190" y="123"/>
                    </a:cubicBezTo>
                    <a:cubicBezTo>
                      <a:pt x="191" y="123"/>
                      <a:pt x="192" y="122"/>
                      <a:pt x="192" y="121"/>
                    </a:cubicBezTo>
                    <a:cubicBezTo>
                      <a:pt x="195" y="119"/>
                      <a:pt x="200" y="114"/>
                      <a:pt x="199" y="112"/>
                    </a:cubicBezTo>
                    <a:cubicBezTo>
                      <a:pt x="198" y="110"/>
                      <a:pt x="195" y="110"/>
                      <a:pt x="193" y="109"/>
                    </a:cubicBezTo>
                    <a:cubicBezTo>
                      <a:pt x="191" y="109"/>
                      <a:pt x="189" y="108"/>
                      <a:pt x="188" y="107"/>
                    </a:cubicBezTo>
                    <a:cubicBezTo>
                      <a:pt x="188" y="106"/>
                      <a:pt x="188" y="104"/>
                      <a:pt x="188" y="102"/>
                    </a:cubicBezTo>
                    <a:cubicBezTo>
                      <a:pt x="188" y="100"/>
                      <a:pt x="187" y="96"/>
                      <a:pt x="186" y="94"/>
                    </a:cubicBezTo>
                    <a:cubicBezTo>
                      <a:pt x="185" y="90"/>
                      <a:pt x="186" y="87"/>
                      <a:pt x="186" y="85"/>
                    </a:cubicBezTo>
                    <a:cubicBezTo>
                      <a:pt x="186" y="84"/>
                      <a:pt x="187" y="82"/>
                      <a:pt x="186" y="82"/>
                    </a:cubicBezTo>
                    <a:cubicBezTo>
                      <a:pt x="185" y="79"/>
                      <a:pt x="186" y="75"/>
                      <a:pt x="187" y="72"/>
                    </a:cubicBezTo>
                    <a:cubicBezTo>
                      <a:pt x="187" y="71"/>
                      <a:pt x="187" y="71"/>
                      <a:pt x="188" y="71"/>
                    </a:cubicBezTo>
                    <a:cubicBezTo>
                      <a:pt x="188" y="70"/>
                      <a:pt x="189" y="69"/>
                      <a:pt x="189" y="68"/>
                    </a:cubicBezTo>
                    <a:cubicBezTo>
                      <a:pt x="191" y="66"/>
                      <a:pt x="192" y="64"/>
                      <a:pt x="192" y="62"/>
                    </a:cubicBezTo>
                    <a:cubicBezTo>
                      <a:pt x="192" y="62"/>
                      <a:pt x="192" y="61"/>
                      <a:pt x="192" y="61"/>
                    </a:cubicBezTo>
                    <a:cubicBezTo>
                      <a:pt x="192" y="60"/>
                      <a:pt x="192" y="60"/>
                      <a:pt x="192" y="60"/>
                    </a:cubicBezTo>
                    <a:cubicBezTo>
                      <a:pt x="192" y="60"/>
                      <a:pt x="192" y="59"/>
                      <a:pt x="192" y="59"/>
                    </a:cubicBezTo>
                    <a:cubicBezTo>
                      <a:pt x="192" y="59"/>
                      <a:pt x="192" y="59"/>
                      <a:pt x="193" y="58"/>
                    </a:cubicBezTo>
                    <a:cubicBezTo>
                      <a:pt x="193" y="58"/>
                      <a:pt x="193" y="58"/>
                      <a:pt x="193" y="58"/>
                    </a:cubicBezTo>
                    <a:cubicBezTo>
                      <a:pt x="193" y="57"/>
                      <a:pt x="193" y="57"/>
                      <a:pt x="193" y="57"/>
                    </a:cubicBezTo>
                    <a:cubicBezTo>
                      <a:pt x="193" y="57"/>
                      <a:pt x="194" y="57"/>
                      <a:pt x="194" y="57"/>
                    </a:cubicBezTo>
                    <a:cubicBezTo>
                      <a:pt x="194" y="57"/>
                      <a:pt x="194" y="57"/>
                      <a:pt x="194" y="56"/>
                    </a:cubicBezTo>
                    <a:cubicBezTo>
                      <a:pt x="194" y="56"/>
                      <a:pt x="194" y="56"/>
                      <a:pt x="194" y="56"/>
                    </a:cubicBezTo>
                    <a:cubicBezTo>
                      <a:pt x="194" y="56"/>
                      <a:pt x="194" y="56"/>
                      <a:pt x="194" y="56"/>
                    </a:cubicBezTo>
                    <a:cubicBezTo>
                      <a:pt x="194" y="56"/>
                      <a:pt x="194" y="56"/>
                      <a:pt x="194" y="55"/>
                    </a:cubicBezTo>
                    <a:cubicBezTo>
                      <a:pt x="194" y="55"/>
                      <a:pt x="194" y="55"/>
                      <a:pt x="194" y="54"/>
                    </a:cubicBezTo>
                    <a:cubicBezTo>
                      <a:pt x="194" y="54"/>
                      <a:pt x="194" y="54"/>
                      <a:pt x="194" y="54"/>
                    </a:cubicBezTo>
                    <a:cubicBezTo>
                      <a:pt x="193" y="53"/>
                      <a:pt x="193" y="53"/>
                      <a:pt x="193" y="53"/>
                    </a:cubicBezTo>
                    <a:cubicBezTo>
                      <a:pt x="193" y="52"/>
                      <a:pt x="193" y="52"/>
                      <a:pt x="193" y="52"/>
                    </a:cubicBezTo>
                    <a:cubicBezTo>
                      <a:pt x="193" y="51"/>
                      <a:pt x="193" y="51"/>
                      <a:pt x="193" y="51"/>
                    </a:cubicBezTo>
                    <a:cubicBezTo>
                      <a:pt x="193" y="50"/>
                      <a:pt x="193" y="50"/>
                      <a:pt x="193" y="50"/>
                    </a:cubicBezTo>
                    <a:cubicBezTo>
                      <a:pt x="193" y="50"/>
                      <a:pt x="193" y="49"/>
                      <a:pt x="193" y="49"/>
                    </a:cubicBezTo>
                    <a:cubicBezTo>
                      <a:pt x="193" y="49"/>
                      <a:pt x="193" y="48"/>
                      <a:pt x="193" y="48"/>
                    </a:cubicBezTo>
                    <a:cubicBezTo>
                      <a:pt x="193" y="48"/>
                      <a:pt x="193" y="47"/>
                      <a:pt x="193" y="47"/>
                    </a:cubicBezTo>
                    <a:cubicBezTo>
                      <a:pt x="193" y="47"/>
                      <a:pt x="193" y="47"/>
                      <a:pt x="193" y="47"/>
                    </a:cubicBezTo>
                    <a:cubicBezTo>
                      <a:pt x="193" y="46"/>
                      <a:pt x="193" y="46"/>
                      <a:pt x="193" y="46"/>
                    </a:cubicBezTo>
                    <a:cubicBezTo>
                      <a:pt x="193" y="45"/>
                      <a:pt x="192" y="45"/>
                      <a:pt x="192" y="45"/>
                    </a:cubicBezTo>
                    <a:cubicBezTo>
                      <a:pt x="192" y="45"/>
                      <a:pt x="192" y="44"/>
                      <a:pt x="192" y="44"/>
                    </a:cubicBezTo>
                    <a:cubicBezTo>
                      <a:pt x="192" y="44"/>
                      <a:pt x="191" y="44"/>
                      <a:pt x="189" y="44"/>
                    </a:cubicBezTo>
                    <a:cubicBezTo>
                      <a:pt x="188" y="44"/>
                      <a:pt x="187" y="44"/>
                      <a:pt x="187" y="44"/>
                    </a:cubicBezTo>
                    <a:cubicBezTo>
                      <a:pt x="186" y="44"/>
                      <a:pt x="186" y="44"/>
                      <a:pt x="186" y="44"/>
                    </a:cubicBezTo>
                    <a:cubicBezTo>
                      <a:pt x="184" y="44"/>
                      <a:pt x="182" y="42"/>
                      <a:pt x="181" y="40"/>
                    </a:cubicBezTo>
                    <a:cubicBezTo>
                      <a:pt x="180" y="39"/>
                      <a:pt x="179" y="38"/>
                      <a:pt x="179" y="38"/>
                    </a:cubicBezTo>
                    <a:cubicBezTo>
                      <a:pt x="179" y="38"/>
                      <a:pt x="179" y="38"/>
                      <a:pt x="179" y="38"/>
                    </a:cubicBezTo>
                    <a:cubicBezTo>
                      <a:pt x="175" y="38"/>
                      <a:pt x="172" y="35"/>
                      <a:pt x="172" y="32"/>
                    </a:cubicBezTo>
                    <a:cubicBezTo>
                      <a:pt x="171" y="31"/>
                      <a:pt x="168" y="31"/>
                      <a:pt x="165" y="31"/>
                    </a:cubicBezTo>
                    <a:cubicBezTo>
                      <a:pt x="165" y="31"/>
                      <a:pt x="165" y="31"/>
                      <a:pt x="164" y="31"/>
                    </a:cubicBezTo>
                    <a:cubicBezTo>
                      <a:pt x="161" y="31"/>
                      <a:pt x="160" y="29"/>
                      <a:pt x="159" y="28"/>
                    </a:cubicBezTo>
                    <a:cubicBezTo>
                      <a:pt x="159" y="28"/>
                      <a:pt x="158" y="28"/>
                      <a:pt x="158" y="28"/>
                    </a:cubicBezTo>
                    <a:cubicBezTo>
                      <a:pt x="156" y="28"/>
                      <a:pt x="151" y="26"/>
                      <a:pt x="149" y="24"/>
                    </a:cubicBezTo>
                    <a:cubicBezTo>
                      <a:pt x="148" y="23"/>
                      <a:pt x="146" y="22"/>
                      <a:pt x="143" y="22"/>
                    </a:cubicBezTo>
                    <a:cubicBezTo>
                      <a:pt x="141" y="22"/>
                      <a:pt x="139" y="23"/>
                      <a:pt x="139" y="23"/>
                    </a:cubicBezTo>
                    <a:cubicBezTo>
                      <a:pt x="137" y="25"/>
                      <a:pt x="135" y="25"/>
                      <a:pt x="134" y="25"/>
                    </a:cubicBezTo>
                    <a:cubicBezTo>
                      <a:pt x="133" y="25"/>
                      <a:pt x="133" y="25"/>
                      <a:pt x="132" y="25"/>
                    </a:cubicBezTo>
                    <a:cubicBezTo>
                      <a:pt x="131" y="25"/>
                      <a:pt x="130" y="25"/>
                      <a:pt x="129" y="25"/>
                    </a:cubicBezTo>
                    <a:cubicBezTo>
                      <a:pt x="128" y="25"/>
                      <a:pt x="123" y="29"/>
                      <a:pt x="121" y="31"/>
                    </a:cubicBezTo>
                    <a:cubicBezTo>
                      <a:pt x="121" y="31"/>
                      <a:pt x="121" y="31"/>
                      <a:pt x="121" y="32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0" y="32"/>
                      <a:pt x="120" y="32"/>
                      <a:pt x="120" y="32"/>
                    </a:cubicBezTo>
                    <a:cubicBezTo>
                      <a:pt x="120" y="32"/>
                      <a:pt x="120" y="32"/>
                      <a:pt x="120" y="32"/>
                    </a:cubicBezTo>
                    <a:cubicBezTo>
                      <a:pt x="120" y="32"/>
                      <a:pt x="120" y="32"/>
                      <a:pt x="119" y="32"/>
                    </a:cubicBezTo>
                    <a:cubicBezTo>
                      <a:pt x="119" y="32"/>
                      <a:pt x="119" y="32"/>
                      <a:pt x="119" y="33"/>
                    </a:cubicBezTo>
                    <a:cubicBezTo>
                      <a:pt x="119" y="33"/>
                      <a:pt x="119" y="33"/>
                      <a:pt x="118" y="33"/>
                    </a:cubicBezTo>
                    <a:cubicBezTo>
                      <a:pt x="118" y="33"/>
                      <a:pt x="118" y="33"/>
                      <a:pt x="118" y="33"/>
                    </a:cubicBezTo>
                    <a:cubicBezTo>
                      <a:pt x="118" y="33"/>
                      <a:pt x="117" y="33"/>
                      <a:pt x="117" y="33"/>
                    </a:cubicBezTo>
                    <a:cubicBezTo>
                      <a:pt x="117" y="33"/>
                      <a:pt x="117" y="33"/>
                      <a:pt x="117" y="33"/>
                    </a:cubicBezTo>
                    <a:cubicBezTo>
                      <a:pt x="116" y="33"/>
                      <a:pt x="116" y="33"/>
                      <a:pt x="116" y="33"/>
                    </a:cubicBezTo>
                    <a:cubicBezTo>
                      <a:pt x="115" y="33"/>
                      <a:pt x="115" y="33"/>
                      <a:pt x="115" y="33"/>
                    </a:cubicBezTo>
                    <a:cubicBezTo>
                      <a:pt x="114" y="33"/>
                      <a:pt x="114" y="34"/>
                      <a:pt x="114" y="34"/>
                    </a:cubicBezTo>
                    <a:cubicBezTo>
                      <a:pt x="113" y="34"/>
                      <a:pt x="113" y="34"/>
                      <a:pt x="113" y="34"/>
                    </a:cubicBezTo>
                    <a:cubicBezTo>
                      <a:pt x="112" y="34"/>
                      <a:pt x="112" y="34"/>
                      <a:pt x="112" y="34"/>
                    </a:cubicBezTo>
                    <a:cubicBezTo>
                      <a:pt x="112" y="36"/>
                      <a:pt x="112" y="38"/>
                      <a:pt x="111" y="39"/>
                    </a:cubicBezTo>
                    <a:cubicBezTo>
                      <a:pt x="109" y="43"/>
                      <a:pt x="92" y="45"/>
                      <a:pt x="85" y="45"/>
                    </a:cubicBezTo>
                    <a:cubicBezTo>
                      <a:pt x="85" y="45"/>
                      <a:pt x="85" y="45"/>
                      <a:pt x="85" y="45"/>
                    </a:cubicBezTo>
                    <a:cubicBezTo>
                      <a:pt x="80" y="45"/>
                      <a:pt x="77" y="41"/>
                      <a:pt x="74" y="38"/>
                    </a:cubicBezTo>
                    <a:cubicBezTo>
                      <a:pt x="71" y="35"/>
                      <a:pt x="69" y="33"/>
                      <a:pt x="65" y="33"/>
                    </a:cubicBezTo>
                    <a:cubicBezTo>
                      <a:pt x="56" y="33"/>
                      <a:pt x="50" y="26"/>
                      <a:pt x="49" y="19"/>
                    </a:cubicBezTo>
                    <a:cubicBezTo>
                      <a:pt x="49" y="18"/>
                      <a:pt x="48" y="18"/>
                      <a:pt x="48" y="18"/>
                    </a:cubicBezTo>
                    <a:cubicBezTo>
                      <a:pt x="48" y="18"/>
                      <a:pt x="48" y="18"/>
                      <a:pt x="48" y="18"/>
                    </a:cubicBezTo>
                    <a:cubicBezTo>
                      <a:pt x="47" y="18"/>
                      <a:pt x="47" y="18"/>
                      <a:pt x="47" y="17"/>
                    </a:cubicBezTo>
                    <a:cubicBezTo>
                      <a:pt x="47" y="17"/>
                      <a:pt x="46" y="17"/>
                      <a:pt x="46" y="17"/>
                    </a:cubicBezTo>
                    <a:cubicBezTo>
                      <a:pt x="46" y="17"/>
                      <a:pt x="46" y="17"/>
                      <a:pt x="45" y="17"/>
                    </a:cubicBezTo>
                    <a:cubicBezTo>
                      <a:pt x="45" y="17"/>
                      <a:pt x="45" y="16"/>
                      <a:pt x="45" y="16"/>
                    </a:cubicBezTo>
                    <a:cubicBezTo>
                      <a:pt x="45" y="16"/>
                      <a:pt x="44" y="16"/>
                      <a:pt x="44" y="16"/>
                    </a:cubicBezTo>
                    <a:cubicBezTo>
                      <a:pt x="44" y="16"/>
                      <a:pt x="44" y="16"/>
                      <a:pt x="44" y="16"/>
                    </a:cubicBezTo>
                    <a:cubicBezTo>
                      <a:pt x="43" y="15"/>
                      <a:pt x="43" y="15"/>
                      <a:pt x="43" y="15"/>
                    </a:cubicBezTo>
                    <a:cubicBezTo>
                      <a:pt x="43" y="15"/>
                      <a:pt x="43" y="15"/>
                      <a:pt x="43" y="15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2" y="14"/>
                      <a:pt x="42" y="14"/>
                      <a:pt x="42" y="14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2"/>
                      <a:pt x="41" y="11"/>
                      <a:pt x="41" y="11"/>
                    </a:cubicBezTo>
                    <a:cubicBezTo>
                      <a:pt x="42" y="9"/>
                      <a:pt x="43" y="4"/>
                      <a:pt x="42" y="3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0" y="4"/>
                      <a:pt x="39" y="5"/>
                      <a:pt x="37" y="6"/>
                    </a:cubicBezTo>
                    <a:cubicBezTo>
                      <a:pt x="35" y="7"/>
                      <a:pt x="33" y="9"/>
                      <a:pt x="31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29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2"/>
                      <a:pt x="25" y="12"/>
                      <a:pt x="24" y="13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2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6" y="13"/>
                      <a:pt x="15" y="12"/>
                      <a:pt x="14" y="12"/>
                    </a:cubicBezTo>
                    <a:cubicBezTo>
                      <a:pt x="12" y="12"/>
                      <a:pt x="11" y="11"/>
                      <a:pt x="11" y="10"/>
                    </a:cubicBezTo>
                    <a:cubicBezTo>
                      <a:pt x="11" y="9"/>
                      <a:pt x="10" y="9"/>
                      <a:pt x="10" y="9"/>
                    </a:cubicBezTo>
                    <a:cubicBezTo>
                      <a:pt x="10" y="9"/>
                      <a:pt x="10" y="9"/>
                      <a:pt x="10" y="8"/>
                    </a:cubicBezTo>
                    <a:cubicBezTo>
                      <a:pt x="7" y="7"/>
                      <a:pt x="6" y="5"/>
                      <a:pt x="6" y="4"/>
                    </a:cubicBezTo>
                    <a:cubicBezTo>
                      <a:pt x="5" y="3"/>
                      <a:pt x="5" y="3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3"/>
                      <a:pt x="3" y="5"/>
                      <a:pt x="1" y="6"/>
                    </a:cubicBezTo>
                    <a:cubicBezTo>
                      <a:pt x="0" y="7"/>
                      <a:pt x="1" y="11"/>
                      <a:pt x="2" y="12"/>
                    </a:cubicBezTo>
                    <a:cubicBezTo>
                      <a:pt x="3" y="14"/>
                      <a:pt x="3" y="16"/>
                      <a:pt x="2" y="19"/>
                    </a:cubicBezTo>
                    <a:cubicBezTo>
                      <a:pt x="2" y="20"/>
                      <a:pt x="2" y="23"/>
                      <a:pt x="2" y="24"/>
                    </a:cubicBezTo>
                    <a:cubicBezTo>
                      <a:pt x="3" y="25"/>
                      <a:pt x="5" y="27"/>
                      <a:pt x="6" y="29"/>
                    </a:cubicBezTo>
                    <a:cubicBezTo>
                      <a:pt x="6" y="30"/>
                      <a:pt x="7" y="30"/>
                      <a:pt x="7" y="31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7" y="32"/>
                      <a:pt x="7" y="32"/>
                      <a:pt x="7" y="33"/>
                    </a:cubicBezTo>
                    <a:cubicBezTo>
                      <a:pt x="7" y="33"/>
                      <a:pt x="7" y="33"/>
                      <a:pt x="7" y="33"/>
                    </a:cubicBezTo>
                    <a:cubicBezTo>
                      <a:pt x="8" y="33"/>
                      <a:pt x="8" y="33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5"/>
                      <a:pt x="8" y="36"/>
                      <a:pt x="9" y="36"/>
                    </a:cubicBezTo>
                    <a:cubicBezTo>
                      <a:pt x="10" y="38"/>
                      <a:pt x="12" y="41"/>
                      <a:pt x="12" y="43"/>
                    </a:cubicBezTo>
                    <a:cubicBezTo>
                      <a:pt x="12" y="45"/>
                      <a:pt x="15" y="48"/>
                      <a:pt x="16" y="48"/>
                    </a:cubicBezTo>
                    <a:cubicBezTo>
                      <a:pt x="18" y="48"/>
                      <a:pt x="20" y="48"/>
                      <a:pt x="22" y="50"/>
                    </a:cubicBezTo>
                    <a:cubicBezTo>
                      <a:pt x="23" y="51"/>
                      <a:pt x="23" y="53"/>
                      <a:pt x="22" y="54"/>
                    </a:cubicBezTo>
                    <a:cubicBezTo>
                      <a:pt x="22" y="55"/>
                      <a:pt x="22" y="56"/>
                      <a:pt x="22" y="57"/>
                    </a:cubicBezTo>
                    <a:cubicBezTo>
                      <a:pt x="22" y="59"/>
                      <a:pt x="23" y="60"/>
                      <a:pt x="22" y="61"/>
                    </a:cubicBezTo>
                    <a:cubicBezTo>
                      <a:pt x="21" y="62"/>
                      <a:pt x="20" y="62"/>
                      <a:pt x="19" y="62"/>
                    </a:cubicBezTo>
                    <a:cubicBezTo>
                      <a:pt x="19" y="63"/>
                      <a:pt x="19" y="64"/>
                      <a:pt x="18" y="65"/>
                    </a:cubicBezTo>
                    <a:cubicBezTo>
                      <a:pt x="18" y="68"/>
                      <a:pt x="17" y="70"/>
                      <a:pt x="16" y="71"/>
                    </a:cubicBezTo>
                    <a:cubicBezTo>
                      <a:pt x="15" y="72"/>
                      <a:pt x="16" y="77"/>
                      <a:pt x="17" y="78"/>
                    </a:cubicBezTo>
                    <a:cubicBezTo>
                      <a:pt x="23" y="81"/>
                      <a:pt x="24" y="84"/>
                      <a:pt x="23" y="86"/>
                    </a:cubicBezTo>
                    <a:cubicBezTo>
                      <a:pt x="24" y="88"/>
                      <a:pt x="31" y="92"/>
                      <a:pt x="34" y="92"/>
                    </a:cubicBezTo>
                    <a:cubicBezTo>
                      <a:pt x="37" y="93"/>
                      <a:pt x="38" y="95"/>
                      <a:pt x="39" y="97"/>
                    </a:cubicBezTo>
                    <a:cubicBezTo>
                      <a:pt x="40" y="98"/>
                      <a:pt x="40" y="99"/>
                      <a:pt x="40" y="99"/>
                    </a:cubicBezTo>
                    <a:cubicBezTo>
                      <a:pt x="42" y="101"/>
                      <a:pt x="41" y="104"/>
                      <a:pt x="41" y="106"/>
                    </a:cubicBezTo>
                    <a:cubicBezTo>
                      <a:pt x="41" y="106"/>
                      <a:pt x="41" y="106"/>
                      <a:pt x="40" y="106"/>
                    </a:cubicBezTo>
                    <a:cubicBezTo>
                      <a:pt x="40" y="107"/>
                      <a:pt x="40" y="108"/>
                      <a:pt x="40" y="108"/>
                    </a:cubicBezTo>
                    <a:cubicBezTo>
                      <a:pt x="40" y="108"/>
                      <a:pt x="41" y="109"/>
                      <a:pt x="41" y="110"/>
                    </a:cubicBezTo>
                    <a:cubicBezTo>
                      <a:pt x="43" y="111"/>
                      <a:pt x="45" y="113"/>
                      <a:pt x="44" y="116"/>
                    </a:cubicBezTo>
                    <a:cubicBezTo>
                      <a:pt x="44" y="116"/>
                      <a:pt x="44" y="117"/>
                      <a:pt x="44" y="117"/>
                    </a:cubicBezTo>
                    <a:cubicBezTo>
                      <a:pt x="44" y="117"/>
                      <a:pt x="44" y="117"/>
                      <a:pt x="44" y="117"/>
                    </a:cubicBezTo>
                    <a:cubicBezTo>
                      <a:pt x="44" y="117"/>
                      <a:pt x="45" y="117"/>
                      <a:pt x="45" y="118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5" y="118"/>
                      <a:pt x="45" y="118"/>
                      <a:pt x="45" y="118"/>
                    </a:cubicBezTo>
                    <a:cubicBezTo>
                      <a:pt x="45" y="119"/>
                      <a:pt x="46" y="119"/>
                      <a:pt x="46" y="119"/>
                    </a:cubicBezTo>
                    <a:cubicBezTo>
                      <a:pt x="46" y="119"/>
                      <a:pt x="46" y="119"/>
                      <a:pt x="46" y="119"/>
                    </a:cubicBezTo>
                    <a:cubicBezTo>
                      <a:pt x="46" y="119"/>
                      <a:pt x="46" y="120"/>
                      <a:pt x="46" y="120"/>
                    </a:cubicBezTo>
                    <a:cubicBezTo>
                      <a:pt x="47" y="120"/>
                      <a:pt x="47" y="120"/>
                      <a:pt x="47" y="120"/>
                    </a:cubicBezTo>
                    <a:cubicBezTo>
                      <a:pt x="47" y="120"/>
                      <a:pt x="47" y="121"/>
                      <a:pt x="47" y="121"/>
                    </a:cubicBezTo>
                    <a:cubicBezTo>
                      <a:pt x="47" y="121"/>
                      <a:pt x="48" y="121"/>
                      <a:pt x="48" y="121"/>
                    </a:cubicBezTo>
                    <a:cubicBezTo>
                      <a:pt x="48" y="121"/>
                      <a:pt x="48" y="121"/>
                      <a:pt x="48" y="122"/>
                    </a:cubicBezTo>
                    <a:cubicBezTo>
                      <a:pt x="48" y="122"/>
                      <a:pt x="48" y="122"/>
                      <a:pt x="49" y="122"/>
                    </a:cubicBezTo>
                    <a:cubicBezTo>
                      <a:pt x="49" y="122"/>
                      <a:pt x="49" y="122"/>
                      <a:pt x="49" y="122"/>
                    </a:cubicBezTo>
                    <a:cubicBezTo>
                      <a:pt x="49" y="122"/>
                      <a:pt x="49" y="123"/>
                      <a:pt x="49" y="123"/>
                    </a:cubicBezTo>
                    <a:cubicBezTo>
                      <a:pt x="50" y="122"/>
                      <a:pt x="51" y="122"/>
                      <a:pt x="51" y="122"/>
                    </a:cubicBezTo>
                    <a:cubicBezTo>
                      <a:pt x="52" y="122"/>
                      <a:pt x="52" y="122"/>
                      <a:pt x="53" y="122"/>
                    </a:cubicBezTo>
                    <a:cubicBezTo>
                      <a:pt x="53" y="121"/>
                      <a:pt x="54" y="120"/>
                      <a:pt x="55" y="120"/>
                    </a:cubicBezTo>
                    <a:cubicBezTo>
                      <a:pt x="56" y="120"/>
                      <a:pt x="57" y="121"/>
                      <a:pt x="58" y="122"/>
                    </a:cubicBezTo>
                    <a:cubicBezTo>
                      <a:pt x="58" y="122"/>
                      <a:pt x="60" y="122"/>
                      <a:pt x="61" y="121"/>
                    </a:cubicBezTo>
                    <a:cubicBezTo>
                      <a:pt x="62" y="121"/>
                      <a:pt x="63" y="121"/>
                      <a:pt x="64" y="121"/>
                    </a:cubicBezTo>
                    <a:cubicBezTo>
                      <a:pt x="65" y="121"/>
                      <a:pt x="68" y="121"/>
                      <a:pt x="78" y="140"/>
                    </a:cubicBezTo>
                    <a:cubicBezTo>
                      <a:pt x="78" y="141"/>
                      <a:pt x="79" y="142"/>
                      <a:pt x="79" y="144"/>
                    </a:cubicBezTo>
                    <a:cubicBezTo>
                      <a:pt x="81" y="146"/>
                      <a:pt x="81" y="148"/>
                      <a:pt x="83" y="149"/>
                    </a:cubicBezTo>
                    <a:cubicBezTo>
                      <a:pt x="84" y="150"/>
                      <a:pt x="86" y="150"/>
                      <a:pt x="87" y="151"/>
                    </a:cubicBezTo>
                    <a:cubicBezTo>
                      <a:pt x="90" y="151"/>
                      <a:pt x="94" y="152"/>
                      <a:pt x="97" y="156"/>
                    </a:cubicBezTo>
                    <a:cubicBezTo>
                      <a:pt x="102" y="161"/>
                      <a:pt x="116" y="165"/>
                      <a:pt x="122" y="165"/>
                    </a:cubicBezTo>
                    <a:cubicBezTo>
                      <a:pt x="124" y="165"/>
                      <a:pt x="126" y="164"/>
                      <a:pt x="128" y="163"/>
                    </a:cubicBezTo>
                    <a:cubicBezTo>
                      <a:pt x="131" y="162"/>
                      <a:pt x="134" y="160"/>
                      <a:pt x="138" y="160"/>
                    </a:cubicBezTo>
                    <a:cubicBezTo>
                      <a:pt x="138" y="160"/>
                      <a:pt x="139" y="160"/>
                      <a:pt x="140" y="160"/>
                    </a:cubicBezTo>
                    <a:cubicBezTo>
                      <a:pt x="146" y="162"/>
                      <a:pt x="148" y="167"/>
                      <a:pt x="148" y="171"/>
                    </a:cubicBezTo>
                    <a:cubicBezTo>
                      <a:pt x="149" y="173"/>
                      <a:pt x="149" y="175"/>
                      <a:pt x="150" y="176"/>
                    </a:cubicBezTo>
                    <a:cubicBezTo>
                      <a:pt x="152" y="178"/>
                      <a:pt x="167" y="180"/>
                      <a:pt x="176" y="181"/>
                    </a:cubicBezTo>
                    <a:cubicBezTo>
                      <a:pt x="182" y="182"/>
                      <a:pt x="186" y="182"/>
                      <a:pt x="188" y="183"/>
                    </a:cubicBezTo>
                    <a:cubicBezTo>
                      <a:pt x="190" y="183"/>
                      <a:pt x="193" y="183"/>
                      <a:pt x="197" y="184"/>
                    </a:cubicBezTo>
                    <a:cubicBezTo>
                      <a:pt x="197" y="183"/>
                      <a:pt x="197" y="183"/>
                      <a:pt x="197" y="183"/>
                    </a:cubicBezTo>
                    <a:cubicBezTo>
                      <a:pt x="197" y="177"/>
                      <a:pt x="201" y="172"/>
                      <a:pt x="205" y="169"/>
                    </a:cubicBezTo>
                    <a:cubicBezTo>
                      <a:pt x="209" y="168"/>
                      <a:pt x="212" y="167"/>
                      <a:pt x="216" y="166"/>
                    </a:cubicBezTo>
                    <a:cubicBezTo>
                      <a:pt x="216" y="165"/>
                      <a:pt x="214" y="162"/>
                      <a:pt x="213" y="162"/>
                    </a:cubicBezTo>
                    <a:cubicBezTo>
                      <a:pt x="211" y="161"/>
                      <a:pt x="211" y="158"/>
                      <a:pt x="210" y="155"/>
                    </a:cubicBezTo>
                    <a:cubicBezTo>
                      <a:pt x="210" y="152"/>
                      <a:pt x="210" y="150"/>
                      <a:pt x="208" y="149"/>
                    </a:cubicBezTo>
                    <a:cubicBezTo>
                      <a:pt x="201" y="146"/>
                      <a:pt x="197" y="142"/>
                      <a:pt x="195" y="138"/>
                    </a:cubicBezTo>
                    <a:cubicBezTo>
                      <a:pt x="195" y="137"/>
                      <a:pt x="193" y="135"/>
                      <a:pt x="192" y="13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8" name="Freeform 1179">
                <a:extLst>
                  <a:ext uri="{FF2B5EF4-FFF2-40B4-BE49-F238E27FC236}">
                    <a16:creationId xmlns:a16="http://schemas.microsoft.com/office/drawing/2014/main" id="{7D101EEA-E5A2-45B8-AE3F-75FEA001B6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3" y="2425"/>
                <a:ext cx="77" cy="51"/>
              </a:xfrm>
              <a:custGeom>
                <a:avLst/>
                <a:gdLst>
                  <a:gd name="T0" fmla="*/ 64 w 81"/>
                  <a:gd name="T1" fmla="*/ 20 h 54"/>
                  <a:gd name="T2" fmla="*/ 61 w 81"/>
                  <a:gd name="T3" fmla="*/ 21 h 54"/>
                  <a:gd name="T4" fmla="*/ 59 w 81"/>
                  <a:gd name="T5" fmla="*/ 21 h 54"/>
                  <a:gd name="T6" fmla="*/ 56 w 81"/>
                  <a:gd name="T7" fmla="*/ 21 h 54"/>
                  <a:gd name="T8" fmla="*/ 53 w 81"/>
                  <a:gd name="T9" fmla="*/ 20 h 54"/>
                  <a:gd name="T10" fmla="*/ 51 w 81"/>
                  <a:gd name="T11" fmla="*/ 20 h 54"/>
                  <a:gd name="T12" fmla="*/ 43 w 81"/>
                  <a:gd name="T13" fmla="*/ 18 h 54"/>
                  <a:gd name="T14" fmla="*/ 34 w 81"/>
                  <a:gd name="T15" fmla="*/ 18 h 54"/>
                  <a:gd name="T16" fmla="*/ 31 w 81"/>
                  <a:gd name="T17" fmla="*/ 17 h 54"/>
                  <a:gd name="T18" fmla="*/ 24 w 81"/>
                  <a:gd name="T19" fmla="*/ 18 h 54"/>
                  <a:gd name="T20" fmla="*/ 21 w 81"/>
                  <a:gd name="T21" fmla="*/ 18 h 54"/>
                  <a:gd name="T22" fmla="*/ 20 w 81"/>
                  <a:gd name="T23" fmla="*/ 18 h 54"/>
                  <a:gd name="T24" fmla="*/ 18 w 81"/>
                  <a:gd name="T25" fmla="*/ 18 h 54"/>
                  <a:gd name="T26" fmla="*/ 17 w 81"/>
                  <a:gd name="T27" fmla="*/ 17 h 54"/>
                  <a:gd name="T28" fmla="*/ 18 w 81"/>
                  <a:gd name="T29" fmla="*/ 11 h 54"/>
                  <a:gd name="T30" fmla="*/ 27 w 81"/>
                  <a:gd name="T31" fmla="*/ 6 h 54"/>
                  <a:gd name="T32" fmla="*/ 29 w 81"/>
                  <a:gd name="T33" fmla="*/ 7 h 54"/>
                  <a:gd name="T34" fmla="*/ 30 w 81"/>
                  <a:gd name="T35" fmla="*/ 5 h 54"/>
                  <a:gd name="T36" fmla="*/ 31 w 81"/>
                  <a:gd name="T37" fmla="*/ 3 h 54"/>
                  <a:gd name="T38" fmla="*/ 31 w 81"/>
                  <a:gd name="T39" fmla="*/ 1 h 54"/>
                  <a:gd name="T40" fmla="*/ 27 w 81"/>
                  <a:gd name="T41" fmla="*/ 3 h 54"/>
                  <a:gd name="T42" fmla="*/ 21 w 81"/>
                  <a:gd name="T43" fmla="*/ 4 h 54"/>
                  <a:gd name="T44" fmla="*/ 12 w 81"/>
                  <a:gd name="T45" fmla="*/ 11 h 54"/>
                  <a:gd name="T46" fmla="*/ 9 w 81"/>
                  <a:gd name="T47" fmla="*/ 17 h 54"/>
                  <a:gd name="T48" fmla="*/ 0 w 81"/>
                  <a:gd name="T49" fmla="*/ 20 h 54"/>
                  <a:gd name="T50" fmla="*/ 7 w 81"/>
                  <a:gd name="T51" fmla="*/ 28 h 54"/>
                  <a:gd name="T52" fmla="*/ 7 w 81"/>
                  <a:gd name="T53" fmla="*/ 39 h 54"/>
                  <a:gd name="T54" fmla="*/ 6 w 81"/>
                  <a:gd name="T55" fmla="*/ 40 h 54"/>
                  <a:gd name="T56" fmla="*/ 6 w 81"/>
                  <a:gd name="T57" fmla="*/ 41 h 54"/>
                  <a:gd name="T58" fmla="*/ 5 w 81"/>
                  <a:gd name="T59" fmla="*/ 42 h 54"/>
                  <a:gd name="T60" fmla="*/ 4 w 81"/>
                  <a:gd name="T61" fmla="*/ 43 h 54"/>
                  <a:gd name="T62" fmla="*/ 4 w 81"/>
                  <a:gd name="T63" fmla="*/ 45 h 54"/>
                  <a:gd name="T64" fmla="*/ 4 w 81"/>
                  <a:gd name="T65" fmla="*/ 46 h 54"/>
                  <a:gd name="T66" fmla="*/ 3 w 81"/>
                  <a:gd name="T67" fmla="*/ 48 h 54"/>
                  <a:gd name="T68" fmla="*/ 4 w 81"/>
                  <a:gd name="T69" fmla="*/ 49 h 54"/>
                  <a:gd name="T70" fmla="*/ 4 w 81"/>
                  <a:gd name="T71" fmla="*/ 49 h 54"/>
                  <a:gd name="T72" fmla="*/ 9 w 81"/>
                  <a:gd name="T73" fmla="*/ 47 h 54"/>
                  <a:gd name="T74" fmla="*/ 15 w 81"/>
                  <a:gd name="T75" fmla="*/ 47 h 54"/>
                  <a:gd name="T76" fmla="*/ 23 w 81"/>
                  <a:gd name="T77" fmla="*/ 42 h 54"/>
                  <a:gd name="T78" fmla="*/ 39 w 81"/>
                  <a:gd name="T79" fmla="*/ 30 h 54"/>
                  <a:gd name="T80" fmla="*/ 43 w 81"/>
                  <a:gd name="T81" fmla="*/ 36 h 54"/>
                  <a:gd name="T82" fmla="*/ 46 w 81"/>
                  <a:gd name="T83" fmla="*/ 49 h 54"/>
                  <a:gd name="T84" fmla="*/ 49 w 81"/>
                  <a:gd name="T85" fmla="*/ 53 h 54"/>
                  <a:gd name="T86" fmla="*/ 52 w 81"/>
                  <a:gd name="T87" fmla="*/ 52 h 54"/>
                  <a:gd name="T88" fmla="*/ 55 w 81"/>
                  <a:gd name="T89" fmla="*/ 51 h 54"/>
                  <a:gd name="T90" fmla="*/ 69 w 81"/>
                  <a:gd name="T91" fmla="*/ 43 h 54"/>
                  <a:gd name="T92" fmla="*/ 69 w 81"/>
                  <a:gd name="T93" fmla="*/ 43 h 54"/>
                  <a:gd name="T94" fmla="*/ 71 w 81"/>
                  <a:gd name="T95" fmla="*/ 46 h 54"/>
                  <a:gd name="T96" fmla="*/ 73 w 81"/>
                  <a:gd name="T97" fmla="*/ 46 h 54"/>
                  <a:gd name="T98" fmla="*/ 73 w 81"/>
                  <a:gd name="T99" fmla="*/ 46 h 54"/>
                  <a:gd name="T100" fmla="*/ 76 w 81"/>
                  <a:gd name="T101" fmla="*/ 46 h 54"/>
                  <a:gd name="T102" fmla="*/ 77 w 81"/>
                  <a:gd name="T103" fmla="*/ 47 h 54"/>
                  <a:gd name="T104" fmla="*/ 79 w 81"/>
                  <a:gd name="T105" fmla="*/ 47 h 54"/>
                  <a:gd name="T106" fmla="*/ 81 w 81"/>
                  <a:gd name="T107" fmla="*/ 48 h 54"/>
                  <a:gd name="T108" fmla="*/ 70 w 81"/>
                  <a:gd name="T109" fmla="*/ 29 h 54"/>
                  <a:gd name="T110" fmla="*/ 68 w 81"/>
                  <a:gd name="T111" fmla="*/ 24 h 54"/>
                  <a:gd name="T112" fmla="*/ 66 w 81"/>
                  <a:gd name="T113" fmla="*/ 2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81" h="54">
                    <a:moveTo>
                      <a:pt x="65" y="20"/>
                    </a:moveTo>
                    <a:cubicBezTo>
                      <a:pt x="65" y="20"/>
                      <a:pt x="65" y="20"/>
                      <a:pt x="64" y="20"/>
                    </a:cubicBezTo>
                    <a:cubicBezTo>
                      <a:pt x="64" y="20"/>
                      <a:pt x="63" y="20"/>
                      <a:pt x="62" y="21"/>
                    </a:cubicBezTo>
                    <a:cubicBezTo>
                      <a:pt x="62" y="21"/>
                      <a:pt x="62" y="21"/>
                      <a:pt x="61" y="21"/>
                    </a:cubicBezTo>
                    <a:cubicBezTo>
                      <a:pt x="61" y="21"/>
                      <a:pt x="60" y="21"/>
                      <a:pt x="59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8" y="21"/>
                      <a:pt x="57" y="21"/>
                      <a:pt x="56" y="21"/>
                    </a:cubicBezTo>
                    <a:cubicBezTo>
                      <a:pt x="56" y="21"/>
                      <a:pt x="56" y="21"/>
                      <a:pt x="56" y="21"/>
                    </a:cubicBezTo>
                    <a:cubicBezTo>
                      <a:pt x="56" y="21"/>
                      <a:pt x="56" y="21"/>
                      <a:pt x="56" y="21"/>
                    </a:cubicBezTo>
                    <a:cubicBezTo>
                      <a:pt x="55" y="21"/>
                      <a:pt x="54" y="21"/>
                      <a:pt x="53" y="20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3" y="20"/>
                      <a:pt x="52" y="20"/>
                      <a:pt x="51" y="20"/>
                    </a:cubicBezTo>
                    <a:cubicBezTo>
                      <a:pt x="50" y="21"/>
                      <a:pt x="49" y="21"/>
                      <a:pt x="49" y="21"/>
                    </a:cubicBezTo>
                    <a:cubicBezTo>
                      <a:pt x="48" y="21"/>
                      <a:pt x="45" y="21"/>
                      <a:pt x="43" y="18"/>
                    </a:cubicBezTo>
                    <a:cubicBezTo>
                      <a:pt x="42" y="18"/>
                      <a:pt x="41" y="18"/>
                      <a:pt x="41" y="18"/>
                    </a:cubicBezTo>
                    <a:cubicBezTo>
                      <a:pt x="39" y="19"/>
                      <a:pt x="36" y="19"/>
                      <a:pt x="34" y="18"/>
                    </a:cubicBezTo>
                    <a:cubicBezTo>
                      <a:pt x="34" y="18"/>
                      <a:pt x="33" y="18"/>
                      <a:pt x="33" y="18"/>
                    </a:cubicBezTo>
                    <a:cubicBezTo>
                      <a:pt x="33" y="18"/>
                      <a:pt x="32" y="18"/>
                      <a:pt x="31" y="17"/>
                    </a:cubicBezTo>
                    <a:cubicBezTo>
                      <a:pt x="30" y="17"/>
                      <a:pt x="30" y="17"/>
                      <a:pt x="29" y="17"/>
                    </a:cubicBezTo>
                    <a:cubicBezTo>
                      <a:pt x="28" y="17"/>
                      <a:pt x="26" y="18"/>
                      <a:pt x="24" y="18"/>
                    </a:cubicBezTo>
                    <a:cubicBezTo>
                      <a:pt x="23" y="18"/>
                      <a:pt x="22" y="18"/>
                      <a:pt x="21" y="18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1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9" y="18"/>
                      <a:pt x="18" y="18"/>
                      <a:pt x="18" y="18"/>
                    </a:cubicBezTo>
                    <a:cubicBezTo>
                      <a:pt x="18" y="17"/>
                      <a:pt x="18" y="17"/>
                      <a:pt x="17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6"/>
                      <a:pt x="16" y="15"/>
                    </a:cubicBezTo>
                    <a:cubicBezTo>
                      <a:pt x="16" y="14"/>
                      <a:pt x="17" y="13"/>
                      <a:pt x="18" y="11"/>
                    </a:cubicBezTo>
                    <a:cubicBezTo>
                      <a:pt x="20" y="9"/>
                      <a:pt x="23" y="7"/>
                      <a:pt x="25" y="6"/>
                    </a:cubicBezTo>
                    <a:cubicBezTo>
                      <a:pt x="26" y="6"/>
                      <a:pt x="26" y="6"/>
                      <a:pt x="27" y="6"/>
                    </a:cubicBezTo>
                    <a:cubicBezTo>
                      <a:pt x="27" y="6"/>
                      <a:pt x="28" y="7"/>
                      <a:pt x="29" y="7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5"/>
                      <a:pt x="30" y="5"/>
                      <a:pt x="30" y="5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1" y="2"/>
                      <a:pt x="31" y="1"/>
                      <a:pt x="31" y="1"/>
                    </a:cubicBezTo>
                    <a:cubicBezTo>
                      <a:pt x="32" y="1"/>
                      <a:pt x="32" y="1"/>
                      <a:pt x="32" y="0"/>
                    </a:cubicBezTo>
                    <a:cubicBezTo>
                      <a:pt x="31" y="1"/>
                      <a:pt x="29" y="1"/>
                      <a:pt x="27" y="3"/>
                    </a:cubicBezTo>
                    <a:cubicBezTo>
                      <a:pt x="26" y="4"/>
                      <a:pt x="24" y="4"/>
                      <a:pt x="23" y="4"/>
                    </a:cubicBezTo>
                    <a:cubicBezTo>
                      <a:pt x="23" y="4"/>
                      <a:pt x="22" y="4"/>
                      <a:pt x="21" y="4"/>
                    </a:cubicBezTo>
                    <a:cubicBezTo>
                      <a:pt x="20" y="3"/>
                      <a:pt x="19" y="4"/>
                      <a:pt x="19" y="4"/>
                    </a:cubicBezTo>
                    <a:cubicBezTo>
                      <a:pt x="19" y="6"/>
                      <a:pt x="17" y="11"/>
                      <a:pt x="12" y="11"/>
                    </a:cubicBezTo>
                    <a:cubicBezTo>
                      <a:pt x="12" y="11"/>
                      <a:pt x="12" y="12"/>
                      <a:pt x="12" y="12"/>
                    </a:cubicBezTo>
                    <a:cubicBezTo>
                      <a:pt x="12" y="13"/>
                      <a:pt x="12" y="16"/>
                      <a:pt x="9" y="17"/>
                    </a:cubicBezTo>
                    <a:cubicBezTo>
                      <a:pt x="8" y="18"/>
                      <a:pt x="6" y="18"/>
                      <a:pt x="5" y="18"/>
                    </a:cubicBezTo>
                    <a:cubicBezTo>
                      <a:pt x="3" y="18"/>
                      <a:pt x="0" y="19"/>
                      <a:pt x="0" y="20"/>
                    </a:cubicBezTo>
                    <a:cubicBezTo>
                      <a:pt x="0" y="20"/>
                      <a:pt x="1" y="21"/>
                      <a:pt x="2" y="22"/>
                    </a:cubicBezTo>
                    <a:cubicBezTo>
                      <a:pt x="4" y="23"/>
                      <a:pt x="7" y="25"/>
                      <a:pt x="7" y="28"/>
                    </a:cubicBezTo>
                    <a:cubicBezTo>
                      <a:pt x="7" y="29"/>
                      <a:pt x="7" y="31"/>
                      <a:pt x="8" y="32"/>
                    </a:cubicBezTo>
                    <a:cubicBezTo>
                      <a:pt x="9" y="34"/>
                      <a:pt x="10" y="37"/>
                      <a:pt x="7" y="39"/>
                    </a:cubicBezTo>
                    <a:cubicBezTo>
                      <a:pt x="7" y="40"/>
                      <a:pt x="7" y="40"/>
                      <a:pt x="7" y="40"/>
                    </a:cubicBezTo>
                    <a:cubicBezTo>
                      <a:pt x="7" y="40"/>
                      <a:pt x="6" y="40"/>
                      <a:pt x="6" y="40"/>
                    </a:cubicBezTo>
                    <a:cubicBezTo>
                      <a:pt x="6" y="40"/>
                      <a:pt x="6" y="41"/>
                      <a:pt x="6" y="4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1"/>
                      <a:pt x="5" y="41"/>
                      <a:pt x="5" y="42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2"/>
                      <a:pt x="5" y="42"/>
                      <a:pt x="5" y="43"/>
                    </a:cubicBezTo>
                    <a:cubicBezTo>
                      <a:pt x="5" y="43"/>
                      <a:pt x="4" y="43"/>
                      <a:pt x="4" y="43"/>
                    </a:cubicBezTo>
                    <a:cubicBezTo>
                      <a:pt x="4" y="43"/>
                      <a:pt x="4" y="44"/>
                      <a:pt x="4" y="44"/>
                    </a:cubicBezTo>
                    <a:cubicBezTo>
                      <a:pt x="4" y="44"/>
                      <a:pt x="4" y="44"/>
                      <a:pt x="4" y="45"/>
                    </a:cubicBezTo>
                    <a:cubicBezTo>
                      <a:pt x="4" y="45"/>
                      <a:pt x="4" y="45"/>
                      <a:pt x="4" y="45"/>
                    </a:cubicBezTo>
                    <a:cubicBezTo>
                      <a:pt x="4" y="46"/>
                      <a:pt x="4" y="46"/>
                      <a:pt x="4" y="46"/>
                    </a:cubicBezTo>
                    <a:cubicBezTo>
                      <a:pt x="4" y="46"/>
                      <a:pt x="4" y="47"/>
                      <a:pt x="3" y="47"/>
                    </a:cubicBezTo>
                    <a:cubicBezTo>
                      <a:pt x="3" y="47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9"/>
                    </a:cubicBezTo>
                    <a:cubicBezTo>
                      <a:pt x="3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6" y="48"/>
                      <a:pt x="8" y="47"/>
                      <a:pt x="9" y="47"/>
                    </a:cubicBezTo>
                    <a:cubicBezTo>
                      <a:pt x="10" y="47"/>
                      <a:pt x="11" y="47"/>
                      <a:pt x="12" y="47"/>
                    </a:cubicBezTo>
                    <a:cubicBezTo>
                      <a:pt x="15" y="47"/>
                      <a:pt x="15" y="47"/>
                      <a:pt x="15" y="47"/>
                    </a:cubicBezTo>
                    <a:cubicBezTo>
                      <a:pt x="16" y="47"/>
                      <a:pt x="16" y="47"/>
                      <a:pt x="16" y="46"/>
                    </a:cubicBezTo>
                    <a:cubicBezTo>
                      <a:pt x="17" y="44"/>
                      <a:pt x="20" y="43"/>
                      <a:pt x="23" y="42"/>
                    </a:cubicBezTo>
                    <a:cubicBezTo>
                      <a:pt x="24" y="42"/>
                      <a:pt x="26" y="42"/>
                      <a:pt x="27" y="41"/>
                    </a:cubicBezTo>
                    <a:cubicBezTo>
                      <a:pt x="27" y="37"/>
                      <a:pt x="34" y="30"/>
                      <a:pt x="39" y="30"/>
                    </a:cubicBezTo>
                    <a:cubicBezTo>
                      <a:pt x="39" y="30"/>
                      <a:pt x="39" y="30"/>
                      <a:pt x="39" y="30"/>
                    </a:cubicBezTo>
                    <a:cubicBezTo>
                      <a:pt x="43" y="30"/>
                      <a:pt x="43" y="34"/>
                      <a:pt x="43" y="36"/>
                    </a:cubicBezTo>
                    <a:cubicBezTo>
                      <a:pt x="43" y="38"/>
                      <a:pt x="43" y="39"/>
                      <a:pt x="44" y="40"/>
                    </a:cubicBezTo>
                    <a:cubicBezTo>
                      <a:pt x="49" y="41"/>
                      <a:pt x="47" y="46"/>
                      <a:pt x="46" y="49"/>
                    </a:cubicBezTo>
                    <a:cubicBezTo>
                      <a:pt x="46" y="51"/>
                      <a:pt x="45" y="53"/>
                      <a:pt x="46" y="53"/>
                    </a:cubicBezTo>
                    <a:cubicBezTo>
                      <a:pt x="46" y="54"/>
                      <a:pt x="47" y="54"/>
                      <a:pt x="49" y="53"/>
                    </a:cubicBezTo>
                    <a:cubicBezTo>
                      <a:pt x="49" y="53"/>
                      <a:pt x="49" y="53"/>
                      <a:pt x="50" y="53"/>
                    </a:cubicBezTo>
                    <a:cubicBezTo>
                      <a:pt x="50" y="53"/>
                      <a:pt x="51" y="52"/>
                      <a:pt x="52" y="52"/>
                    </a:cubicBezTo>
                    <a:cubicBezTo>
                      <a:pt x="53" y="52"/>
                      <a:pt x="54" y="51"/>
                      <a:pt x="54" y="51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61" y="45"/>
                      <a:pt x="66" y="42"/>
                      <a:pt x="69" y="43"/>
                    </a:cubicBezTo>
                    <a:cubicBezTo>
                      <a:pt x="69" y="43"/>
                      <a:pt x="69" y="43"/>
                      <a:pt x="69" y="43"/>
                    </a:cubicBezTo>
                    <a:cubicBezTo>
                      <a:pt x="69" y="43"/>
                      <a:pt x="69" y="43"/>
                      <a:pt x="69" y="43"/>
                    </a:cubicBezTo>
                    <a:cubicBezTo>
                      <a:pt x="69" y="43"/>
                      <a:pt x="69" y="43"/>
                      <a:pt x="69" y="43"/>
                    </a:cubicBezTo>
                    <a:cubicBezTo>
                      <a:pt x="70" y="44"/>
                      <a:pt x="71" y="45"/>
                      <a:pt x="71" y="45"/>
                    </a:cubicBezTo>
                    <a:cubicBezTo>
                      <a:pt x="71" y="45"/>
                      <a:pt x="71" y="46"/>
                      <a:pt x="71" y="46"/>
                    </a:cubicBezTo>
                    <a:cubicBezTo>
                      <a:pt x="72" y="46"/>
                      <a:pt x="72" y="46"/>
                      <a:pt x="72" y="46"/>
                    </a:cubicBezTo>
                    <a:cubicBezTo>
                      <a:pt x="72" y="46"/>
                      <a:pt x="72" y="46"/>
                      <a:pt x="73" y="46"/>
                    </a:cubicBezTo>
                    <a:cubicBezTo>
                      <a:pt x="73" y="46"/>
                      <a:pt x="73" y="46"/>
                      <a:pt x="73" y="46"/>
                    </a:cubicBezTo>
                    <a:cubicBezTo>
                      <a:pt x="73" y="46"/>
                      <a:pt x="73" y="46"/>
                      <a:pt x="73" y="46"/>
                    </a:cubicBezTo>
                    <a:cubicBezTo>
                      <a:pt x="74" y="46"/>
                      <a:pt x="75" y="46"/>
                      <a:pt x="76" y="46"/>
                    </a:cubicBezTo>
                    <a:cubicBezTo>
                      <a:pt x="76" y="46"/>
                      <a:pt x="76" y="46"/>
                      <a:pt x="76" y="46"/>
                    </a:cubicBezTo>
                    <a:cubicBezTo>
                      <a:pt x="76" y="46"/>
                      <a:pt x="77" y="47"/>
                      <a:pt x="77" y="47"/>
                    </a:cubicBezTo>
                    <a:cubicBezTo>
                      <a:pt x="77" y="47"/>
                      <a:pt x="77" y="47"/>
                      <a:pt x="77" y="47"/>
                    </a:cubicBezTo>
                    <a:cubicBezTo>
                      <a:pt x="78" y="47"/>
                      <a:pt x="78" y="47"/>
                      <a:pt x="78" y="47"/>
                    </a:cubicBezTo>
                    <a:cubicBezTo>
                      <a:pt x="79" y="47"/>
                      <a:pt x="79" y="47"/>
                      <a:pt x="79" y="47"/>
                    </a:cubicBezTo>
                    <a:cubicBezTo>
                      <a:pt x="81" y="48"/>
                      <a:pt x="81" y="48"/>
                      <a:pt x="81" y="48"/>
                    </a:cubicBezTo>
                    <a:cubicBezTo>
                      <a:pt x="81" y="48"/>
                      <a:pt x="81" y="48"/>
                      <a:pt x="81" y="48"/>
                    </a:cubicBezTo>
                    <a:cubicBezTo>
                      <a:pt x="81" y="45"/>
                      <a:pt x="80" y="38"/>
                      <a:pt x="79" y="35"/>
                    </a:cubicBezTo>
                    <a:cubicBezTo>
                      <a:pt x="79" y="34"/>
                      <a:pt x="75" y="31"/>
                      <a:pt x="70" y="29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7" y="20"/>
                      <a:pt x="67" y="20"/>
                      <a:pt x="67" y="20"/>
                    </a:cubicBezTo>
                    <a:cubicBezTo>
                      <a:pt x="67" y="20"/>
                      <a:pt x="67" y="20"/>
                      <a:pt x="66" y="20"/>
                    </a:cubicBezTo>
                    <a:cubicBezTo>
                      <a:pt x="66" y="20"/>
                      <a:pt x="66" y="20"/>
                      <a:pt x="65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9" name="Freeform 1180">
                <a:extLst>
                  <a:ext uri="{FF2B5EF4-FFF2-40B4-BE49-F238E27FC236}">
                    <a16:creationId xmlns:a16="http://schemas.microsoft.com/office/drawing/2014/main" id="{3F33C50C-603F-4AFF-811B-8B9DCD76BC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8" y="2419"/>
                <a:ext cx="29" cy="27"/>
              </a:xfrm>
              <a:custGeom>
                <a:avLst/>
                <a:gdLst>
                  <a:gd name="T0" fmla="*/ 31 w 31"/>
                  <a:gd name="T1" fmla="*/ 27 h 28"/>
                  <a:gd name="T2" fmla="*/ 31 w 31"/>
                  <a:gd name="T3" fmla="*/ 27 h 28"/>
                  <a:gd name="T4" fmla="*/ 31 w 31"/>
                  <a:gd name="T5" fmla="*/ 27 h 28"/>
                  <a:gd name="T6" fmla="*/ 31 w 31"/>
                  <a:gd name="T7" fmla="*/ 25 h 28"/>
                  <a:gd name="T8" fmla="*/ 30 w 31"/>
                  <a:gd name="T9" fmla="*/ 25 h 28"/>
                  <a:gd name="T10" fmla="*/ 30 w 31"/>
                  <a:gd name="T11" fmla="*/ 24 h 28"/>
                  <a:gd name="T12" fmla="*/ 30 w 31"/>
                  <a:gd name="T13" fmla="*/ 24 h 28"/>
                  <a:gd name="T14" fmla="*/ 30 w 31"/>
                  <a:gd name="T15" fmla="*/ 23 h 28"/>
                  <a:gd name="T16" fmla="*/ 28 w 31"/>
                  <a:gd name="T17" fmla="*/ 21 h 28"/>
                  <a:gd name="T18" fmla="*/ 23 w 31"/>
                  <a:gd name="T19" fmla="*/ 15 h 28"/>
                  <a:gd name="T20" fmla="*/ 21 w 31"/>
                  <a:gd name="T21" fmla="*/ 11 h 28"/>
                  <a:gd name="T22" fmla="*/ 19 w 31"/>
                  <a:gd name="T23" fmla="*/ 5 h 28"/>
                  <a:gd name="T24" fmla="*/ 17 w 31"/>
                  <a:gd name="T25" fmla="*/ 2 h 28"/>
                  <a:gd name="T26" fmla="*/ 17 w 31"/>
                  <a:gd name="T27" fmla="*/ 1 h 28"/>
                  <a:gd name="T28" fmla="*/ 16 w 31"/>
                  <a:gd name="T29" fmla="*/ 1 h 28"/>
                  <a:gd name="T30" fmla="*/ 15 w 31"/>
                  <a:gd name="T31" fmla="*/ 0 h 28"/>
                  <a:gd name="T32" fmla="*/ 13 w 31"/>
                  <a:gd name="T33" fmla="*/ 0 h 28"/>
                  <a:gd name="T34" fmla="*/ 12 w 31"/>
                  <a:gd name="T35" fmla="*/ 0 h 28"/>
                  <a:gd name="T36" fmla="*/ 11 w 31"/>
                  <a:gd name="T37" fmla="*/ 0 h 28"/>
                  <a:gd name="T38" fmla="*/ 10 w 31"/>
                  <a:gd name="T39" fmla="*/ 0 h 28"/>
                  <a:gd name="T40" fmla="*/ 8 w 31"/>
                  <a:gd name="T41" fmla="*/ 0 h 28"/>
                  <a:gd name="T42" fmla="*/ 2 w 31"/>
                  <a:gd name="T43" fmla="*/ 1 h 28"/>
                  <a:gd name="T44" fmla="*/ 0 w 31"/>
                  <a:gd name="T45" fmla="*/ 2 h 28"/>
                  <a:gd name="T46" fmla="*/ 0 w 31"/>
                  <a:gd name="T47" fmla="*/ 2 h 28"/>
                  <a:gd name="T48" fmla="*/ 0 w 31"/>
                  <a:gd name="T49" fmla="*/ 4 h 28"/>
                  <a:gd name="T50" fmla="*/ 1 w 31"/>
                  <a:gd name="T51" fmla="*/ 8 h 28"/>
                  <a:gd name="T52" fmla="*/ 1 w 31"/>
                  <a:gd name="T53" fmla="*/ 9 h 28"/>
                  <a:gd name="T54" fmla="*/ 3 w 31"/>
                  <a:gd name="T55" fmla="*/ 10 h 28"/>
                  <a:gd name="T56" fmla="*/ 5 w 31"/>
                  <a:gd name="T57" fmla="*/ 10 h 28"/>
                  <a:gd name="T58" fmla="*/ 6 w 31"/>
                  <a:gd name="T59" fmla="*/ 10 h 28"/>
                  <a:gd name="T60" fmla="*/ 9 w 31"/>
                  <a:gd name="T61" fmla="*/ 11 h 28"/>
                  <a:gd name="T62" fmla="*/ 9 w 31"/>
                  <a:gd name="T63" fmla="*/ 12 h 28"/>
                  <a:gd name="T64" fmla="*/ 9 w 31"/>
                  <a:gd name="T65" fmla="*/ 12 h 28"/>
                  <a:gd name="T66" fmla="*/ 10 w 31"/>
                  <a:gd name="T67" fmla="*/ 12 h 28"/>
                  <a:gd name="T68" fmla="*/ 10 w 31"/>
                  <a:gd name="T69" fmla="*/ 13 h 28"/>
                  <a:gd name="T70" fmla="*/ 10 w 31"/>
                  <a:gd name="T71" fmla="*/ 13 h 28"/>
                  <a:gd name="T72" fmla="*/ 11 w 31"/>
                  <a:gd name="T73" fmla="*/ 14 h 28"/>
                  <a:gd name="T74" fmla="*/ 11 w 31"/>
                  <a:gd name="T75" fmla="*/ 15 h 28"/>
                  <a:gd name="T76" fmla="*/ 11 w 31"/>
                  <a:gd name="T77" fmla="*/ 15 h 28"/>
                  <a:gd name="T78" fmla="*/ 11 w 31"/>
                  <a:gd name="T79" fmla="*/ 15 h 28"/>
                  <a:gd name="T80" fmla="*/ 11 w 31"/>
                  <a:gd name="T81" fmla="*/ 15 h 28"/>
                  <a:gd name="T82" fmla="*/ 13 w 31"/>
                  <a:gd name="T83" fmla="*/ 15 h 28"/>
                  <a:gd name="T84" fmla="*/ 13 w 31"/>
                  <a:gd name="T85" fmla="*/ 16 h 28"/>
                  <a:gd name="T86" fmla="*/ 14 w 31"/>
                  <a:gd name="T87" fmla="*/ 16 h 28"/>
                  <a:gd name="T88" fmla="*/ 14 w 31"/>
                  <a:gd name="T89" fmla="*/ 16 h 28"/>
                  <a:gd name="T90" fmla="*/ 14 w 31"/>
                  <a:gd name="T91" fmla="*/ 17 h 28"/>
                  <a:gd name="T92" fmla="*/ 15 w 31"/>
                  <a:gd name="T93" fmla="*/ 17 h 28"/>
                  <a:gd name="T94" fmla="*/ 15 w 31"/>
                  <a:gd name="T95" fmla="*/ 18 h 28"/>
                  <a:gd name="T96" fmla="*/ 15 w 31"/>
                  <a:gd name="T97" fmla="*/ 18 h 28"/>
                  <a:gd name="T98" fmla="*/ 17 w 31"/>
                  <a:gd name="T99" fmla="*/ 18 h 28"/>
                  <a:gd name="T100" fmla="*/ 17 w 31"/>
                  <a:gd name="T101" fmla="*/ 19 h 28"/>
                  <a:gd name="T102" fmla="*/ 19 w 31"/>
                  <a:gd name="T103" fmla="*/ 20 h 28"/>
                  <a:gd name="T104" fmla="*/ 20 w 31"/>
                  <a:gd name="T105" fmla="*/ 20 h 28"/>
                  <a:gd name="T106" fmla="*/ 21 w 31"/>
                  <a:gd name="T107" fmla="*/ 20 h 28"/>
                  <a:gd name="T108" fmla="*/ 26 w 31"/>
                  <a:gd name="T109" fmla="*/ 23 h 28"/>
                  <a:gd name="T110" fmla="*/ 28 w 31"/>
                  <a:gd name="T111" fmla="*/ 25 h 28"/>
                  <a:gd name="T112" fmla="*/ 28 w 31"/>
                  <a:gd name="T113" fmla="*/ 25 h 28"/>
                  <a:gd name="T114" fmla="*/ 29 w 31"/>
                  <a:gd name="T115" fmla="*/ 26 h 28"/>
                  <a:gd name="T116" fmla="*/ 29 w 31"/>
                  <a:gd name="T117" fmla="*/ 27 h 28"/>
                  <a:gd name="T118" fmla="*/ 29 w 31"/>
                  <a:gd name="T119" fmla="*/ 28 h 28"/>
                  <a:gd name="T120" fmla="*/ 31 w 31"/>
                  <a:gd name="T121" fmla="*/ 2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1" h="28">
                    <a:moveTo>
                      <a:pt x="31" y="27"/>
                    </a:moveTo>
                    <a:cubicBezTo>
                      <a:pt x="31" y="27"/>
                      <a:pt x="31" y="27"/>
                      <a:pt x="31" y="27"/>
                    </a:cubicBezTo>
                    <a:cubicBezTo>
                      <a:pt x="31" y="27"/>
                      <a:pt x="31" y="27"/>
                      <a:pt x="31" y="27"/>
                    </a:cubicBezTo>
                    <a:cubicBezTo>
                      <a:pt x="31" y="26"/>
                      <a:pt x="31" y="26"/>
                      <a:pt x="31" y="25"/>
                    </a:cubicBezTo>
                    <a:cubicBezTo>
                      <a:pt x="31" y="25"/>
                      <a:pt x="30" y="25"/>
                      <a:pt x="30" y="25"/>
                    </a:cubicBezTo>
                    <a:cubicBezTo>
                      <a:pt x="30" y="25"/>
                      <a:pt x="30" y="24"/>
                      <a:pt x="30" y="24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29" y="21"/>
                      <a:pt x="28" y="21"/>
                    </a:cubicBezTo>
                    <a:cubicBezTo>
                      <a:pt x="26" y="19"/>
                      <a:pt x="23" y="17"/>
                      <a:pt x="23" y="15"/>
                    </a:cubicBezTo>
                    <a:cubicBezTo>
                      <a:pt x="23" y="14"/>
                      <a:pt x="22" y="12"/>
                      <a:pt x="21" y="11"/>
                    </a:cubicBezTo>
                    <a:cubicBezTo>
                      <a:pt x="20" y="9"/>
                      <a:pt x="19" y="7"/>
                      <a:pt x="19" y="5"/>
                    </a:cubicBezTo>
                    <a:cubicBezTo>
                      <a:pt x="19" y="5"/>
                      <a:pt x="18" y="3"/>
                      <a:pt x="17" y="2"/>
                    </a:cubicBezTo>
                    <a:cubicBezTo>
                      <a:pt x="17" y="2"/>
                      <a:pt x="17" y="1"/>
                      <a:pt x="17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5" y="1"/>
                      <a:pt x="15" y="0"/>
                      <a:pt x="15" y="0"/>
                    </a:cubicBezTo>
                    <a:cubicBezTo>
                      <a:pt x="14" y="0"/>
                      <a:pt x="14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2" y="0"/>
                      <a:pt x="11" y="0"/>
                      <a:pt x="11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8" y="0"/>
                    </a:cubicBezTo>
                    <a:cubicBezTo>
                      <a:pt x="6" y="0"/>
                      <a:pt x="4" y="1"/>
                      <a:pt x="2" y="1"/>
                    </a:cubicBezTo>
                    <a:cubicBezTo>
                      <a:pt x="1" y="1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5"/>
                      <a:pt x="0" y="7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1" y="10"/>
                      <a:pt x="2" y="10"/>
                      <a:pt x="3" y="10"/>
                    </a:cubicBezTo>
                    <a:cubicBezTo>
                      <a:pt x="4" y="10"/>
                      <a:pt x="4" y="10"/>
                      <a:pt x="5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7" y="10"/>
                      <a:pt x="8" y="11"/>
                      <a:pt x="9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0" y="12"/>
                      <a:pt x="10" y="13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1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3" y="15"/>
                    </a:cubicBezTo>
                    <a:cubicBezTo>
                      <a:pt x="13" y="15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7"/>
                      <a:pt x="14" y="17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5" y="17"/>
                      <a:pt x="15" y="17"/>
                      <a:pt x="15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8"/>
                      <a:pt x="16" y="18"/>
                      <a:pt x="17" y="18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8" y="19"/>
                      <a:pt x="19" y="19"/>
                      <a:pt x="19" y="20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23" y="20"/>
                      <a:pt x="25" y="21"/>
                      <a:pt x="26" y="23"/>
                    </a:cubicBezTo>
                    <a:cubicBezTo>
                      <a:pt x="27" y="23"/>
                      <a:pt x="27" y="24"/>
                      <a:pt x="28" y="25"/>
                    </a:cubicBezTo>
                    <a:cubicBezTo>
                      <a:pt x="28" y="25"/>
                      <a:pt x="28" y="25"/>
                      <a:pt x="28" y="25"/>
                    </a:cubicBezTo>
                    <a:cubicBezTo>
                      <a:pt x="28" y="25"/>
                      <a:pt x="28" y="26"/>
                      <a:pt x="29" y="26"/>
                    </a:cubicBezTo>
                    <a:cubicBezTo>
                      <a:pt x="29" y="26"/>
                      <a:pt x="29" y="26"/>
                      <a:pt x="29" y="27"/>
                    </a:cubicBezTo>
                    <a:cubicBezTo>
                      <a:pt x="29" y="27"/>
                      <a:pt x="29" y="27"/>
                      <a:pt x="29" y="28"/>
                    </a:cubicBezTo>
                    <a:cubicBezTo>
                      <a:pt x="30" y="28"/>
                      <a:pt x="31" y="28"/>
                      <a:pt x="31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0" name="Freeform 1181">
                <a:extLst>
                  <a:ext uri="{FF2B5EF4-FFF2-40B4-BE49-F238E27FC236}">
                    <a16:creationId xmlns:a16="http://schemas.microsoft.com/office/drawing/2014/main" id="{771BB5E8-CE81-4B58-A0DC-054FBA2DF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7" y="2412"/>
                <a:ext cx="46" cy="38"/>
              </a:xfrm>
              <a:custGeom>
                <a:avLst/>
                <a:gdLst>
                  <a:gd name="T0" fmla="*/ 13 w 48"/>
                  <a:gd name="T1" fmla="*/ 0 h 40"/>
                  <a:gd name="T2" fmla="*/ 12 w 48"/>
                  <a:gd name="T3" fmla="*/ 1 h 40"/>
                  <a:gd name="T4" fmla="*/ 13 w 48"/>
                  <a:gd name="T5" fmla="*/ 2 h 40"/>
                  <a:gd name="T6" fmla="*/ 16 w 48"/>
                  <a:gd name="T7" fmla="*/ 6 h 40"/>
                  <a:gd name="T8" fmla="*/ 15 w 48"/>
                  <a:gd name="T9" fmla="*/ 8 h 40"/>
                  <a:gd name="T10" fmla="*/ 10 w 48"/>
                  <a:gd name="T11" fmla="*/ 10 h 40"/>
                  <a:gd name="T12" fmla="*/ 4 w 48"/>
                  <a:gd name="T13" fmla="*/ 7 h 40"/>
                  <a:gd name="T14" fmla="*/ 3 w 48"/>
                  <a:gd name="T15" fmla="*/ 7 h 40"/>
                  <a:gd name="T16" fmla="*/ 3 w 48"/>
                  <a:gd name="T17" fmla="*/ 6 h 40"/>
                  <a:gd name="T18" fmla="*/ 2 w 48"/>
                  <a:gd name="T19" fmla="*/ 6 h 40"/>
                  <a:gd name="T20" fmla="*/ 1 w 48"/>
                  <a:gd name="T21" fmla="*/ 6 h 40"/>
                  <a:gd name="T22" fmla="*/ 1 w 48"/>
                  <a:gd name="T23" fmla="*/ 5 h 40"/>
                  <a:gd name="T24" fmla="*/ 0 w 48"/>
                  <a:gd name="T25" fmla="*/ 5 h 40"/>
                  <a:gd name="T26" fmla="*/ 0 w 48"/>
                  <a:gd name="T27" fmla="*/ 5 h 40"/>
                  <a:gd name="T28" fmla="*/ 0 w 48"/>
                  <a:gd name="T29" fmla="*/ 5 h 40"/>
                  <a:gd name="T30" fmla="*/ 1 w 48"/>
                  <a:gd name="T31" fmla="*/ 7 h 40"/>
                  <a:gd name="T32" fmla="*/ 3 w 48"/>
                  <a:gd name="T33" fmla="*/ 13 h 40"/>
                  <a:gd name="T34" fmla="*/ 4 w 48"/>
                  <a:gd name="T35" fmla="*/ 15 h 40"/>
                  <a:gd name="T36" fmla="*/ 5 w 48"/>
                  <a:gd name="T37" fmla="*/ 16 h 40"/>
                  <a:gd name="T38" fmla="*/ 7 w 48"/>
                  <a:gd name="T39" fmla="*/ 22 h 40"/>
                  <a:gd name="T40" fmla="*/ 10 w 48"/>
                  <a:gd name="T41" fmla="*/ 25 h 40"/>
                  <a:gd name="T42" fmla="*/ 14 w 48"/>
                  <a:gd name="T43" fmla="*/ 30 h 40"/>
                  <a:gd name="T44" fmla="*/ 14 w 48"/>
                  <a:gd name="T45" fmla="*/ 30 h 40"/>
                  <a:gd name="T46" fmla="*/ 14 w 48"/>
                  <a:gd name="T47" fmla="*/ 30 h 40"/>
                  <a:gd name="T48" fmla="*/ 14 w 48"/>
                  <a:gd name="T49" fmla="*/ 31 h 40"/>
                  <a:gd name="T50" fmla="*/ 14 w 48"/>
                  <a:gd name="T51" fmla="*/ 31 h 40"/>
                  <a:gd name="T52" fmla="*/ 15 w 48"/>
                  <a:gd name="T53" fmla="*/ 32 h 40"/>
                  <a:gd name="T54" fmla="*/ 15 w 48"/>
                  <a:gd name="T55" fmla="*/ 33 h 40"/>
                  <a:gd name="T56" fmla="*/ 15 w 48"/>
                  <a:gd name="T57" fmla="*/ 33 h 40"/>
                  <a:gd name="T58" fmla="*/ 22 w 48"/>
                  <a:gd name="T59" fmla="*/ 29 h 40"/>
                  <a:gd name="T60" fmla="*/ 27 w 48"/>
                  <a:gd name="T61" fmla="*/ 25 h 40"/>
                  <a:gd name="T62" fmla="*/ 32 w 48"/>
                  <a:gd name="T63" fmla="*/ 27 h 40"/>
                  <a:gd name="T64" fmla="*/ 32 w 48"/>
                  <a:gd name="T65" fmla="*/ 38 h 40"/>
                  <a:gd name="T66" fmla="*/ 33 w 48"/>
                  <a:gd name="T67" fmla="*/ 38 h 40"/>
                  <a:gd name="T68" fmla="*/ 33 w 48"/>
                  <a:gd name="T69" fmla="*/ 38 h 40"/>
                  <a:gd name="T70" fmla="*/ 34 w 48"/>
                  <a:gd name="T71" fmla="*/ 39 h 40"/>
                  <a:gd name="T72" fmla="*/ 35 w 48"/>
                  <a:gd name="T73" fmla="*/ 39 h 40"/>
                  <a:gd name="T74" fmla="*/ 36 w 48"/>
                  <a:gd name="T75" fmla="*/ 40 h 40"/>
                  <a:gd name="T76" fmla="*/ 39 w 48"/>
                  <a:gd name="T77" fmla="*/ 35 h 40"/>
                  <a:gd name="T78" fmla="*/ 45 w 48"/>
                  <a:gd name="T79" fmla="*/ 14 h 40"/>
                  <a:gd name="T80" fmla="*/ 37 w 48"/>
                  <a:gd name="T81" fmla="*/ 3 h 40"/>
                  <a:gd name="T82" fmla="*/ 36 w 48"/>
                  <a:gd name="T83" fmla="*/ 4 h 40"/>
                  <a:gd name="T84" fmla="*/ 36 w 48"/>
                  <a:gd name="T85" fmla="*/ 4 h 40"/>
                  <a:gd name="T86" fmla="*/ 34 w 48"/>
                  <a:gd name="T87" fmla="*/ 4 h 40"/>
                  <a:gd name="T88" fmla="*/ 34 w 48"/>
                  <a:gd name="T89" fmla="*/ 5 h 40"/>
                  <a:gd name="T90" fmla="*/ 33 w 48"/>
                  <a:gd name="T91" fmla="*/ 5 h 40"/>
                  <a:gd name="T92" fmla="*/ 31 w 48"/>
                  <a:gd name="T93" fmla="*/ 6 h 40"/>
                  <a:gd name="T94" fmla="*/ 28 w 48"/>
                  <a:gd name="T95" fmla="*/ 8 h 40"/>
                  <a:gd name="T96" fmla="*/ 26 w 48"/>
                  <a:gd name="T97" fmla="*/ 7 h 40"/>
                  <a:gd name="T98" fmla="*/ 25 w 48"/>
                  <a:gd name="T99" fmla="*/ 7 h 40"/>
                  <a:gd name="T100" fmla="*/ 24 w 48"/>
                  <a:gd name="T101" fmla="*/ 7 h 40"/>
                  <a:gd name="T102" fmla="*/ 24 w 48"/>
                  <a:gd name="T103" fmla="*/ 7 h 40"/>
                  <a:gd name="T104" fmla="*/ 20 w 48"/>
                  <a:gd name="T105" fmla="*/ 4 h 40"/>
                  <a:gd name="T106" fmla="*/ 16 w 48"/>
                  <a:gd name="T107" fmla="*/ 1 h 40"/>
                  <a:gd name="T108" fmla="*/ 14 w 48"/>
                  <a:gd name="T109" fmla="*/ 0 h 40"/>
                  <a:gd name="T110" fmla="*/ 13 w 48"/>
                  <a:gd name="T111" fmla="*/ 0 h 40"/>
                  <a:gd name="T112" fmla="*/ 13 w 48"/>
                  <a:gd name="T113" fmla="*/ 0 h 40"/>
                  <a:gd name="T114" fmla="*/ 13 w 48"/>
                  <a:gd name="T115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8" h="40">
                    <a:moveTo>
                      <a:pt x="13" y="0"/>
                    </a:moveTo>
                    <a:cubicBezTo>
                      <a:pt x="12" y="0"/>
                      <a:pt x="12" y="1"/>
                      <a:pt x="12" y="1"/>
                    </a:cubicBezTo>
                    <a:cubicBezTo>
                      <a:pt x="12" y="1"/>
                      <a:pt x="13" y="2"/>
                      <a:pt x="13" y="2"/>
                    </a:cubicBezTo>
                    <a:cubicBezTo>
                      <a:pt x="15" y="3"/>
                      <a:pt x="16" y="4"/>
                      <a:pt x="16" y="6"/>
                    </a:cubicBezTo>
                    <a:cubicBezTo>
                      <a:pt x="16" y="6"/>
                      <a:pt x="16" y="7"/>
                      <a:pt x="15" y="8"/>
                    </a:cubicBezTo>
                    <a:cubicBezTo>
                      <a:pt x="14" y="9"/>
                      <a:pt x="12" y="10"/>
                      <a:pt x="10" y="10"/>
                    </a:cubicBezTo>
                    <a:cubicBezTo>
                      <a:pt x="8" y="10"/>
                      <a:pt x="5" y="9"/>
                      <a:pt x="4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1" y="7"/>
                    </a:cubicBezTo>
                    <a:cubicBezTo>
                      <a:pt x="2" y="9"/>
                      <a:pt x="4" y="11"/>
                      <a:pt x="3" y="13"/>
                    </a:cubicBezTo>
                    <a:cubicBezTo>
                      <a:pt x="3" y="13"/>
                      <a:pt x="3" y="14"/>
                      <a:pt x="4" y="15"/>
                    </a:cubicBezTo>
                    <a:cubicBezTo>
                      <a:pt x="4" y="15"/>
                      <a:pt x="4" y="16"/>
                      <a:pt x="5" y="16"/>
                    </a:cubicBezTo>
                    <a:cubicBezTo>
                      <a:pt x="6" y="17"/>
                      <a:pt x="7" y="19"/>
                      <a:pt x="7" y="22"/>
                    </a:cubicBezTo>
                    <a:cubicBezTo>
                      <a:pt x="7" y="22"/>
                      <a:pt x="9" y="24"/>
                      <a:pt x="10" y="25"/>
                    </a:cubicBezTo>
                    <a:cubicBezTo>
                      <a:pt x="12" y="26"/>
                      <a:pt x="14" y="28"/>
                      <a:pt x="14" y="30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4" y="31"/>
                      <a:pt x="14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5" y="31"/>
                      <a:pt x="15" y="32"/>
                      <a:pt x="15" y="32"/>
                    </a:cubicBezTo>
                    <a:cubicBezTo>
                      <a:pt x="15" y="32"/>
                      <a:pt x="15" y="32"/>
                      <a:pt x="15" y="33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8" y="32"/>
                      <a:pt x="20" y="30"/>
                      <a:pt x="22" y="29"/>
                    </a:cubicBezTo>
                    <a:cubicBezTo>
                      <a:pt x="24" y="27"/>
                      <a:pt x="25" y="26"/>
                      <a:pt x="27" y="25"/>
                    </a:cubicBezTo>
                    <a:cubicBezTo>
                      <a:pt x="29" y="24"/>
                      <a:pt x="31" y="25"/>
                      <a:pt x="32" y="27"/>
                    </a:cubicBezTo>
                    <a:cubicBezTo>
                      <a:pt x="34" y="29"/>
                      <a:pt x="33" y="35"/>
                      <a:pt x="32" y="38"/>
                    </a:cubicBezTo>
                    <a:cubicBezTo>
                      <a:pt x="32" y="38"/>
                      <a:pt x="33" y="38"/>
                      <a:pt x="33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4" y="39"/>
                      <a:pt x="34" y="39"/>
                      <a:pt x="34" y="39"/>
                    </a:cubicBezTo>
                    <a:cubicBezTo>
                      <a:pt x="34" y="39"/>
                      <a:pt x="34" y="39"/>
                      <a:pt x="35" y="39"/>
                    </a:cubicBezTo>
                    <a:cubicBezTo>
                      <a:pt x="35" y="40"/>
                      <a:pt x="36" y="40"/>
                      <a:pt x="36" y="40"/>
                    </a:cubicBezTo>
                    <a:cubicBezTo>
                      <a:pt x="37" y="38"/>
                      <a:pt x="37" y="37"/>
                      <a:pt x="39" y="35"/>
                    </a:cubicBezTo>
                    <a:cubicBezTo>
                      <a:pt x="44" y="29"/>
                      <a:pt x="48" y="19"/>
                      <a:pt x="45" y="14"/>
                    </a:cubicBezTo>
                    <a:cubicBezTo>
                      <a:pt x="44" y="12"/>
                      <a:pt x="40" y="7"/>
                      <a:pt x="37" y="3"/>
                    </a:cubicBezTo>
                    <a:cubicBezTo>
                      <a:pt x="37" y="3"/>
                      <a:pt x="36" y="3"/>
                      <a:pt x="36" y="4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5" y="4"/>
                      <a:pt x="35" y="4"/>
                      <a:pt x="34" y="4"/>
                    </a:cubicBezTo>
                    <a:cubicBezTo>
                      <a:pt x="34" y="4"/>
                      <a:pt x="34" y="5"/>
                      <a:pt x="34" y="5"/>
                    </a:cubicBezTo>
                    <a:cubicBezTo>
                      <a:pt x="34" y="5"/>
                      <a:pt x="33" y="5"/>
                      <a:pt x="33" y="5"/>
                    </a:cubicBezTo>
                    <a:cubicBezTo>
                      <a:pt x="32" y="5"/>
                      <a:pt x="31" y="5"/>
                      <a:pt x="31" y="6"/>
                    </a:cubicBezTo>
                    <a:cubicBezTo>
                      <a:pt x="31" y="7"/>
                      <a:pt x="30" y="8"/>
                      <a:pt x="28" y="8"/>
                    </a:cubicBezTo>
                    <a:cubicBezTo>
                      <a:pt x="27" y="8"/>
                      <a:pt x="26" y="8"/>
                      <a:pt x="26" y="7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4" y="7"/>
                      <a:pt x="24" y="7"/>
                      <a:pt x="24" y="7"/>
                    </a:cubicBezTo>
                    <a:cubicBezTo>
                      <a:pt x="23" y="7"/>
                      <a:pt x="22" y="6"/>
                      <a:pt x="20" y="4"/>
                    </a:cubicBezTo>
                    <a:cubicBezTo>
                      <a:pt x="19" y="3"/>
                      <a:pt x="17" y="1"/>
                      <a:pt x="16" y="1"/>
                    </a:cubicBezTo>
                    <a:cubicBezTo>
                      <a:pt x="15" y="1"/>
                      <a:pt x="15" y="1"/>
                      <a:pt x="14" y="0"/>
                    </a:cubicBezTo>
                    <a:cubicBezTo>
                      <a:pt x="14" y="0"/>
                      <a:pt x="14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1" name="Freeform 1182">
                <a:extLst>
                  <a:ext uri="{FF2B5EF4-FFF2-40B4-BE49-F238E27FC236}">
                    <a16:creationId xmlns:a16="http://schemas.microsoft.com/office/drawing/2014/main" id="{07825497-511F-404B-965F-DF12D5407F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5" y="2457"/>
                <a:ext cx="121" cy="106"/>
              </a:xfrm>
              <a:custGeom>
                <a:avLst/>
                <a:gdLst>
                  <a:gd name="T0" fmla="*/ 125 w 126"/>
                  <a:gd name="T1" fmla="*/ 23 h 110"/>
                  <a:gd name="T2" fmla="*/ 122 w 126"/>
                  <a:gd name="T3" fmla="*/ 19 h 110"/>
                  <a:gd name="T4" fmla="*/ 124 w 126"/>
                  <a:gd name="T5" fmla="*/ 14 h 110"/>
                  <a:gd name="T6" fmla="*/ 120 w 126"/>
                  <a:gd name="T7" fmla="*/ 2 h 110"/>
                  <a:gd name="T8" fmla="*/ 112 w 126"/>
                  <a:gd name="T9" fmla="*/ 8 h 110"/>
                  <a:gd name="T10" fmla="*/ 101 w 126"/>
                  <a:gd name="T11" fmla="*/ 13 h 110"/>
                  <a:gd name="T12" fmla="*/ 93 w 126"/>
                  <a:gd name="T13" fmla="*/ 17 h 110"/>
                  <a:gd name="T14" fmla="*/ 86 w 126"/>
                  <a:gd name="T15" fmla="*/ 19 h 110"/>
                  <a:gd name="T16" fmla="*/ 85 w 126"/>
                  <a:gd name="T17" fmla="*/ 19 h 110"/>
                  <a:gd name="T18" fmla="*/ 85 w 126"/>
                  <a:gd name="T19" fmla="*/ 19 h 110"/>
                  <a:gd name="T20" fmla="*/ 80 w 126"/>
                  <a:gd name="T21" fmla="*/ 17 h 110"/>
                  <a:gd name="T22" fmla="*/ 80 w 126"/>
                  <a:gd name="T23" fmla="*/ 16 h 110"/>
                  <a:gd name="T24" fmla="*/ 79 w 126"/>
                  <a:gd name="T25" fmla="*/ 16 h 110"/>
                  <a:gd name="T26" fmla="*/ 78 w 126"/>
                  <a:gd name="T27" fmla="*/ 16 h 110"/>
                  <a:gd name="T28" fmla="*/ 70 w 126"/>
                  <a:gd name="T29" fmla="*/ 12 h 110"/>
                  <a:gd name="T30" fmla="*/ 68 w 126"/>
                  <a:gd name="T31" fmla="*/ 13 h 110"/>
                  <a:gd name="T32" fmla="*/ 66 w 126"/>
                  <a:gd name="T33" fmla="*/ 13 h 110"/>
                  <a:gd name="T34" fmla="*/ 65 w 126"/>
                  <a:gd name="T35" fmla="*/ 13 h 110"/>
                  <a:gd name="T36" fmla="*/ 63 w 126"/>
                  <a:gd name="T37" fmla="*/ 12 h 110"/>
                  <a:gd name="T38" fmla="*/ 62 w 126"/>
                  <a:gd name="T39" fmla="*/ 12 h 110"/>
                  <a:gd name="T40" fmla="*/ 59 w 126"/>
                  <a:gd name="T41" fmla="*/ 11 h 110"/>
                  <a:gd name="T42" fmla="*/ 51 w 126"/>
                  <a:gd name="T43" fmla="*/ 16 h 110"/>
                  <a:gd name="T44" fmla="*/ 48 w 126"/>
                  <a:gd name="T45" fmla="*/ 18 h 110"/>
                  <a:gd name="T46" fmla="*/ 46 w 126"/>
                  <a:gd name="T47" fmla="*/ 26 h 110"/>
                  <a:gd name="T48" fmla="*/ 30 w 126"/>
                  <a:gd name="T49" fmla="*/ 34 h 110"/>
                  <a:gd name="T50" fmla="*/ 21 w 126"/>
                  <a:gd name="T51" fmla="*/ 42 h 110"/>
                  <a:gd name="T52" fmla="*/ 13 w 126"/>
                  <a:gd name="T53" fmla="*/ 38 h 110"/>
                  <a:gd name="T54" fmla="*/ 10 w 126"/>
                  <a:gd name="T55" fmla="*/ 38 h 110"/>
                  <a:gd name="T56" fmla="*/ 9 w 126"/>
                  <a:gd name="T57" fmla="*/ 38 h 110"/>
                  <a:gd name="T58" fmla="*/ 8 w 126"/>
                  <a:gd name="T59" fmla="*/ 38 h 110"/>
                  <a:gd name="T60" fmla="*/ 8 w 126"/>
                  <a:gd name="T61" fmla="*/ 38 h 110"/>
                  <a:gd name="T62" fmla="*/ 8 w 126"/>
                  <a:gd name="T63" fmla="*/ 39 h 110"/>
                  <a:gd name="T64" fmla="*/ 7 w 126"/>
                  <a:gd name="T65" fmla="*/ 39 h 110"/>
                  <a:gd name="T66" fmla="*/ 7 w 126"/>
                  <a:gd name="T67" fmla="*/ 41 h 110"/>
                  <a:gd name="T68" fmla="*/ 3 w 126"/>
                  <a:gd name="T69" fmla="*/ 49 h 110"/>
                  <a:gd name="T70" fmla="*/ 2 w 126"/>
                  <a:gd name="T71" fmla="*/ 52 h 110"/>
                  <a:gd name="T72" fmla="*/ 1 w 126"/>
                  <a:gd name="T73" fmla="*/ 65 h 110"/>
                  <a:gd name="T74" fmla="*/ 3 w 126"/>
                  <a:gd name="T75" fmla="*/ 81 h 110"/>
                  <a:gd name="T76" fmla="*/ 5 w 126"/>
                  <a:gd name="T77" fmla="*/ 84 h 110"/>
                  <a:gd name="T78" fmla="*/ 13 w 126"/>
                  <a:gd name="T79" fmla="*/ 95 h 110"/>
                  <a:gd name="T80" fmla="*/ 2 w 126"/>
                  <a:gd name="T81" fmla="*/ 107 h 110"/>
                  <a:gd name="T82" fmla="*/ 6 w 126"/>
                  <a:gd name="T83" fmla="*/ 109 h 110"/>
                  <a:gd name="T84" fmla="*/ 10 w 126"/>
                  <a:gd name="T85" fmla="*/ 109 h 110"/>
                  <a:gd name="T86" fmla="*/ 15 w 126"/>
                  <a:gd name="T87" fmla="*/ 109 h 110"/>
                  <a:gd name="T88" fmla="*/ 20 w 126"/>
                  <a:gd name="T89" fmla="*/ 110 h 110"/>
                  <a:gd name="T90" fmla="*/ 60 w 126"/>
                  <a:gd name="T91" fmla="*/ 106 h 110"/>
                  <a:gd name="T92" fmla="*/ 64 w 126"/>
                  <a:gd name="T93" fmla="*/ 105 h 110"/>
                  <a:gd name="T94" fmla="*/ 63 w 126"/>
                  <a:gd name="T95" fmla="*/ 101 h 110"/>
                  <a:gd name="T96" fmla="*/ 62 w 126"/>
                  <a:gd name="T97" fmla="*/ 95 h 110"/>
                  <a:gd name="T98" fmla="*/ 75 w 126"/>
                  <a:gd name="T99" fmla="*/ 88 h 110"/>
                  <a:gd name="T100" fmla="*/ 79 w 126"/>
                  <a:gd name="T101" fmla="*/ 88 h 110"/>
                  <a:gd name="T102" fmla="*/ 95 w 126"/>
                  <a:gd name="T103" fmla="*/ 83 h 110"/>
                  <a:gd name="T104" fmla="*/ 96 w 126"/>
                  <a:gd name="T105" fmla="*/ 79 h 110"/>
                  <a:gd name="T106" fmla="*/ 102 w 126"/>
                  <a:gd name="T107" fmla="*/ 65 h 110"/>
                  <a:gd name="T108" fmla="*/ 106 w 126"/>
                  <a:gd name="T109" fmla="*/ 60 h 110"/>
                  <a:gd name="T110" fmla="*/ 107 w 126"/>
                  <a:gd name="T111" fmla="*/ 53 h 110"/>
                  <a:gd name="T112" fmla="*/ 116 w 126"/>
                  <a:gd name="T113" fmla="*/ 54 h 110"/>
                  <a:gd name="T114" fmla="*/ 117 w 126"/>
                  <a:gd name="T115" fmla="*/ 51 h 110"/>
                  <a:gd name="T116" fmla="*/ 121 w 126"/>
                  <a:gd name="T117" fmla="*/ 42 h 110"/>
                  <a:gd name="T118" fmla="*/ 123 w 126"/>
                  <a:gd name="T119" fmla="*/ 37 h 110"/>
                  <a:gd name="T120" fmla="*/ 120 w 126"/>
                  <a:gd name="T121" fmla="*/ 27 h 110"/>
                  <a:gd name="T122" fmla="*/ 125 w 126"/>
                  <a:gd name="T123" fmla="*/ 24 h 110"/>
                  <a:gd name="T124" fmla="*/ 125 w 126"/>
                  <a:gd name="T125" fmla="*/ 23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26" h="110">
                    <a:moveTo>
                      <a:pt x="125" y="23"/>
                    </a:moveTo>
                    <a:cubicBezTo>
                      <a:pt x="125" y="23"/>
                      <a:pt x="125" y="23"/>
                      <a:pt x="125" y="23"/>
                    </a:cubicBezTo>
                    <a:cubicBezTo>
                      <a:pt x="124" y="23"/>
                      <a:pt x="124" y="22"/>
                      <a:pt x="124" y="22"/>
                    </a:cubicBezTo>
                    <a:cubicBezTo>
                      <a:pt x="123" y="21"/>
                      <a:pt x="123" y="20"/>
                      <a:pt x="122" y="19"/>
                    </a:cubicBezTo>
                    <a:cubicBezTo>
                      <a:pt x="122" y="18"/>
                      <a:pt x="123" y="16"/>
                      <a:pt x="123" y="15"/>
                    </a:cubicBezTo>
                    <a:cubicBezTo>
                      <a:pt x="123" y="15"/>
                      <a:pt x="123" y="14"/>
                      <a:pt x="124" y="14"/>
                    </a:cubicBezTo>
                    <a:cubicBezTo>
                      <a:pt x="125" y="11"/>
                      <a:pt x="125" y="10"/>
                      <a:pt x="124" y="9"/>
                    </a:cubicBezTo>
                    <a:cubicBezTo>
                      <a:pt x="120" y="7"/>
                      <a:pt x="120" y="4"/>
                      <a:pt x="120" y="2"/>
                    </a:cubicBezTo>
                    <a:cubicBezTo>
                      <a:pt x="120" y="1"/>
                      <a:pt x="120" y="0"/>
                      <a:pt x="120" y="0"/>
                    </a:cubicBezTo>
                    <a:cubicBezTo>
                      <a:pt x="117" y="0"/>
                      <a:pt x="112" y="6"/>
                      <a:pt x="112" y="8"/>
                    </a:cubicBezTo>
                    <a:cubicBezTo>
                      <a:pt x="112" y="11"/>
                      <a:pt x="108" y="12"/>
                      <a:pt x="105" y="12"/>
                    </a:cubicBezTo>
                    <a:cubicBezTo>
                      <a:pt x="104" y="13"/>
                      <a:pt x="102" y="13"/>
                      <a:pt x="101" y="13"/>
                    </a:cubicBezTo>
                    <a:cubicBezTo>
                      <a:pt x="101" y="17"/>
                      <a:pt x="97" y="17"/>
                      <a:pt x="96" y="17"/>
                    </a:cubicBezTo>
                    <a:cubicBezTo>
                      <a:pt x="93" y="17"/>
                      <a:pt x="93" y="17"/>
                      <a:pt x="93" y="17"/>
                    </a:cubicBezTo>
                    <a:cubicBezTo>
                      <a:pt x="90" y="17"/>
                      <a:pt x="90" y="17"/>
                      <a:pt x="89" y="17"/>
                    </a:cubicBezTo>
                    <a:cubicBezTo>
                      <a:pt x="89" y="19"/>
                      <a:pt x="88" y="19"/>
                      <a:pt x="86" y="19"/>
                    </a:cubicBezTo>
                    <a:cubicBezTo>
                      <a:pt x="86" y="19"/>
                      <a:pt x="86" y="19"/>
                      <a:pt x="86" y="19"/>
                    </a:cubicBezTo>
                    <a:cubicBezTo>
                      <a:pt x="86" y="19"/>
                      <a:pt x="85" y="19"/>
                      <a:pt x="85" y="19"/>
                    </a:cubicBezTo>
                    <a:cubicBezTo>
                      <a:pt x="85" y="19"/>
                      <a:pt x="85" y="19"/>
                      <a:pt x="85" y="19"/>
                    </a:cubicBezTo>
                    <a:cubicBezTo>
                      <a:pt x="85" y="19"/>
                      <a:pt x="85" y="19"/>
                      <a:pt x="85" y="19"/>
                    </a:cubicBezTo>
                    <a:cubicBezTo>
                      <a:pt x="81" y="17"/>
                      <a:pt x="81" y="17"/>
                      <a:pt x="81" y="17"/>
                    </a:cubicBezTo>
                    <a:cubicBezTo>
                      <a:pt x="80" y="17"/>
                      <a:pt x="80" y="17"/>
                      <a:pt x="80" y="17"/>
                    </a:cubicBezTo>
                    <a:cubicBezTo>
                      <a:pt x="80" y="17"/>
                      <a:pt x="80" y="17"/>
                      <a:pt x="80" y="17"/>
                    </a:cubicBezTo>
                    <a:cubicBezTo>
                      <a:pt x="80" y="17"/>
                      <a:pt x="80" y="16"/>
                      <a:pt x="80" y="16"/>
                    </a:cubicBezTo>
                    <a:cubicBezTo>
                      <a:pt x="80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6" y="16"/>
                      <a:pt x="74" y="15"/>
                      <a:pt x="73" y="14"/>
                    </a:cubicBezTo>
                    <a:cubicBezTo>
                      <a:pt x="72" y="13"/>
                      <a:pt x="71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68" y="13"/>
                      <a:pt x="68" y="13"/>
                      <a:pt x="68" y="13"/>
                    </a:cubicBezTo>
                    <a:cubicBezTo>
                      <a:pt x="68" y="13"/>
                      <a:pt x="68" y="13"/>
                      <a:pt x="68" y="13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6" y="13"/>
                      <a:pt x="65" y="13"/>
                      <a:pt x="65" y="1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4" y="13"/>
                      <a:pt x="64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2" y="12"/>
                      <a:pt x="62" y="12"/>
                    </a:cubicBezTo>
                    <a:cubicBezTo>
                      <a:pt x="62" y="12"/>
                      <a:pt x="62" y="12"/>
                      <a:pt x="61" y="12"/>
                    </a:cubicBezTo>
                    <a:cubicBezTo>
                      <a:pt x="61" y="11"/>
                      <a:pt x="60" y="11"/>
                      <a:pt x="59" y="11"/>
                    </a:cubicBezTo>
                    <a:cubicBezTo>
                      <a:pt x="59" y="11"/>
                      <a:pt x="57" y="12"/>
                      <a:pt x="57" y="13"/>
                    </a:cubicBezTo>
                    <a:cubicBezTo>
                      <a:pt x="55" y="14"/>
                      <a:pt x="54" y="16"/>
                      <a:pt x="51" y="16"/>
                    </a:cubicBezTo>
                    <a:cubicBezTo>
                      <a:pt x="51" y="16"/>
                      <a:pt x="50" y="16"/>
                      <a:pt x="50" y="16"/>
                    </a:cubicBezTo>
                    <a:cubicBezTo>
                      <a:pt x="49" y="16"/>
                      <a:pt x="49" y="17"/>
                      <a:pt x="48" y="18"/>
                    </a:cubicBezTo>
                    <a:cubicBezTo>
                      <a:pt x="47" y="20"/>
                      <a:pt x="46" y="23"/>
                      <a:pt x="46" y="24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5" y="29"/>
                      <a:pt x="41" y="30"/>
                      <a:pt x="36" y="31"/>
                    </a:cubicBezTo>
                    <a:cubicBezTo>
                      <a:pt x="34" y="32"/>
                      <a:pt x="30" y="33"/>
                      <a:pt x="30" y="34"/>
                    </a:cubicBezTo>
                    <a:cubicBezTo>
                      <a:pt x="30" y="36"/>
                      <a:pt x="29" y="37"/>
                      <a:pt x="28" y="39"/>
                    </a:cubicBezTo>
                    <a:cubicBezTo>
                      <a:pt x="26" y="40"/>
                      <a:pt x="24" y="42"/>
                      <a:pt x="21" y="42"/>
                    </a:cubicBezTo>
                    <a:cubicBezTo>
                      <a:pt x="18" y="42"/>
                      <a:pt x="16" y="40"/>
                      <a:pt x="16" y="39"/>
                    </a:cubicBezTo>
                    <a:cubicBezTo>
                      <a:pt x="16" y="38"/>
                      <a:pt x="16" y="38"/>
                      <a:pt x="13" y="38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1" y="38"/>
                      <a:pt x="11" y="38"/>
                      <a:pt x="10" y="38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9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8"/>
                    </a:cubicBezTo>
                    <a:cubicBezTo>
                      <a:pt x="8" y="38"/>
                      <a:pt x="8" y="38"/>
                      <a:pt x="8" y="39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7" y="40"/>
                      <a:pt x="7" y="40"/>
                      <a:pt x="7" y="41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7" y="44"/>
                      <a:pt x="6" y="46"/>
                      <a:pt x="5" y="48"/>
                    </a:cubicBezTo>
                    <a:cubicBezTo>
                      <a:pt x="4" y="48"/>
                      <a:pt x="4" y="49"/>
                      <a:pt x="3" y="49"/>
                    </a:cubicBezTo>
                    <a:cubicBezTo>
                      <a:pt x="3" y="50"/>
                      <a:pt x="2" y="50"/>
                      <a:pt x="2" y="51"/>
                    </a:cubicBezTo>
                    <a:cubicBezTo>
                      <a:pt x="2" y="51"/>
                      <a:pt x="2" y="52"/>
                      <a:pt x="2" y="52"/>
                    </a:cubicBezTo>
                    <a:cubicBezTo>
                      <a:pt x="1" y="54"/>
                      <a:pt x="0" y="57"/>
                      <a:pt x="1" y="59"/>
                    </a:cubicBezTo>
                    <a:cubicBezTo>
                      <a:pt x="2" y="61"/>
                      <a:pt x="2" y="63"/>
                      <a:pt x="1" y="65"/>
                    </a:cubicBezTo>
                    <a:cubicBezTo>
                      <a:pt x="1" y="67"/>
                      <a:pt x="0" y="69"/>
                      <a:pt x="1" y="71"/>
                    </a:cubicBezTo>
                    <a:cubicBezTo>
                      <a:pt x="2" y="74"/>
                      <a:pt x="3" y="78"/>
                      <a:pt x="3" y="81"/>
                    </a:cubicBezTo>
                    <a:cubicBezTo>
                      <a:pt x="3" y="82"/>
                      <a:pt x="3" y="83"/>
                      <a:pt x="3" y="84"/>
                    </a:cubicBezTo>
                    <a:cubicBezTo>
                      <a:pt x="3" y="84"/>
                      <a:pt x="4" y="84"/>
                      <a:pt x="5" y="84"/>
                    </a:cubicBezTo>
                    <a:cubicBezTo>
                      <a:pt x="8" y="85"/>
                      <a:pt x="12" y="86"/>
                      <a:pt x="14" y="90"/>
                    </a:cubicBezTo>
                    <a:cubicBezTo>
                      <a:pt x="15" y="92"/>
                      <a:pt x="14" y="93"/>
                      <a:pt x="13" y="95"/>
                    </a:cubicBezTo>
                    <a:cubicBezTo>
                      <a:pt x="12" y="98"/>
                      <a:pt x="9" y="101"/>
                      <a:pt x="6" y="103"/>
                    </a:cubicBezTo>
                    <a:cubicBezTo>
                      <a:pt x="5" y="105"/>
                      <a:pt x="3" y="106"/>
                      <a:pt x="2" y="107"/>
                    </a:cubicBezTo>
                    <a:cubicBezTo>
                      <a:pt x="2" y="107"/>
                      <a:pt x="3" y="107"/>
                      <a:pt x="4" y="108"/>
                    </a:cubicBezTo>
                    <a:cubicBezTo>
                      <a:pt x="4" y="108"/>
                      <a:pt x="5" y="108"/>
                      <a:pt x="6" y="109"/>
                    </a:cubicBezTo>
                    <a:cubicBezTo>
                      <a:pt x="6" y="109"/>
                      <a:pt x="7" y="109"/>
                      <a:pt x="8" y="109"/>
                    </a:cubicBezTo>
                    <a:cubicBezTo>
                      <a:pt x="8" y="109"/>
                      <a:pt x="9" y="109"/>
                      <a:pt x="10" y="109"/>
                    </a:cubicBezTo>
                    <a:cubicBezTo>
                      <a:pt x="11" y="109"/>
                      <a:pt x="11" y="109"/>
                      <a:pt x="12" y="109"/>
                    </a:cubicBezTo>
                    <a:cubicBezTo>
                      <a:pt x="13" y="109"/>
                      <a:pt x="14" y="109"/>
                      <a:pt x="15" y="109"/>
                    </a:cubicBezTo>
                    <a:cubicBezTo>
                      <a:pt x="15" y="110"/>
                      <a:pt x="16" y="110"/>
                      <a:pt x="16" y="110"/>
                    </a:cubicBezTo>
                    <a:cubicBezTo>
                      <a:pt x="18" y="110"/>
                      <a:pt x="19" y="110"/>
                      <a:pt x="20" y="110"/>
                    </a:cubicBezTo>
                    <a:cubicBezTo>
                      <a:pt x="21" y="110"/>
                      <a:pt x="22" y="110"/>
                      <a:pt x="23" y="110"/>
                    </a:cubicBezTo>
                    <a:cubicBezTo>
                      <a:pt x="32" y="110"/>
                      <a:pt x="52" y="108"/>
                      <a:pt x="60" y="106"/>
                    </a:cubicBezTo>
                    <a:cubicBezTo>
                      <a:pt x="61" y="106"/>
                      <a:pt x="61" y="106"/>
                      <a:pt x="61" y="106"/>
                    </a:cubicBezTo>
                    <a:cubicBezTo>
                      <a:pt x="62" y="106"/>
                      <a:pt x="63" y="105"/>
                      <a:pt x="64" y="105"/>
                    </a:cubicBezTo>
                    <a:cubicBezTo>
                      <a:pt x="64" y="105"/>
                      <a:pt x="64" y="105"/>
                      <a:pt x="63" y="104"/>
                    </a:cubicBezTo>
                    <a:cubicBezTo>
                      <a:pt x="63" y="103"/>
                      <a:pt x="63" y="102"/>
                      <a:pt x="63" y="101"/>
                    </a:cubicBezTo>
                    <a:cubicBezTo>
                      <a:pt x="63" y="98"/>
                      <a:pt x="62" y="97"/>
                      <a:pt x="62" y="96"/>
                    </a:cubicBezTo>
                    <a:cubicBezTo>
                      <a:pt x="62" y="95"/>
                      <a:pt x="62" y="95"/>
                      <a:pt x="62" y="95"/>
                    </a:cubicBezTo>
                    <a:cubicBezTo>
                      <a:pt x="63" y="92"/>
                      <a:pt x="69" y="88"/>
                      <a:pt x="74" y="88"/>
                    </a:cubicBezTo>
                    <a:cubicBezTo>
                      <a:pt x="75" y="88"/>
                      <a:pt x="75" y="88"/>
                      <a:pt x="75" y="88"/>
                    </a:cubicBezTo>
                    <a:cubicBezTo>
                      <a:pt x="76" y="88"/>
                      <a:pt x="77" y="88"/>
                      <a:pt x="78" y="88"/>
                    </a:cubicBezTo>
                    <a:cubicBezTo>
                      <a:pt x="79" y="88"/>
                      <a:pt x="79" y="88"/>
                      <a:pt x="79" y="88"/>
                    </a:cubicBezTo>
                    <a:cubicBezTo>
                      <a:pt x="79" y="84"/>
                      <a:pt x="87" y="81"/>
                      <a:pt x="91" y="81"/>
                    </a:cubicBezTo>
                    <a:cubicBezTo>
                      <a:pt x="94" y="81"/>
                      <a:pt x="95" y="82"/>
                      <a:pt x="95" y="83"/>
                    </a:cubicBezTo>
                    <a:cubicBezTo>
                      <a:pt x="95" y="83"/>
                      <a:pt x="95" y="83"/>
                      <a:pt x="95" y="83"/>
                    </a:cubicBezTo>
                    <a:cubicBezTo>
                      <a:pt x="95" y="83"/>
                      <a:pt x="96" y="82"/>
                      <a:pt x="96" y="79"/>
                    </a:cubicBezTo>
                    <a:cubicBezTo>
                      <a:pt x="96" y="78"/>
                      <a:pt x="96" y="77"/>
                      <a:pt x="97" y="76"/>
                    </a:cubicBezTo>
                    <a:cubicBezTo>
                      <a:pt x="97" y="71"/>
                      <a:pt x="97" y="65"/>
                      <a:pt x="102" y="65"/>
                    </a:cubicBezTo>
                    <a:cubicBezTo>
                      <a:pt x="105" y="65"/>
                      <a:pt x="108" y="63"/>
                      <a:pt x="108" y="62"/>
                    </a:cubicBezTo>
                    <a:cubicBezTo>
                      <a:pt x="108" y="62"/>
                      <a:pt x="107" y="61"/>
                      <a:pt x="106" y="60"/>
                    </a:cubicBezTo>
                    <a:cubicBezTo>
                      <a:pt x="105" y="58"/>
                      <a:pt x="103" y="56"/>
                      <a:pt x="105" y="53"/>
                    </a:cubicBezTo>
                    <a:cubicBezTo>
                      <a:pt x="105" y="53"/>
                      <a:pt x="107" y="53"/>
                      <a:pt x="107" y="53"/>
                    </a:cubicBezTo>
                    <a:cubicBezTo>
                      <a:pt x="108" y="53"/>
                      <a:pt x="110" y="53"/>
                      <a:pt x="111" y="53"/>
                    </a:cubicBezTo>
                    <a:cubicBezTo>
                      <a:pt x="113" y="54"/>
                      <a:pt x="115" y="54"/>
                      <a:pt x="116" y="54"/>
                    </a:cubicBezTo>
                    <a:cubicBezTo>
                      <a:pt x="117" y="54"/>
                      <a:pt x="117" y="54"/>
                      <a:pt x="117" y="54"/>
                    </a:cubicBezTo>
                    <a:cubicBezTo>
                      <a:pt x="117" y="53"/>
                      <a:pt x="117" y="52"/>
                      <a:pt x="117" y="51"/>
                    </a:cubicBezTo>
                    <a:cubicBezTo>
                      <a:pt x="117" y="49"/>
                      <a:pt x="117" y="47"/>
                      <a:pt x="118" y="45"/>
                    </a:cubicBezTo>
                    <a:cubicBezTo>
                      <a:pt x="119" y="44"/>
                      <a:pt x="120" y="43"/>
                      <a:pt x="121" y="42"/>
                    </a:cubicBezTo>
                    <a:cubicBezTo>
                      <a:pt x="122" y="41"/>
                      <a:pt x="123" y="39"/>
                      <a:pt x="123" y="38"/>
                    </a:cubicBezTo>
                    <a:cubicBezTo>
                      <a:pt x="123" y="38"/>
                      <a:pt x="123" y="37"/>
                      <a:pt x="123" y="37"/>
                    </a:cubicBezTo>
                    <a:cubicBezTo>
                      <a:pt x="123" y="35"/>
                      <a:pt x="123" y="34"/>
                      <a:pt x="122" y="33"/>
                    </a:cubicBezTo>
                    <a:cubicBezTo>
                      <a:pt x="120" y="31"/>
                      <a:pt x="119" y="29"/>
                      <a:pt x="120" y="27"/>
                    </a:cubicBezTo>
                    <a:cubicBezTo>
                      <a:pt x="121" y="25"/>
                      <a:pt x="122" y="24"/>
                      <a:pt x="125" y="24"/>
                    </a:cubicBezTo>
                    <a:cubicBezTo>
                      <a:pt x="125" y="24"/>
                      <a:pt x="125" y="24"/>
                      <a:pt x="125" y="24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6" y="23"/>
                      <a:pt x="125" y="23"/>
                      <a:pt x="125" y="2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2" name="Freeform 1183">
                <a:extLst>
                  <a:ext uri="{FF2B5EF4-FFF2-40B4-BE49-F238E27FC236}">
                    <a16:creationId xmlns:a16="http://schemas.microsoft.com/office/drawing/2014/main" id="{9172B69D-1554-4938-9CC5-847DBFB023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3" y="2475"/>
                <a:ext cx="171" cy="156"/>
              </a:xfrm>
              <a:custGeom>
                <a:avLst/>
                <a:gdLst>
                  <a:gd name="T0" fmla="*/ 177 w 179"/>
                  <a:gd name="T1" fmla="*/ 19 h 163"/>
                  <a:gd name="T2" fmla="*/ 174 w 179"/>
                  <a:gd name="T3" fmla="*/ 18 h 163"/>
                  <a:gd name="T4" fmla="*/ 160 w 179"/>
                  <a:gd name="T5" fmla="*/ 3 h 163"/>
                  <a:gd name="T6" fmla="*/ 153 w 179"/>
                  <a:gd name="T7" fmla="*/ 0 h 163"/>
                  <a:gd name="T8" fmla="*/ 152 w 179"/>
                  <a:gd name="T9" fmla="*/ 1 h 163"/>
                  <a:gd name="T10" fmla="*/ 152 w 179"/>
                  <a:gd name="T11" fmla="*/ 0 h 163"/>
                  <a:gd name="T12" fmla="*/ 149 w 179"/>
                  <a:gd name="T13" fmla="*/ 1 h 163"/>
                  <a:gd name="T14" fmla="*/ 145 w 179"/>
                  <a:gd name="T15" fmla="*/ 3 h 163"/>
                  <a:gd name="T16" fmla="*/ 139 w 179"/>
                  <a:gd name="T17" fmla="*/ 3 h 163"/>
                  <a:gd name="T18" fmla="*/ 119 w 179"/>
                  <a:gd name="T19" fmla="*/ 9 h 163"/>
                  <a:gd name="T20" fmla="*/ 116 w 179"/>
                  <a:gd name="T21" fmla="*/ 12 h 163"/>
                  <a:gd name="T22" fmla="*/ 116 w 179"/>
                  <a:gd name="T23" fmla="*/ 27 h 163"/>
                  <a:gd name="T24" fmla="*/ 113 w 179"/>
                  <a:gd name="T25" fmla="*/ 38 h 163"/>
                  <a:gd name="T26" fmla="*/ 101 w 179"/>
                  <a:gd name="T27" fmla="*/ 39 h 163"/>
                  <a:gd name="T28" fmla="*/ 103 w 179"/>
                  <a:gd name="T29" fmla="*/ 47 h 163"/>
                  <a:gd name="T30" fmla="*/ 92 w 179"/>
                  <a:gd name="T31" fmla="*/ 61 h 163"/>
                  <a:gd name="T32" fmla="*/ 75 w 179"/>
                  <a:gd name="T33" fmla="*/ 70 h 163"/>
                  <a:gd name="T34" fmla="*/ 65 w 179"/>
                  <a:gd name="T35" fmla="*/ 74 h 163"/>
                  <a:gd name="T36" fmla="*/ 59 w 179"/>
                  <a:gd name="T37" fmla="*/ 82 h 163"/>
                  <a:gd name="T38" fmla="*/ 12 w 179"/>
                  <a:gd name="T39" fmla="*/ 96 h 163"/>
                  <a:gd name="T40" fmla="*/ 1 w 179"/>
                  <a:gd name="T41" fmla="*/ 95 h 163"/>
                  <a:gd name="T42" fmla="*/ 2 w 179"/>
                  <a:gd name="T43" fmla="*/ 97 h 163"/>
                  <a:gd name="T44" fmla="*/ 9 w 179"/>
                  <a:gd name="T45" fmla="*/ 104 h 163"/>
                  <a:gd name="T46" fmla="*/ 18 w 179"/>
                  <a:gd name="T47" fmla="*/ 119 h 163"/>
                  <a:gd name="T48" fmla="*/ 20 w 179"/>
                  <a:gd name="T49" fmla="*/ 131 h 163"/>
                  <a:gd name="T50" fmla="*/ 4 w 179"/>
                  <a:gd name="T51" fmla="*/ 144 h 163"/>
                  <a:gd name="T52" fmla="*/ 22 w 179"/>
                  <a:gd name="T53" fmla="*/ 144 h 163"/>
                  <a:gd name="T54" fmla="*/ 49 w 179"/>
                  <a:gd name="T55" fmla="*/ 142 h 163"/>
                  <a:gd name="T56" fmla="*/ 64 w 179"/>
                  <a:gd name="T57" fmla="*/ 149 h 163"/>
                  <a:gd name="T58" fmla="*/ 69 w 179"/>
                  <a:gd name="T59" fmla="*/ 159 h 163"/>
                  <a:gd name="T60" fmla="*/ 78 w 179"/>
                  <a:gd name="T61" fmla="*/ 163 h 163"/>
                  <a:gd name="T62" fmla="*/ 90 w 179"/>
                  <a:gd name="T63" fmla="*/ 156 h 163"/>
                  <a:gd name="T64" fmla="*/ 99 w 179"/>
                  <a:gd name="T65" fmla="*/ 155 h 163"/>
                  <a:gd name="T66" fmla="*/ 103 w 179"/>
                  <a:gd name="T67" fmla="*/ 146 h 163"/>
                  <a:gd name="T68" fmla="*/ 91 w 179"/>
                  <a:gd name="T69" fmla="*/ 125 h 163"/>
                  <a:gd name="T70" fmla="*/ 102 w 179"/>
                  <a:gd name="T71" fmla="*/ 112 h 163"/>
                  <a:gd name="T72" fmla="*/ 111 w 179"/>
                  <a:gd name="T73" fmla="*/ 112 h 163"/>
                  <a:gd name="T74" fmla="*/ 116 w 179"/>
                  <a:gd name="T75" fmla="*/ 113 h 163"/>
                  <a:gd name="T76" fmla="*/ 129 w 179"/>
                  <a:gd name="T77" fmla="*/ 100 h 163"/>
                  <a:gd name="T78" fmla="*/ 135 w 179"/>
                  <a:gd name="T79" fmla="*/ 88 h 163"/>
                  <a:gd name="T80" fmla="*/ 149 w 179"/>
                  <a:gd name="T81" fmla="*/ 75 h 163"/>
                  <a:gd name="T82" fmla="*/ 154 w 179"/>
                  <a:gd name="T83" fmla="*/ 59 h 163"/>
                  <a:gd name="T84" fmla="*/ 151 w 179"/>
                  <a:gd name="T85" fmla="*/ 57 h 163"/>
                  <a:gd name="T86" fmla="*/ 143 w 179"/>
                  <a:gd name="T87" fmla="*/ 44 h 163"/>
                  <a:gd name="T88" fmla="*/ 149 w 179"/>
                  <a:gd name="T89" fmla="*/ 26 h 163"/>
                  <a:gd name="T90" fmla="*/ 165 w 179"/>
                  <a:gd name="T91" fmla="*/ 29 h 163"/>
                  <a:gd name="T92" fmla="*/ 179 w 179"/>
                  <a:gd name="T93" fmla="*/ 20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79" h="163">
                    <a:moveTo>
                      <a:pt x="179" y="20"/>
                    </a:moveTo>
                    <a:cubicBezTo>
                      <a:pt x="178" y="20"/>
                      <a:pt x="178" y="20"/>
                      <a:pt x="178" y="20"/>
                    </a:cubicBezTo>
                    <a:cubicBezTo>
                      <a:pt x="177" y="19"/>
                      <a:pt x="177" y="19"/>
                      <a:pt x="177" y="19"/>
                    </a:cubicBezTo>
                    <a:cubicBezTo>
                      <a:pt x="176" y="19"/>
                      <a:pt x="176" y="19"/>
                      <a:pt x="176" y="19"/>
                    </a:cubicBezTo>
                    <a:cubicBezTo>
                      <a:pt x="175" y="18"/>
                      <a:pt x="175" y="18"/>
                      <a:pt x="174" y="18"/>
                    </a:cubicBezTo>
                    <a:cubicBezTo>
                      <a:pt x="174" y="18"/>
                      <a:pt x="174" y="18"/>
                      <a:pt x="174" y="18"/>
                    </a:cubicBezTo>
                    <a:cubicBezTo>
                      <a:pt x="173" y="17"/>
                      <a:pt x="172" y="17"/>
                      <a:pt x="172" y="16"/>
                    </a:cubicBezTo>
                    <a:cubicBezTo>
                      <a:pt x="166" y="14"/>
                      <a:pt x="165" y="9"/>
                      <a:pt x="165" y="7"/>
                    </a:cubicBezTo>
                    <a:cubicBezTo>
                      <a:pt x="164" y="6"/>
                      <a:pt x="162" y="4"/>
                      <a:pt x="160" y="3"/>
                    </a:cubicBezTo>
                    <a:cubicBezTo>
                      <a:pt x="159" y="2"/>
                      <a:pt x="158" y="1"/>
                      <a:pt x="156" y="0"/>
                    </a:cubicBezTo>
                    <a:cubicBezTo>
                      <a:pt x="156" y="0"/>
                      <a:pt x="156" y="0"/>
                      <a:pt x="156" y="0"/>
                    </a:cubicBezTo>
                    <a:cubicBezTo>
                      <a:pt x="155" y="0"/>
                      <a:pt x="154" y="0"/>
                      <a:pt x="153" y="0"/>
                    </a:cubicBezTo>
                    <a:cubicBezTo>
                      <a:pt x="152" y="1"/>
                      <a:pt x="152" y="1"/>
                      <a:pt x="152" y="1"/>
                    </a:cubicBezTo>
                    <a:cubicBezTo>
                      <a:pt x="152" y="1"/>
                      <a:pt x="152" y="1"/>
                      <a:pt x="152" y="1"/>
                    </a:cubicBezTo>
                    <a:cubicBezTo>
                      <a:pt x="152" y="1"/>
                      <a:pt x="152" y="1"/>
                      <a:pt x="152" y="1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51" y="0"/>
                      <a:pt x="151" y="0"/>
                      <a:pt x="151" y="0"/>
                    </a:cubicBezTo>
                    <a:cubicBezTo>
                      <a:pt x="151" y="0"/>
                      <a:pt x="151" y="0"/>
                      <a:pt x="150" y="0"/>
                    </a:cubicBezTo>
                    <a:cubicBezTo>
                      <a:pt x="150" y="0"/>
                      <a:pt x="150" y="1"/>
                      <a:pt x="149" y="1"/>
                    </a:cubicBezTo>
                    <a:cubicBezTo>
                      <a:pt x="149" y="1"/>
                      <a:pt x="148" y="1"/>
                      <a:pt x="148" y="2"/>
                    </a:cubicBezTo>
                    <a:cubicBezTo>
                      <a:pt x="147" y="2"/>
                      <a:pt x="147" y="2"/>
                      <a:pt x="147" y="2"/>
                    </a:cubicBezTo>
                    <a:cubicBezTo>
                      <a:pt x="146" y="2"/>
                      <a:pt x="146" y="2"/>
                      <a:pt x="145" y="3"/>
                    </a:cubicBezTo>
                    <a:cubicBezTo>
                      <a:pt x="145" y="3"/>
                      <a:pt x="144" y="3"/>
                      <a:pt x="144" y="3"/>
                    </a:cubicBezTo>
                    <a:cubicBezTo>
                      <a:pt x="143" y="3"/>
                      <a:pt x="143" y="3"/>
                      <a:pt x="142" y="3"/>
                    </a:cubicBezTo>
                    <a:cubicBezTo>
                      <a:pt x="141" y="3"/>
                      <a:pt x="140" y="3"/>
                      <a:pt x="139" y="3"/>
                    </a:cubicBezTo>
                    <a:cubicBezTo>
                      <a:pt x="139" y="2"/>
                      <a:pt x="138" y="2"/>
                      <a:pt x="138" y="2"/>
                    </a:cubicBezTo>
                    <a:cubicBezTo>
                      <a:pt x="134" y="2"/>
                      <a:pt x="129" y="4"/>
                      <a:pt x="125" y="7"/>
                    </a:cubicBezTo>
                    <a:cubicBezTo>
                      <a:pt x="124" y="8"/>
                      <a:pt x="122" y="9"/>
                      <a:pt x="119" y="9"/>
                    </a:cubicBezTo>
                    <a:cubicBezTo>
                      <a:pt x="118" y="10"/>
                      <a:pt x="118" y="10"/>
                      <a:pt x="117" y="10"/>
                    </a:cubicBezTo>
                    <a:cubicBezTo>
                      <a:pt x="116" y="10"/>
                      <a:pt x="116" y="10"/>
                      <a:pt x="116" y="11"/>
                    </a:cubicBezTo>
                    <a:cubicBezTo>
                      <a:pt x="116" y="11"/>
                      <a:pt x="116" y="12"/>
                      <a:pt x="116" y="12"/>
                    </a:cubicBezTo>
                    <a:cubicBezTo>
                      <a:pt x="119" y="14"/>
                      <a:pt x="119" y="17"/>
                      <a:pt x="119" y="18"/>
                    </a:cubicBezTo>
                    <a:cubicBezTo>
                      <a:pt x="119" y="19"/>
                      <a:pt x="119" y="19"/>
                      <a:pt x="119" y="20"/>
                    </a:cubicBezTo>
                    <a:cubicBezTo>
                      <a:pt x="119" y="23"/>
                      <a:pt x="117" y="25"/>
                      <a:pt x="116" y="27"/>
                    </a:cubicBezTo>
                    <a:cubicBezTo>
                      <a:pt x="115" y="28"/>
                      <a:pt x="114" y="29"/>
                      <a:pt x="113" y="29"/>
                    </a:cubicBezTo>
                    <a:cubicBezTo>
                      <a:pt x="113" y="30"/>
                      <a:pt x="113" y="31"/>
                      <a:pt x="113" y="33"/>
                    </a:cubicBezTo>
                    <a:cubicBezTo>
                      <a:pt x="113" y="34"/>
                      <a:pt x="113" y="36"/>
                      <a:pt x="113" y="38"/>
                    </a:cubicBezTo>
                    <a:cubicBezTo>
                      <a:pt x="112" y="39"/>
                      <a:pt x="111" y="40"/>
                      <a:pt x="108" y="40"/>
                    </a:cubicBezTo>
                    <a:cubicBezTo>
                      <a:pt x="107" y="40"/>
                      <a:pt x="104" y="40"/>
                      <a:pt x="102" y="39"/>
                    </a:cubicBezTo>
                    <a:cubicBezTo>
                      <a:pt x="102" y="39"/>
                      <a:pt x="101" y="39"/>
                      <a:pt x="101" y="39"/>
                    </a:cubicBezTo>
                    <a:cubicBezTo>
                      <a:pt x="101" y="39"/>
                      <a:pt x="101" y="40"/>
                      <a:pt x="101" y="40"/>
                    </a:cubicBezTo>
                    <a:cubicBezTo>
                      <a:pt x="102" y="41"/>
                      <a:pt x="103" y="43"/>
                      <a:pt x="104" y="44"/>
                    </a:cubicBezTo>
                    <a:cubicBezTo>
                      <a:pt x="104" y="45"/>
                      <a:pt x="104" y="46"/>
                      <a:pt x="103" y="47"/>
                    </a:cubicBezTo>
                    <a:cubicBezTo>
                      <a:pt x="101" y="49"/>
                      <a:pt x="98" y="51"/>
                      <a:pt x="94" y="51"/>
                    </a:cubicBezTo>
                    <a:cubicBezTo>
                      <a:pt x="93" y="51"/>
                      <a:pt x="93" y="53"/>
                      <a:pt x="93" y="58"/>
                    </a:cubicBezTo>
                    <a:cubicBezTo>
                      <a:pt x="92" y="59"/>
                      <a:pt x="92" y="60"/>
                      <a:pt x="92" y="61"/>
                    </a:cubicBezTo>
                    <a:cubicBezTo>
                      <a:pt x="92" y="70"/>
                      <a:pt x="85" y="71"/>
                      <a:pt x="83" y="67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0" y="67"/>
                      <a:pt x="76" y="69"/>
                      <a:pt x="75" y="70"/>
                    </a:cubicBezTo>
                    <a:cubicBezTo>
                      <a:pt x="75" y="72"/>
                      <a:pt x="74" y="74"/>
                      <a:pt x="70" y="74"/>
                    </a:cubicBezTo>
                    <a:cubicBezTo>
                      <a:pt x="69" y="74"/>
                      <a:pt x="68" y="74"/>
                      <a:pt x="66" y="74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5" y="74"/>
                      <a:pt x="65" y="74"/>
                      <a:pt x="65" y="74"/>
                    </a:cubicBezTo>
                    <a:cubicBezTo>
                      <a:pt x="62" y="74"/>
                      <a:pt x="59" y="77"/>
                      <a:pt x="58" y="78"/>
                    </a:cubicBezTo>
                    <a:cubicBezTo>
                      <a:pt x="58" y="78"/>
                      <a:pt x="59" y="80"/>
                      <a:pt x="59" y="82"/>
                    </a:cubicBezTo>
                    <a:cubicBezTo>
                      <a:pt x="60" y="86"/>
                      <a:pt x="60" y="88"/>
                      <a:pt x="59" y="89"/>
                    </a:cubicBezTo>
                    <a:cubicBezTo>
                      <a:pt x="58" y="93"/>
                      <a:pt x="21" y="96"/>
                      <a:pt x="15" y="96"/>
                    </a:cubicBezTo>
                    <a:cubicBezTo>
                      <a:pt x="14" y="96"/>
                      <a:pt x="13" y="96"/>
                      <a:pt x="12" y="96"/>
                    </a:cubicBezTo>
                    <a:cubicBezTo>
                      <a:pt x="10" y="96"/>
                      <a:pt x="8" y="96"/>
                      <a:pt x="7" y="95"/>
                    </a:cubicBezTo>
                    <a:cubicBezTo>
                      <a:pt x="6" y="95"/>
                      <a:pt x="6" y="95"/>
                      <a:pt x="5" y="95"/>
                    </a:cubicBezTo>
                    <a:cubicBezTo>
                      <a:pt x="4" y="95"/>
                      <a:pt x="2" y="95"/>
                      <a:pt x="1" y="95"/>
                    </a:cubicBezTo>
                    <a:cubicBezTo>
                      <a:pt x="1" y="95"/>
                      <a:pt x="0" y="95"/>
                      <a:pt x="0" y="95"/>
                    </a:cubicBezTo>
                    <a:cubicBezTo>
                      <a:pt x="0" y="95"/>
                      <a:pt x="1" y="96"/>
                      <a:pt x="1" y="96"/>
                    </a:cubicBezTo>
                    <a:cubicBezTo>
                      <a:pt x="1" y="96"/>
                      <a:pt x="1" y="97"/>
                      <a:pt x="2" y="97"/>
                    </a:cubicBezTo>
                    <a:cubicBezTo>
                      <a:pt x="2" y="97"/>
                      <a:pt x="2" y="97"/>
                      <a:pt x="2" y="98"/>
                    </a:cubicBezTo>
                    <a:cubicBezTo>
                      <a:pt x="2" y="98"/>
                      <a:pt x="2" y="98"/>
                      <a:pt x="2" y="99"/>
                    </a:cubicBezTo>
                    <a:cubicBezTo>
                      <a:pt x="4" y="101"/>
                      <a:pt x="6" y="103"/>
                      <a:pt x="9" y="104"/>
                    </a:cubicBezTo>
                    <a:cubicBezTo>
                      <a:pt x="10" y="105"/>
                      <a:pt x="11" y="106"/>
                      <a:pt x="12" y="106"/>
                    </a:cubicBezTo>
                    <a:cubicBezTo>
                      <a:pt x="17" y="108"/>
                      <a:pt x="17" y="113"/>
                      <a:pt x="17" y="116"/>
                    </a:cubicBezTo>
                    <a:cubicBezTo>
                      <a:pt x="18" y="117"/>
                      <a:pt x="18" y="118"/>
                      <a:pt x="18" y="119"/>
                    </a:cubicBezTo>
                    <a:cubicBezTo>
                      <a:pt x="21" y="120"/>
                      <a:pt x="23" y="125"/>
                      <a:pt x="23" y="128"/>
                    </a:cubicBezTo>
                    <a:cubicBezTo>
                      <a:pt x="23" y="128"/>
                      <a:pt x="23" y="129"/>
                      <a:pt x="23" y="129"/>
                    </a:cubicBezTo>
                    <a:cubicBezTo>
                      <a:pt x="22" y="130"/>
                      <a:pt x="21" y="131"/>
                      <a:pt x="20" y="131"/>
                    </a:cubicBezTo>
                    <a:cubicBezTo>
                      <a:pt x="17" y="131"/>
                      <a:pt x="15" y="132"/>
                      <a:pt x="13" y="133"/>
                    </a:cubicBezTo>
                    <a:cubicBezTo>
                      <a:pt x="12" y="133"/>
                      <a:pt x="11" y="134"/>
                      <a:pt x="10" y="134"/>
                    </a:cubicBezTo>
                    <a:cubicBezTo>
                      <a:pt x="8" y="135"/>
                      <a:pt x="4" y="139"/>
                      <a:pt x="4" y="144"/>
                    </a:cubicBezTo>
                    <a:cubicBezTo>
                      <a:pt x="4" y="144"/>
                      <a:pt x="4" y="144"/>
                      <a:pt x="4" y="145"/>
                    </a:cubicBezTo>
                    <a:cubicBezTo>
                      <a:pt x="5" y="145"/>
                      <a:pt x="6" y="145"/>
                      <a:pt x="7" y="145"/>
                    </a:cubicBezTo>
                    <a:cubicBezTo>
                      <a:pt x="17" y="145"/>
                      <a:pt x="22" y="144"/>
                      <a:pt x="22" y="144"/>
                    </a:cubicBezTo>
                    <a:cubicBezTo>
                      <a:pt x="24" y="141"/>
                      <a:pt x="30" y="140"/>
                      <a:pt x="33" y="142"/>
                    </a:cubicBezTo>
                    <a:cubicBezTo>
                      <a:pt x="34" y="143"/>
                      <a:pt x="37" y="143"/>
                      <a:pt x="41" y="143"/>
                    </a:cubicBezTo>
                    <a:cubicBezTo>
                      <a:pt x="45" y="143"/>
                      <a:pt x="48" y="143"/>
                      <a:pt x="49" y="142"/>
                    </a:cubicBezTo>
                    <a:cubicBezTo>
                      <a:pt x="51" y="141"/>
                      <a:pt x="53" y="140"/>
                      <a:pt x="55" y="140"/>
                    </a:cubicBezTo>
                    <a:cubicBezTo>
                      <a:pt x="59" y="140"/>
                      <a:pt x="61" y="143"/>
                      <a:pt x="61" y="146"/>
                    </a:cubicBezTo>
                    <a:cubicBezTo>
                      <a:pt x="61" y="147"/>
                      <a:pt x="62" y="148"/>
                      <a:pt x="64" y="149"/>
                    </a:cubicBezTo>
                    <a:cubicBezTo>
                      <a:pt x="65" y="150"/>
                      <a:pt x="65" y="150"/>
                      <a:pt x="66" y="151"/>
                    </a:cubicBezTo>
                    <a:cubicBezTo>
                      <a:pt x="68" y="153"/>
                      <a:pt x="68" y="155"/>
                      <a:pt x="68" y="156"/>
                    </a:cubicBezTo>
                    <a:cubicBezTo>
                      <a:pt x="68" y="157"/>
                      <a:pt x="68" y="158"/>
                      <a:pt x="69" y="159"/>
                    </a:cubicBezTo>
                    <a:cubicBezTo>
                      <a:pt x="69" y="160"/>
                      <a:pt x="70" y="160"/>
                      <a:pt x="72" y="161"/>
                    </a:cubicBezTo>
                    <a:cubicBezTo>
                      <a:pt x="74" y="161"/>
                      <a:pt x="76" y="162"/>
                      <a:pt x="78" y="163"/>
                    </a:cubicBezTo>
                    <a:cubicBezTo>
                      <a:pt x="78" y="163"/>
                      <a:pt x="78" y="163"/>
                      <a:pt x="78" y="163"/>
                    </a:cubicBezTo>
                    <a:cubicBezTo>
                      <a:pt x="78" y="163"/>
                      <a:pt x="78" y="163"/>
                      <a:pt x="78" y="163"/>
                    </a:cubicBezTo>
                    <a:cubicBezTo>
                      <a:pt x="79" y="162"/>
                      <a:pt x="79" y="162"/>
                      <a:pt x="79" y="161"/>
                    </a:cubicBezTo>
                    <a:cubicBezTo>
                      <a:pt x="81" y="158"/>
                      <a:pt x="83" y="154"/>
                      <a:pt x="90" y="156"/>
                    </a:cubicBezTo>
                    <a:cubicBezTo>
                      <a:pt x="91" y="156"/>
                      <a:pt x="93" y="156"/>
                      <a:pt x="93" y="156"/>
                    </a:cubicBezTo>
                    <a:cubicBezTo>
                      <a:pt x="94" y="156"/>
                      <a:pt x="95" y="156"/>
                      <a:pt x="96" y="155"/>
                    </a:cubicBezTo>
                    <a:cubicBezTo>
                      <a:pt x="97" y="155"/>
                      <a:pt x="98" y="155"/>
                      <a:pt x="99" y="155"/>
                    </a:cubicBezTo>
                    <a:cubicBezTo>
                      <a:pt x="100" y="155"/>
                      <a:pt x="100" y="155"/>
                      <a:pt x="101" y="155"/>
                    </a:cubicBezTo>
                    <a:cubicBezTo>
                      <a:pt x="104" y="156"/>
                      <a:pt x="106" y="156"/>
                      <a:pt x="107" y="154"/>
                    </a:cubicBezTo>
                    <a:cubicBezTo>
                      <a:pt x="108" y="153"/>
                      <a:pt x="106" y="149"/>
                      <a:pt x="103" y="146"/>
                    </a:cubicBezTo>
                    <a:cubicBezTo>
                      <a:pt x="101" y="144"/>
                      <a:pt x="97" y="138"/>
                      <a:pt x="98" y="133"/>
                    </a:cubicBezTo>
                    <a:cubicBezTo>
                      <a:pt x="98" y="132"/>
                      <a:pt x="97" y="131"/>
                      <a:pt x="95" y="130"/>
                    </a:cubicBezTo>
                    <a:cubicBezTo>
                      <a:pt x="93" y="129"/>
                      <a:pt x="91" y="128"/>
                      <a:pt x="91" y="125"/>
                    </a:cubicBezTo>
                    <a:cubicBezTo>
                      <a:pt x="91" y="122"/>
                      <a:pt x="95" y="117"/>
                      <a:pt x="99" y="114"/>
                    </a:cubicBezTo>
                    <a:cubicBezTo>
                      <a:pt x="99" y="113"/>
                      <a:pt x="99" y="113"/>
                      <a:pt x="100" y="113"/>
                    </a:cubicBezTo>
                    <a:cubicBezTo>
                      <a:pt x="100" y="113"/>
                      <a:pt x="101" y="112"/>
                      <a:pt x="102" y="112"/>
                    </a:cubicBezTo>
                    <a:cubicBezTo>
                      <a:pt x="103" y="112"/>
                      <a:pt x="104" y="113"/>
                      <a:pt x="105" y="113"/>
                    </a:cubicBezTo>
                    <a:cubicBezTo>
                      <a:pt x="106" y="114"/>
                      <a:pt x="107" y="114"/>
                      <a:pt x="108" y="114"/>
                    </a:cubicBezTo>
                    <a:cubicBezTo>
                      <a:pt x="108" y="113"/>
                      <a:pt x="109" y="112"/>
                      <a:pt x="111" y="112"/>
                    </a:cubicBezTo>
                    <a:cubicBezTo>
                      <a:pt x="111" y="112"/>
                      <a:pt x="111" y="112"/>
                      <a:pt x="111" y="112"/>
                    </a:cubicBezTo>
                    <a:cubicBezTo>
                      <a:pt x="111" y="112"/>
                      <a:pt x="112" y="112"/>
                      <a:pt x="112" y="112"/>
                    </a:cubicBezTo>
                    <a:cubicBezTo>
                      <a:pt x="114" y="112"/>
                      <a:pt x="115" y="112"/>
                      <a:pt x="116" y="113"/>
                    </a:cubicBezTo>
                    <a:cubicBezTo>
                      <a:pt x="117" y="113"/>
                      <a:pt x="117" y="113"/>
                      <a:pt x="117" y="113"/>
                    </a:cubicBezTo>
                    <a:cubicBezTo>
                      <a:pt x="118" y="113"/>
                      <a:pt x="121" y="109"/>
                      <a:pt x="121" y="106"/>
                    </a:cubicBezTo>
                    <a:cubicBezTo>
                      <a:pt x="122" y="102"/>
                      <a:pt x="126" y="101"/>
                      <a:pt x="129" y="100"/>
                    </a:cubicBezTo>
                    <a:cubicBezTo>
                      <a:pt x="130" y="100"/>
                      <a:pt x="131" y="99"/>
                      <a:pt x="131" y="99"/>
                    </a:cubicBezTo>
                    <a:cubicBezTo>
                      <a:pt x="132" y="98"/>
                      <a:pt x="133" y="94"/>
                      <a:pt x="134" y="92"/>
                    </a:cubicBezTo>
                    <a:cubicBezTo>
                      <a:pt x="134" y="90"/>
                      <a:pt x="135" y="88"/>
                      <a:pt x="135" y="88"/>
                    </a:cubicBezTo>
                    <a:cubicBezTo>
                      <a:pt x="136" y="86"/>
                      <a:pt x="138" y="86"/>
                      <a:pt x="139" y="86"/>
                    </a:cubicBezTo>
                    <a:cubicBezTo>
                      <a:pt x="141" y="85"/>
                      <a:pt x="142" y="85"/>
                      <a:pt x="142" y="83"/>
                    </a:cubicBezTo>
                    <a:cubicBezTo>
                      <a:pt x="142" y="76"/>
                      <a:pt x="147" y="75"/>
                      <a:pt x="149" y="75"/>
                    </a:cubicBezTo>
                    <a:cubicBezTo>
                      <a:pt x="149" y="75"/>
                      <a:pt x="149" y="73"/>
                      <a:pt x="149" y="72"/>
                    </a:cubicBezTo>
                    <a:cubicBezTo>
                      <a:pt x="149" y="70"/>
                      <a:pt x="149" y="69"/>
                      <a:pt x="149" y="68"/>
                    </a:cubicBezTo>
                    <a:cubicBezTo>
                      <a:pt x="150" y="65"/>
                      <a:pt x="151" y="61"/>
                      <a:pt x="154" y="59"/>
                    </a:cubicBezTo>
                    <a:cubicBezTo>
                      <a:pt x="155" y="59"/>
                      <a:pt x="155" y="59"/>
                      <a:pt x="156" y="58"/>
                    </a:cubicBezTo>
                    <a:cubicBezTo>
                      <a:pt x="155" y="58"/>
                      <a:pt x="154" y="57"/>
                      <a:pt x="152" y="57"/>
                    </a:cubicBezTo>
                    <a:cubicBezTo>
                      <a:pt x="152" y="57"/>
                      <a:pt x="152" y="57"/>
                      <a:pt x="151" y="57"/>
                    </a:cubicBezTo>
                    <a:cubicBezTo>
                      <a:pt x="147" y="57"/>
                      <a:pt x="144" y="49"/>
                      <a:pt x="143" y="45"/>
                    </a:cubicBezTo>
                    <a:cubicBezTo>
                      <a:pt x="143" y="45"/>
                      <a:pt x="143" y="45"/>
                      <a:pt x="143" y="45"/>
                    </a:cubicBezTo>
                    <a:cubicBezTo>
                      <a:pt x="143" y="44"/>
                      <a:pt x="143" y="44"/>
                      <a:pt x="143" y="44"/>
                    </a:cubicBezTo>
                    <a:cubicBezTo>
                      <a:pt x="143" y="41"/>
                      <a:pt x="143" y="36"/>
                      <a:pt x="142" y="35"/>
                    </a:cubicBezTo>
                    <a:cubicBezTo>
                      <a:pt x="141" y="35"/>
                      <a:pt x="140" y="33"/>
                      <a:pt x="141" y="31"/>
                    </a:cubicBezTo>
                    <a:cubicBezTo>
                      <a:pt x="142" y="28"/>
                      <a:pt x="145" y="26"/>
                      <a:pt x="149" y="26"/>
                    </a:cubicBezTo>
                    <a:cubicBezTo>
                      <a:pt x="152" y="26"/>
                      <a:pt x="154" y="27"/>
                      <a:pt x="157" y="28"/>
                    </a:cubicBezTo>
                    <a:cubicBezTo>
                      <a:pt x="160" y="28"/>
                      <a:pt x="162" y="29"/>
                      <a:pt x="164" y="29"/>
                    </a:cubicBezTo>
                    <a:cubicBezTo>
                      <a:pt x="165" y="29"/>
                      <a:pt x="165" y="29"/>
                      <a:pt x="165" y="29"/>
                    </a:cubicBezTo>
                    <a:cubicBezTo>
                      <a:pt x="167" y="27"/>
                      <a:pt x="171" y="26"/>
                      <a:pt x="174" y="25"/>
                    </a:cubicBezTo>
                    <a:cubicBezTo>
                      <a:pt x="175" y="25"/>
                      <a:pt x="176" y="25"/>
                      <a:pt x="176" y="24"/>
                    </a:cubicBezTo>
                    <a:cubicBezTo>
                      <a:pt x="177" y="24"/>
                      <a:pt x="177" y="23"/>
                      <a:pt x="179" y="20"/>
                    </a:cubicBezTo>
                    <a:cubicBezTo>
                      <a:pt x="179" y="20"/>
                      <a:pt x="179" y="20"/>
                      <a:pt x="179" y="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</p:grpSp>
        <p:grpSp>
          <p:nvGrpSpPr>
            <p:cNvPr id="8" name="Group 1186">
              <a:extLst>
                <a:ext uri="{FF2B5EF4-FFF2-40B4-BE49-F238E27FC236}">
                  <a16:creationId xmlns:a16="http://schemas.microsoft.com/office/drawing/2014/main" id="{39676D33-B65E-49A1-AE84-8E8E2929D9F2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677254" y="2599934"/>
              <a:ext cx="1161554" cy="1183157"/>
              <a:chOff x="2433" y="2872"/>
              <a:chExt cx="586" cy="536"/>
            </a:xfrm>
            <a:solidFill>
              <a:schemeClr val="tx2"/>
            </a:solidFill>
          </p:grpSpPr>
          <p:sp>
            <p:nvSpPr>
              <p:cNvPr id="1002" name="Freeform 1187">
                <a:extLst>
                  <a:ext uri="{FF2B5EF4-FFF2-40B4-BE49-F238E27FC236}">
                    <a16:creationId xmlns:a16="http://schemas.microsoft.com/office/drawing/2014/main" id="{E7625C81-CB06-491C-9586-CB15829C70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2" y="3333"/>
                <a:ext cx="197" cy="75"/>
              </a:xfrm>
              <a:custGeom>
                <a:avLst/>
                <a:gdLst>
                  <a:gd name="T0" fmla="*/ 202 w 206"/>
                  <a:gd name="T1" fmla="*/ 26 h 78"/>
                  <a:gd name="T2" fmla="*/ 202 w 206"/>
                  <a:gd name="T3" fmla="*/ 26 h 78"/>
                  <a:gd name="T4" fmla="*/ 200 w 206"/>
                  <a:gd name="T5" fmla="*/ 25 h 78"/>
                  <a:gd name="T6" fmla="*/ 190 w 206"/>
                  <a:gd name="T7" fmla="*/ 12 h 78"/>
                  <a:gd name="T8" fmla="*/ 188 w 206"/>
                  <a:gd name="T9" fmla="*/ 9 h 78"/>
                  <a:gd name="T10" fmla="*/ 178 w 206"/>
                  <a:gd name="T11" fmla="*/ 7 h 78"/>
                  <a:gd name="T12" fmla="*/ 172 w 206"/>
                  <a:gd name="T13" fmla="*/ 7 h 78"/>
                  <a:gd name="T14" fmla="*/ 139 w 206"/>
                  <a:gd name="T15" fmla="*/ 14 h 78"/>
                  <a:gd name="T16" fmla="*/ 118 w 206"/>
                  <a:gd name="T17" fmla="*/ 10 h 78"/>
                  <a:gd name="T18" fmla="*/ 107 w 206"/>
                  <a:gd name="T19" fmla="*/ 5 h 78"/>
                  <a:gd name="T20" fmla="*/ 86 w 206"/>
                  <a:gd name="T21" fmla="*/ 0 h 78"/>
                  <a:gd name="T22" fmla="*/ 38 w 206"/>
                  <a:gd name="T23" fmla="*/ 13 h 78"/>
                  <a:gd name="T24" fmla="*/ 27 w 206"/>
                  <a:gd name="T25" fmla="*/ 21 h 78"/>
                  <a:gd name="T26" fmla="*/ 3 w 206"/>
                  <a:gd name="T27" fmla="*/ 23 h 78"/>
                  <a:gd name="T28" fmla="*/ 7 w 206"/>
                  <a:gd name="T29" fmla="*/ 30 h 78"/>
                  <a:gd name="T30" fmla="*/ 7 w 206"/>
                  <a:gd name="T31" fmla="*/ 43 h 78"/>
                  <a:gd name="T32" fmla="*/ 10 w 206"/>
                  <a:gd name="T33" fmla="*/ 54 h 78"/>
                  <a:gd name="T34" fmla="*/ 14 w 206"/>
                  <a:gd name="T35" fmla="*/ 60 h 78"/>
                  <a:gd name="T36" fmla="*/ 24 w 206"/>
                  <a:gd name="T37" fmla="*/ 65 h 78"/>
                  <a:gd name="T38" fmla="*/ 33 w 206"/>
                  <a:gd name="T39" fmla="*/ 73 h 78"/>
                  <a:gd name="T40" fmla="*/ 53 w 206"/>
                  <a:gd name="T41" fmla="*/ 65 h 78"/>
                  <a:gd name="T42" fmla="*/ 71 w 206"/>
                  <a:gd name="T43" fmla="*/ 75 h 78"/>
                  <a:gd name="T44" fmla="*/ 82 w 206"/>
                  <a:gd name="T45" fmla="*/ 72 h 78"/>
                  <a:gd name="T46" fmla="*/ 97 w 206"/>
                  <a:gd name="T47" fmla="*/ 67 h 78"/>
                  <a:gd name="T48" fmla="*/ 111 w 206"/>
                  <a:gd name="T49" fmla="*/ 66 h 78"/>
                  <a:gd name="T50" fmla="*/ 109 w 206"/>
                  <a:gd name="T51" fmla="*/ 76 h 78"/>
                  <a:gd name="T52" fmla="*/ 111 w 206"/>
                  <a:gd name="T53" fmla="*/ 77 h 78"/>
                  <a:gd name="T54" fmla="*/ 112 w 206"/>
                  <a:gd name="T55" fmla="*/ 76 h 78"/>
                  <a:gd name="T56" fmla="*/ 112 w 206"/>
                  <a:gd name="T57" fmla="*/ 73 h 78"/>
                  <a:gd name="T58" fmla="*/ 117 w 206"/>
                  <a:gd name="T59" fmla="*/ 67 h 78"/>
                  <a:gd name="T60" fmla="*/ 120 w 206"/>
                  <a:gd name="T61" fmla="*/ 68 h 78"/>
                  <a:gd name="T62" fmla="*/ 134 w 206"/>
                  <a:gd name="T63" fmla="*/ 65 h 78"/>
                  <a:gd name="T64" fmla="*/ 136 w 206"/>
                  <a:gd name="T65" fmla="*/ 66 h 78"/>
                  <a:gd name="T66" fmla="*/ 138 w 206"/>
                  <a:gd name="T67" fmla="*/ 67 h 78"/>
                  <a:gd name="T68" fmla="*/ 149 w 206"/>
                  <a:gd name="T69" fmla="*/ 67 h 78"/>
                  <a:gd name="T70" fmla="*/ 176 w 206"/>
                  <a:gd name="T71" fmla="*/ 61 h 78"/>
                  <a:gd name="T72" fmla="*/ 180 w 206"/>
                  <a:gd name="T73" fmla="*/ 61 h 78"/>
                  <a:gd name="T74" fmla="*/ 195 w 206"/>
                  <a:gd name="T75" fmla="*/ 61 h 78"/>
                  <a:gd name="T76" fmla="*/ 205 w 206"/>
                  <a:gd name="T77" fmla="*/ 64 h 78"/>
                  <a:gd name="T78" fmla="*/ 206 w 206"/>
                  <a:gd name="T79" fmla="*/ 64 h 78"/>
                  <a:gd name="T80" fmla="*/ 206 w 206"/>
                  <a:gd name="T81" fmla="*/ 64 h 78"/>
                  <a:gd name="T82" fmla="*/ 205 w 206"/>
                  <a:gd name="T83" fmla="*/ 63 h 78"/>
                  <a:gd name="T84" fmla="*/ 205 w 206"/>
                  <a:gd name="T85" fmla="*/ 61 h 78"/>
                  <a:gd name="T86" fmla="*/ 204 w 206"/>
                  <a:gd name="T87" fmla="*/ 60 h 78"/>
                  <a:gd name="T88" fmla="*/ 203 w 206"/>
                  <a:gd name="T89" fmla="*/ 58 h 78"/>
                  <a:gd name="T90" fmla="*/ 202 w 206"/>
                  <a:gd name="T91" fmla="*/ 57 h 78"/>
                  <a:gd name="T92" fmla="*/ 200 w 206"/>
                  <a:gd name="T93" fmla="*/ 44 h 78"/>
                  <a:gd name="T94" fmla="*/ 199 w 206"/>
                  <a:gd name="T95" fmla="*/ 41 h 78"/>
                  <a:gd name="T96" fmla="*/ 199 w 206"/>
                  <a:gd name="T97" fmla="*/ 36 h 78"/>
                  <a:gd name="T98" fmla="*/ 199 w 206"/>
                  <a:gd name="T99" fmla="*/ 33 h 78"/>
                  <a:gd name="T100" fmla="*/ 201 w 206"/>
                  <a:gd name="T101" fmla="*/ 32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6" h="78">
                    <a:moveTo>
                      <a:pt x="201" y="31"/>
                    </a:moveTo>
                    <a:cubicBezTo>
                      <a:pt x="201" y="30"/>
                      <a:pt x="201" y="28"/>
                      <a:pt x="202" y="27"/>
                    </a:cubicBezTo>
                    <a:cubicBezTo>
                      <a:pt x="202" y="27"/>
                      <a:pt x="202" y="26"/>
                      <a:pt x="202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2" y="26"/>
                      <a:pt x="202" y="26"/>
                      <a:pt x="202" y="26"/>
                    </a:cubicBezTo>
                    <a:cubicBezTo>
                      <a:pt x="202" y="26"/>
                      <a:pt x="201" y="25"/>
                      <a:pt x="201" y="25"/>
                    </a:cubicBezTo>
                    <a:cubicBezTo>
                      <a:pt x="201" y="26"/>
                      <a:pt x="201" y="25"/>
                      <a:pt x="201" y="25"/>
                    </a:cubicBezTo>
                    <a:cubicBezTo>
                      <a:pt x="200" y="25"/>
                      <a:pt x="200" y="25"/>
                      <a:pt x="200" y="25"/>
                    </a:cubicBezTo>
                    <a:cubicBezTo>
                      <a:pt x="198" y="25"/>
                      <a:pt x="194" y="25"/>
                      <a:pt x="192" y="21"/>
                    </a:cubicBezTo>
                    <a:cubicBezTo>
                      <a:pt x="191" y="19"/>
                      <a:pt x="191" y="17"/>
                      <a:pt x="191" y="16"/>
                    </a:cubicBezTo>
                    <a:cubicBezTo>
                      <a:pt x="191" y="14"/>
                      <a:pt x="191" y="14"/>
                      <a:pt x="190" y="12"/>
                    </a:cubicBezTo>
                    <a:cubicBezTo>
                      <a:pt x="190" y="12"/>
                      <a:pt x="190" y="12"/>
                      <a:pt x="190" y="12"/>
                    </a:cubicBezTo>
                    <a:cubicBezTo>
                      <a:pt x="190" y="12"/>
                      <a:pt x="190" y="12"/>
                      <a:pt x="189" y="12"/>
                    </a:cubicBezTo>
                    <a:cubicBezTo>
                      <a:pt x="189" y="11"/>
                      <a:pt x="188" y="10"/>
                      <a:pt x="188" y="9"/>
                    </a:cubicBezTo>
                    <a:cubicBezTo>
                      <a:pt x="187" y="7"/>
                      <a:pt x="185" y="6"/>
                      <a:pt x="185" y="6"/>
                    </a:cubicBezTo>
                    <a:cubicBezTo>
                      <a:pt x="184" y="6"/>
                      <a:pt x="184" y="6"/>
                      <a:pt x="184" y="6"/>
                    </a:cubicBezTo>
                    <a:cubicBezTo>
                      <a:pt x="183" y="6"/>
                      <a:pt x="182" y="7"/>
                      <a:pt x="178" y="7"/>
                    </a:cubicBezTo>
                    <a:cubicBezTo>
                      <a:pt x="177" y="7"/>
                      <a:pt x="176" y="7"/>
                      <a:pt x="175" y="7"/>
                    </a:cubicBezTo>
                    <a:cubicBezTo>
                      <a:pt x="174" y="7"/>
                      <a:pt x="174" y="7"/>
                      <a:pt x="174" y="7"/>
                    </a:cubicBezTo>
                    <a:cubicBezTo>
                      <a:pt x="173" y="7"/>
                      <a:pt x="173" y="7"/>
                      <a:pt x="172" y="7"/>
                    </a:cubicBezTo>
                    <a:cubicBezTo>
                      <a:pt x="167" y="11"/>
                      <a:pt x="158" y="14"/>
                      <a:pt x="153" y="14"/>
                    </a:cubicBezTo>
                    <a:cubicBezTo>
                      <a:pt x="151" y="14"/>
                      <a:pt x="150" y="14"/>
                      <a:pt x="150" y="13"/>
                    </a:cubicBezTo>
                    <a:cubicBezTo>
                      <a:pt x="148" y="13"/>
                      <a:pt x="143" y="13"/>
                      <a:pt x="139" y="14"/>
                    </a:cubicBezTo>
                    <a:cubicBezTo>
                      <a:pt x="136" y="14"/>
                      <a:pt x="133" y="14"/>
                      <a:pt x="131" y="14"/>
                    </a:cubicBezTo>
                    <a:cubicBezTo>
                      <a:pt x="127" y="14"/>
                      <a:pt x="124" y="13"/>
                      <a:pt x="122" y="11"/>
                    </a:cubicBezTo>
                    <a:cubicBezTo>
                      <a:pt x="121" y="10"/>
                      <a:pt x="119" y="10"/>
                      <a:pt x="118" y="10"/>
                    </a:cubicBezTo>
                    <a:cubicBezTo>
                      <a:pt x="117" y="10"/>
                      <a:pt x="117" y="10"/>
                      <a:pt x="117" y="10"/>
                    </a:cubicBezTo>
                    <a:cubicBezTo>
                      <a:pt x="114" y="10"/>
                      <a:pt x="112" y="8"/>
                      <a:pt x="111" y="7"/>
                    </a:cubicBezTo>
                    <a:cubicBezTo>
                      <a:pt x="110" y="6"/>
                      <a:pt x="109" y="5"/>
                      <a:pt x="107" y="5"/>
                    </a:cubicBezTo>
                    <a:cubicBezTo>
                      <a:pt x="105" y="5"/>
                      <a:pt x="104" y="5"/>
                      <a:pt x="103" y="4"/>
                    </a:cubicBezTo>
                    <a:cubicBezTo>
                      <a:pt x="102" y="3"/>
                      <a:pt x="99" y="2"/>
                      <a:pt x="90" y="1"/>
                    </a:cubicBezTo>
                    <a:cubicBezTo>
                      <a:pt x="89" y="1"/>
                      <a:pt x="87" y="0"/>
                      <a:pt x="86" y="0"/>
                    </a:cubicBezTo>
                    <a:cubicBezTo>
                      <a:pt x="73" y="0"/>
                      <a:pt x="62" y="7"/>
                      <a:pt x="58" y="11"/>
                    </a:cubicBezTo>
                    <a:cubicBezTo>
                      <a:pt x="56" y="12"/>
                      <a:pt x="52" y="13"/>
                      <a:pt x="47" y="13"/>
                    </a:cubicBezTo>
                    <a:cubicBezTo>
                      <a:pt x="44" y="13"/>
                      <a:pt x="41" y="13"/>
                      <a:pt x="38" y="13"/>
                    </a:cubicBezTo>
                    <a:cubicBezTo>
                      <a:pt x="36" y="13"/>
                      <a:pt x="34" y="12"/>
                      <a:pt x="33" y="12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2" y="15"/>
                      <a:pt x="32" y="19"/>
                      <a:pt x="27" y="21"/>
                    </a:cubicBezTo>
                    <a:cubicBezTo>
                      <a:pt x="24" y="22"/>
                      <a:pt x="20" y="22"/>
                      <a:pt x="16" y="22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8" y="22"/>
                      <a:pt x="5" y="22"/>
                      <a:pt x="3" y="23"/>
                    </a:cubicBezTo>
                    <a:cubicBezTo>
                      <a:pt x="1" y="24"/>
                      <a:pt x="0" y="27"/>
                      <a:pt x="0" y="28"/>
                    </a:cubicBezTo>
                    <a:cubicBezTo>
                      <a:pt x="0" y="28"/>
                      <a:pt x="1" y="28"/>
                      <a:pt x="1" y="28"/>
                    </a:cubicBezTo>
                    <a:cubicBezTo>
                      <a:pt x="4" y="28"/>
                      <a:pt x="6" y="29"/>
                      <a:pt x="7" y="30"/>
                    </a:cubicBezTo>
                    <a:cubicBezTo>
                      <a:pt x="7" y="31"/>
                      <a:pt x="7" y="33"/>
                      <a:pt x="7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8" y="37"/>
                      <a:pt x="9" y="40"/>
                      <a:pt x="7" y="43"/>
                    </a:cubicBezTo>
                    <a:cubicBezTo>
                      <a:pt x="6" y="43"/>
                      <a:pt x="6" y="44"/>
                      <a:pt x="6" y="45"/>
                    </a:cubicBezTo>
                    <a:cubicBezTo>
                      <a:pt x="6" y="46"/>
                      <a:pt x="6" y="47"/>
                      <a:pt x="7" y="47"/>
                    </a:cubicBezTo>
                    <a:cubicBezTo>
                      <a:pt x="10" y="49"/>
                      <a:pt x="11" y="52"/>
                      <a:pt x="10" y="54"/>
                    </a:cubicBezTo>
                    <a:cubicBezTo>
                      <a:pt x="10" y="55"/>
                      <a:pt x="9" y="55"/>
                      <a:pt x="9" y="56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12" y="58"/>
                      <a:pt x="13" y="59"/>
                      <a:pt x="14" y="60"/>
                    </a:cubicBezTo>
                    <a:cubicBezTo>
                      <a:pt x="14" y="60"/>
                      <a:pt x="15" y="61"/>
                      <a:pt x="16" y="61"/>
                    </a:cubicBezTo>
                    <a:cubicBezTo>
                      <a:pt x="18" y="62"/>
                      <a:pt x="21" y="63"/>
                      <a:pt x="21" y="65"/>
                    </a:cubicBezTo>
                    <a:cubicBezTo>
                      <a:pt x="21" y="65"/>
                      <a:pt x="22" y="66"/>
                      <a:pt x="24" y="65"/>
                    </a:cubicBezTo>
                    <a:cubicBezTo>
                      <a:pt x="25" y="65"/>
                      <a:pt x="25" y="65"/>
                      <a:pt x="26" y="65"/>
                    </a:cubicBezTo>
                    <a:cubicBezTo>
                      <a:pt x="29" y="65"/>
                      <a:pt x="31" y="68"/>
                      <a:pt x="32" y="71"/>
                    </a:cubicBezTo>
                    <a:cubicBezTo>
                      <a:pt x="33" y="72"/>
                      <a:pt x="33" y="72"/>
                      <a:pt x="33" y="73"/>
                    </a:cubicBezTo>
                    <a:cubicBezTo>
                      <a:pt x="34" y="73"/>
                      <a:pt x="34" y="74"/>
                      <a:pt x="37" y="74"/>
                    </a:cubicBezTo>
                    <a:cubicBezTo>
                      <a:pt x="40" y="74"/>
                      <a:pt x="44" y="72"/>
                      <a:pt x="44" y="71"/>
                    </a:cubicBezTo>
                    <a:cubicBezTo>
                      <a:pt x="44" y="69"/>
                      <a:pt x="45" y="65"/>
                      <a:pt x="53" y="65"/>
                    </a:cubicBezTo>
                    <a:cubicBezTo>
                      <a:pt x="54" y="65"/>
                      <a:pt x="55" y="65"/>
                      <a:pt x="56" y="65"/>
                    </a:cubicBezTo>
                    <a:cubicBezTo>
                      <a:pt x="60" y="66"/>
                      <a:pt x="64" y="69"/>
                      <a:pt x="68" y="72"/>
                    </a:cubicBezTo>
                    <a:cubicBezTo>
                      <a:pt x="69" y="73"/>
                      <a:pt x="71" y="74"/>
                      <a:pt x="71" y="75"/>
                    </a:cubicBezTo>
                    <a:cubicBezTo>
                      <a:pt x="72" y="75"/>
                      <a:pt x="72" y="75"/>
                      <a:pt x="72" y="75"/>
                    </a:cubicBezTo>
                    <a:cubicBezTo>
                      <a:pt x="73" y="75"/>
                      <a:pt x="75" y="74"/>
                      <a:pt x="77" y="74"/>
                    </a:cubicBezTo>
                    <a:cubicBezTo>
                      <a:pt x="79" y="73"/>
                      <a:pt x="81" y="72"/>
                      <a:pt x="82" y="72"/>
                    </a:cubicBezTo>
                    <a:cubicBezTo>
                      <a:pt x="84" y="72"/>
                      <a:pt x="87" y="70"/>
                      <a:pt x="89" y="68"/>
                    </a:cubicBezTo>
                    <a:cubicBezTo>
                      <a:pt x="90" y="67"/>
                      <a:pt x="91" y="66"/>
                      <a:pt x="92" y="66"/>
                    </a:cubicBezTo>
                    <a:cubicBezTo>
                      <a:pt x="94" y="65"/>
                      <a:pt x="96" y="66"/>
                      <a:pt x="97" y="67"/>
                    </a:cubicBezTo>
                    <a:cubicBezTo>
                      <a:pt x="99" y="68"/>
                      <a:pt x="100" y="69"/>
                      <a:pt x="101" y="68"/>
                    </a:cubicBezTo>
                    <a:cubicBezTo>
                      <a:pt x="103" y="67"/>
                      <a:pt x="106" y="65"/>
                      <a:pt x="109" y="65"/>
                    </a:cubicBezTo>
                    <a:cubicBezTo>
                      <a:pt x="110" y="65"/>
                      <a:pt x="111" y="65"/>
                      <a:pt x="111" y="66"/>
                    </a:cubicBezTo>
                    <a:cubicBezTo>
                      <a:pt x="112" y="66"/>
                      <a:pt x="112" y="67"/>
                      <a:pt x="113" y="68"/>
                    </a:cubicBezTo>
                    <a:cubicBezTo>
                      <a:pt x="113" y="69"/>
                      <a:pt x="112" y="71"/>
                      <a:pt x="111" y="72"/>
                    </a:cubicBezTo>
                    <a:cubicBezTo>
                      <a:pt x="110" y="73"/>
                      <a:pt x="109" y="75"/>
                      <a:pt x="109" y="76"/>
                    </a:cubicBezTo>
                    <a:cubicBezTo>
                      <a:pt x="109" y="76"/>
                      <a:pt x="110" y="77"/>
                      <a:pt x="110" y="78"/>
                    </a:cubicBezTo>
                    <a:cubicBezTo>
                      <a:pt x="110" y="78"/>
                      <a:pt x="110" y="78"/>
                      <a:pt x="110" y="78"/>
                    </a:cubicBezTo>
                    <a:cubicBezTo>
                      <a:pt x="110" y="78"/>
                      <a:pt x="111" y="77"/>
                      <a:pt x="111" y="77"/>
                    </a:cubicBezTo>
                    <a:cubicBezTo>
                      <a:pt x="111" y="77"/>
                      <a:pt x="111" y="77"/>
                      <a:pt x="111" y="77"/>
                    </a:cubicBezTo>
                    <a:cubicBezTo>
                      <a:pt x="111" y="76"/>
                      <a:pt x="111" y="76"/>
                      <a:pt x="112" y="76"/>
                    </a:cubicBezTo>
                    <a:cubicBezTo>
                      <a:pt x="112" y="76"/>
                      <a:pt x="112" y="76"/>
                      <a:pt x="112" y="76"/>
                    </a:cubicBezTo>
                    <a:cubicBezTo>
                      <a:pt x="112" y="76"/>
                      <a:pt x="112" y="75"/>
                      <a:pt x="112" y="75"/>
                    </a:cubicBezTo>
                    <a:cubicBezTo>
                      <a:pt x="112" y="75"/>
                      <a:pt x="112" y="75"/>
                      <a:pt x="112" y="75"/>
                    </a:cubicBezTo>
                    <a:cubicBezTo>
                      <a:pt x="112" y="74"/>
                      <a:pt x="112" y="74"/>
                      <a:pt x="112" y="73"/>
                    </a:cubicBezTo>
                    <a:cubicBezTo>
                      <a:pt x="112" y="73"/>
                      <a:pt x="112" y="73"/>
                      <a:pt x="112" y="72"/>
                    </a:cubicBezTo>
                    <a:cubicBezTo>
                      <a:pt x="112" y="71"/>
                      <a:pt x="113" y="70"/>
                      <a:pt x="113" y="70"/>
                    </a:cubicBezTo>
                    <a:cubicBezTo>
                      <a:pt x="114" y="68"/>
                      <a:pt x="115" y="67"/>
                      <a:pt x="117" y="67"/>
                    </a:cubicBezTo>
                    <a:cubicBezTo>
                      <a:pt x="117" y="67"/>
                      <a:pt x="117" y="67"/>
                      <a:pt x="117" y="67"/>
                    </a:cubicBezTo>
                    <a:cubicBezTo>
                      <a:pt x="117" y="67"/>
                      <a:pt x="117" y="67"/>
                      <a:pt x="117" y="67"/>
                    </a:cubicBezTo>
                    <a:cubicBezTo>
                      <a:pt x="118" y="67"/>
                      <a:pt x="119" y="68"/>
                      <a:pt x="120" y="68"/>
                    </a:cubicBezTo>
                    <a:cubicBezTo>
                      <a:pt x="122" y="70"/>
                      <a:pt x="124" y="70"/>
                      <a:pt x="128" y="68"/>
                    </a:cubicBezTo>
                    <a:cubicBezTo>
                      <a:pt x="129" y="68"/>
                      <a:pt x="130" y="67"/>
                      <a:pt x="131" y="67"/>
                    </a:cubicBezTo>
                    <a:cubicBezTo>
                      <a:pt x="132" y="66"/>
                      <a:pt x="133" y="65"/>
                      <a:pt x="134" y="65"/>
                    </a:cubicBezTo>
                    <a:cubicBezTo>
                      <a:pt x="135" y="65"/>
                      <a:pt x="135" y="66"/>
                      <a:pt x="135" y="66"/>
                    </a:cubicBezTo>
                    <a:cubicBezTo>
                      <a:pt x="136" y="66"/>
                      <a:pt x="136" y="66"/>
                      <a:pt x="136" y="66"/>
                    </a:cubicBezTo>
                    <a:cubicBezTo>
                      <a:pt x="136" y="66"/>
                      <a:pt x="136" y="66"/>
                      <a:pt x="136" y="66"/>
                    </a:cubicBezTo>
                    <a:cubicBezTo>
                      <a:pt x="136" y="66"/>
                      <a:pt x="137" y="66"/>
                      <a:pt x="137" y="66"/>
                    </a:cubicBezTo>
                    <a:cubicBezTo>
                      <a:pt x="137" y="67"/>
                      <a:pt x="137" y="67"/>
                      <a:pt x="137" y="67"/>
                    </a:cubicBezTo>
                    <a:cubicBezTo>
                      <a:pt x="137" y="67"/>
                      <a:pt x="137" y="67"/>
                      <a:pt x="138" y="67"/>
                    </a:cubicBezTo>
                    <a:cubicBezTo>
                      <a:pt x="138" y="67"/>
                      <a:pt x="138" y="68"/>
                      <a:pt x="139" y="68"/>
                    </a:cubicBezTo>
                    <a:cubicBezTo>
                      <a:pt x="140" y="68"/>
                      <a:pt x="141" y="68"/>
                      <a:pt x="142" y="67"/>
                    </a:cubicBezTo>
                    <a:cubicBezTo>
                      <a:pt x="144" y="67"/>
                      <a:pt x="146" y="67"/>
                      <a:pt x="149" y="67"/>
                    </a:cubicBezTo>
                    <a:cubicBezTo>
                      <a:pt x="152" y="67"/>
                      <a:pt x="154" y="66"/>
                      <a:pt x="156" y="65"/>
                    </a:cubicBezTo>
                    <a:cubicBezTo>
                      <a:pt x="158" y="64"/>
                      <a:pt x="160" y="62"/>
                      <a:pt x="164" y="63"/>
                    </a:cubicBezTo>
                    <a:cubicBezTo>
                      <a:pt x="170" y="63"/>
                      <a:pt x="176" y="61"/>
                      <a:pt x="176" y="61"/>
                    </a:cubicBezTo>
                    <a:cubicBezTo>
                      <a:pt x="176" y="61"/>
                      <a:pt x="176" y="61"/>
                      <a:pt x="176" y="61"/>
                    </a:cubicBezTo>
                    <a:cubicBezTo>
                      <a:pt x="180" y="62"/>
                      <a:pt x="180" y="62"/>
                      <a:pt x="180" y="62"/>
                    </a:cubicBezTo>
                    <a:cubicBezTo>
                      <a:pt x="180" y="62"/>
                      <a:pt x="180" y="62"/>
                      <a:pt x="180" y="61"/>
                    </a:cubicBezTo>
                    <a:cubicBezTo>
                      <a:pt x="181" y="60"/>
                      <a:pt x="182" y="59"/>
                      <a:pt x="185" y="58"/>
                    </a:cubicBezTo>
                    <a:cubicBezTo>
                      <a:pt x="189" y="58"/>
                      <a:pt x="191" y="59"/>
                      <a:pt x="193" y="60"/>
                    </a:cubicBezTo>
                    <a:cubicBezTo>
                      <a:pt x="194" y="60"/>
                      <a:pt x="194" y="61"/>
                      <a:pt x="195" y="61"/>
                    </a:cubicBezTo>
                    <a:cubicBezTo>
                      <a:pt x="195" y="60"/>
                      <a:pt x="196" y="60"/>
                      <a:pt x="196" y="60"/>
                    </a:cubicBezTo>
                    <a:cubicBezTo>
                      <a:pt x="198" y="60"/>
                      <a:pt x="200" y="61"/>
                      <a:pt x="202" y="62"/>
                    </a:cubicBezTo>
                    <a:cubicBezTo>
                      <a:pt x="203" y="63"/>
                      <a:pt x="204" y="63"/>
                      <a:pt x="205" y="64"/>
                    </a:cubicBezTo>
                    <a:cubicBezTo>
                      <a:pt x="205" y="64"/>
                      <a:pt x="205" y="64"/>
                      <a:pt x="205" y="64"/>
                    </a:cubicBezTo>
                    <a:cubicBezTo>
                      <a:pt x="205" y="64"/>
                      <a:pt x="205" y="64"/>
                      <a:pt x="206" y="64"/>
                    </a:cubicBezTo>
                    <a:cubicBezTo>
                      <a:pt x="206" y="64"/>
                      <a:pt x="206" y="64"/>
                      <a:pt x="206" y="64"/>
                    </a:cubicBezTo>
                    <a:cubicBezTo>
                      <a:pt x="206" y="64"/>
                      <a:pt x="206" y="64"/>
                      <a:pt x="206" y="64"/>
                    </a:cubicBezTo>
                    <a:cubicBezTo>
                      <a:pt x="206" y="64"/>
                      <a:pt x="206" y="64"/>
                      <a:pt x="206" y="64"/>
                    </a:cubicBezTo>
                    <a:cubicBezTo>
                      <a:pt x="206" y="64"/>
                      <a:pt x="206" y="64"/>
                      <a:pt x="206" y="64"/>
                    </a:cubicBezTo>
                    <a:cubicBezTo>
                      <a:pt x="206" y="64"/>
                      <a:pt x="206" y="64"/>
                      <a:pt x="206" y="63"/>
                    </a:cubicBezTo>
                    <a:cubicBezTo>
                      <a:pt x="206" y="63"/>
                      <a:pt x="206" y="63"/>
                      <a:pt x="205" y="63"/>
                    </a:cubicBezTo>
                    <a:cubicBezTo>
                      <a:pt x="205" y="63"/>
                      <a:pt x="205" y="63"/>
                      <a:pt x="205" y="63"/>
                    </a:cubicBezTo>
                    <a:cubicBezTo>
                      <a:pt x="205" y="62"/>
                      <a:pt x="205" y="62"/>
                      <a:pt x="205" y="62"/>
                    </a:cubicBezTo>
                    <a:cubicBezTo>
                      <a:pt x="205" y="62"/>
                      <a:pt x="205" y="62"/>
                      <a:pt x="205" y="62"/>
                    </a:cubicBezTo>
                    <a:cubicBezTo>
                      <a:pt x="205" y="62"/>
                      <a:pt x="205" y="61"/>
                      <a:pt x="205" y="61"/>
                    </a:cubicBezTo>
                    <a:cubicBezTo>
                      <a:pt x="204" y="61"/>
                      <a:pt x="204" y="61"/>
                      <a:pt x="204" y="61"/>
                    </a:cubicBezTo>
                    <a:cubicBezTo>
                      <a:pt x="204" y="61"/>
                      <a:pt x="204" y="60"/>
                      <a:pt x="204" y="60"/>
                    </a:cubicBezTo>
                    <a:cubicBezTo>
                      <a:pt x="204" y="60"/>
                      <a:pt x="204" y="60"/>
                      <a:pt x="204" y="60"/>
                    </a:cubicBezTo>
                    <a:cubicBezTo>
                      <a:pt x="204" y="59"/>
                      <a:pt x="203" y="59"/>
                      <a:pt x="203" y="59"/>
                    </a:cubicBezTo>
                    <a:cubicBezTo>
                      <a:pt x="203" y="59"/>
                      <a:pt x="203" y="59"/>
                      <a:pt x="203" y="58"/>
                    </a:cubicBezTo>
                    <a:cubicBezTo>
                      <a:pt x="203" y="58"/>
                      <a:pt x="203" y="58"/>
                      <a:pt x="203" y="58"/>
                    </a:cubicBezTo>
                    <a:cubicBezTo>
                      <a:pt x="203" y="58"/>
                      <a:pt x="202" y="58"/>
                      <a:pt x="202" y="58"/>
                    </a:cubicBezTo>
                    <a:cubicBezTo>
                      <a:pt x="202" y="58"/>
                      <a:pt x="202" y="58"/>
                      <a:pt x="202" y="58"/>
                    </a:cubicBezTo>
                    <a:cubicBezTo>
                      <a:pt x="202" y="57"/>
                      <a:pt x="202" y="57"/>
                      <a:pt x="202" y="57"/>
                    </a:cubicBezTo>
                    <a:cubicBezTo>
                      <a:pt x="199" y="56"/>
                      <a:pt x="200" y="53"/>
                      <a:pt x="200" y="48"/>
                    </a:cubicBezTo>
                    <a:cubicBezTo>
                      <a:pt x="200" y="47"/>
                      <a:pt x="200" y="46"/>
                      <a:pt x="200" y="45"/>
                    </a:cubicBezTo>
                    <a:cubicBezTo>
                      <a:pt x="201" y="44"/>
                      <a:pt x="200" y="44"/>
                      <a:pt x="200" y="44"/>
                    </a:cubicBezTo>
                    <a:cubicBezTo>
                      <a:pt x="200" y="44"/>
                      <a:pt x="200" y="43"/>
                      <a:pt x="200" y="42"/>
                    </a:cubicBezTo>
                    <a:cubicBezTo>
                      <a:pt x="200" y="42"/>
                      <a:pt x="200" y="41"/>
                      <a:pt x="200" y="41"/>
                    </a:cubicBezTo>
                    <a:cubicBezTo>
                      <a:pt x="199" y="41"/>
                      <a:pt x="199" y="41"/>
                      <a:pt x="199" y="41"/>
                    </a:cubicBezTo>
                    <a:cubicBezTo>
                      <a:pt x="199" y="40"/>
                      <a:pt x="199" y="40"/>
                      <a:pt x="199" y="40"/>
                    </a:cubicBezTo>
                    <a:cubicBezTo>
                      <a:pt x="199" y="39"/>
                      <a:pt x="199" y="39"/>
                      <a:pt x="199" y="39"/>
                    </a:cubicBezTo>
                    <a:cubicBezTo>
                      <a:pt x="199" y="38"/>
                      <a:pt x="199" y="37"/>
                      <a:pt x="199" y="36"/>
                    </a:cubicBezTo>
                    <a:cubicBezTo>
                      <a:pt x="199" y="36"/>
                      <a:pt x="199" y="36"/>
                      <a:pt x="199" y="36"/>
                    </a:cubicBezTo>
                    <a:cubicBezTo>
                      <a:pt x="199" y="36"/>
                      <a:pt x="199" y="35"/>
                      <a:pt x="199" y="35"/>
                    </a:cubicBezTo>
                    <a:cubicBezTo>
                      <a:pt x="199" y="34"/>
                      <a:pt x="199" y="34"/>
                      <a:pt x="199" y="33"/>
                    </a:cubicBezTo>
                    <a:cubicBezTo>
                      <a:pt x="199" y="33"/>
                      <a:pt x="200" y="33"/>
                      <a:pt x="200" y="32"/>
                    </a:cubicBezTo>
                    <a:cubicBezTo>
                      <a:pt x="200" y="32"/>
                      <a:pt x="200" y="32"/>
                      <a:pt x="200" y="32"/>
                    </a:cubicBezTo>
                    <a:cubicBezTo>
                      <a:pt x="201" y="32"/>
                      <a:pt x="201" y="32"/>
                      <a:pt x="201" y="32"/>
                    </a:cubicBezTo>
                    <a:cubicBezTo>
                      <a:pt x="201" y="32"/>
                      <a:pt x="201" y="32"/>
                      <a:pt x="201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03" name="Freeform 1188">
                <a:extLst>
                  <a:ext uri="{FF2B5EF4-FFF2-40B4-BE49-F238E27FC236}">
                    <a16:creationId xmlns:a16="http://schemas.microsoft.com/office/drawing/2014/main" id="{7FF65C2B-8646-4000-8E53-0400FFC8AB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4" y="3334"/>
                <a:ext cx="25" cy="16"/>
              </a:xfrm>
              <a:custGeom>
                <a:avLst/>
                <a:gdLst>
                  <a:gd name="T0" fmla="*/ 3 w 26"/>
                  <a:gd name="T1" fmla="*/ 2 h 17"/>
                  <a:gd name="T2" fmla="*/ 4 w 26"/>
                  <a:gd name="T3" fmla="*/ 4 h 17"/>
                  <a:gd name="T4" fmla="*/ 4 w 26"/>
                  <a:gd name="T5" fmla="*/ 4 h 17"/>
                  <a:gd name="T6" fmla="*/ 4 w 26"/>
                  <a:gd name="T7" fmla="*/ 4 h 17"/>
                  <a:gd name="T8" fmla="*/ 4 w 26"/>
                  <a:gd name="T9" fmla="*/ 4 h 17"/>
                  <a:gd name="T10" fmla="*/ 4 w 26"/>
                  <a:gd name="T11" fmla="*/ 6 h 17"/>
                  <a:gd name="T12" fmla="*/ 2 w 26"/>
                  <a:gd name="T13" fmla="*/ 11 h 17"/>
                  <a:gd name="T14" fmla="*/ 1 w 26"/>
                  <a:gd name="T15" fmla="*/ 12 h 17"/>
                  <a:gd name="T16" fmla="*/ 1 w 26"/>
                  <a:gd name="T17" fmla="*/ 13 h 17"/>
                  <a:gd name="T18" fmla="*/ 1 w 26"/>
                  <a:gd name="T19" fmla="*/ 13 h 17"/>
                  <a:gd name="T20" fmla="*/ 0 w 26"/>
                  <a:gd name="T21" fmla="*/ 14 h 17"/>
                  <a:gd name="T22" fmla="*/ 0 w 26"/>
                  <a:gd name="T23" fmla="*/ 14 h 17"/>
                  <a:gd name="T24" fmla="*/ 0 w 26"/>
                  <a:gd name="T25" fmla="*/ 15 h 17"/>
                  <a:gd name="T26" fmla="*/ 0 w 26"/>
                  <a:gd name="T27" fmla="*/ 15 h 17"/>
                  <a:gd name="T28" fmla="*/ 0 w 26"/>
                  <a:gd name="T29" fmla="*/ 15 h 17"/>
                  <a:gd name="T30" fmla="*/ 3 w 26"/>
                  <a:gd name="T31" fmla="*/ 17 h 17"/>
                  <a:gd name="T32" fmla="*/ 8 w 26"/>
                  <a:gd name="T33" fmla="*/ 14 h 17"/>
                  <a:gd name="T34" fmla="*/ 13 w 26"/>
                  <a:gd name="T35" fmla="*/ 10 h 17"/>
                  <a:gd name="T36" fmla="*/ 21 w 26"/>
                  <a:gd name="T37" fmla="*/ 10 h 17"/>
                  <a:gd name="T38" fmla="*/ 26 w 26"/>
                  <a:gd name="T39" fmla="*/ 10 h 17"/>
                  <a:gd name="T40" fmla="*/ 23 w 26"/>
                  <a:gd name="T41" fmla="*/ 8 h 17"/>
                  <a:gd name="T42" fmla="*/ 19 w 26"/>
                  <a:gd name="T43" fmla="*/ 5 h 17"/>
                  <a:gd name="T44" fmla="*/ 16 w 26"/>
                  <a:gd name="T45" fmla="*/ 1 h 17"/>
                  <a:gd name="T46" fmla="*/ 15 w 26"/>
                  <a:gd name="T47" fmla="*/ 1 h 17"/>
                  <a:gd name="T48" fmla="*/ 14 w 26"/>
                  <a:gd name="T49" fmla="*/ 1 h 17"/>
                  <a:gd name="T50" fmla="*/ 14 w 26"/>
                  <a:gd name="T51" fmla="*/ 1 h 17"/>
                  <a:gd name="T52" fmla="*/ 14 w 26"/>
                  <a:gd name="T53" fmla="*/ 1 h 17"/>
                  <a:gd name="T54" fmla="*/ 12 w 26"/>
                  <a:gd name="T55" fmla="*/ 1 h 17"/>
                  <a:gd name="T56" fmla="*/ 8 w 26"/>
                  <a:gd name="T57" fmla="*/ 0 h 17"/>
                  <a:gd name="T58" fmla="*/ 3 w 26"/>
                  <a:gd name="T59" fmla="*/ 1 h 17"/>
                  <a:gd name="T60" fmla="*/ 3 w 26"/>
                  <a:gd name="T61" fmla="*/ 1 h 17"/>
                  <a:gd name="T62" fmla="*/ 3 w 26"/>
                  <a:gd name="T63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6" h="17">
                    <a:moveTo>
                      <a:pt x="3" y="2"/>
                    </a:move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5"/>
                      <a:pt x="4" y="6"/>
                      <a:pt x="4" y="6"/>
                    </a:cubicBezTo>
                    <a:cubicBezTo>
                      <a:pt x="4" y="9"/>
                      <a:pt x="3" y="10"/>
                      <a:pt x="2" y="11"/>
                    </a:cubicBezTo>
                    <a:cubicBezTo>
                      <a:pt x="2" y="11"/>
                      <a:pt x="1" y="12"/>
                      <a:pt x="1" y="12"/>
                    </a:cubicBezTo>
                    <a:cubicBezTo>
                      <a:pt x="1" y="12"/>
                      <a:pt x="1" y="13"/>
                      <a:pt x="1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1" y="14"/>
                      <a:pt x="0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6"/>
                      <a:pt x="2" y="17"/>
                      <a:pt x="3" y="17"/>
                    </a:cubicBezTo>
                    <a:cubicBezTo>
                      <a:pt x="5" y="17"/>
                      <a:pt x="6" y="16"/>
                      <a:pt x="8" y="14"/>
                    </a:cubicBezTo>
                    <a:cubicBezTo>
                      <a:pt x="9" y="13"/>
                      <a:pt x="11" y="11"/>
                      <a:pt x="13" y="10"/>
                    </a:cubicBezTo>
                    <a:cubicBezTo>
                      <a:pt x="15" y="9"/>
                      <a:pt x="18" y="10"/>
                      <a:pt x="21" y="10"/>
                    </a:cubicBezTo>
                    <a:cubicBezTo>
                      <a:pt x="23" y="10"/>
                      <a:pt x="25" y="10"/>
                      <a:pt x="26" y="10"/>
                    </a:cubicBezTo>
                    <a:cubicBezTo>
                      <a:pt x="25" y="9"/>
                      <a:pt x="24" y="9"/>
                      <a:pt x="23" y="8"/>
                    </a:cubicBezTo>
                    <a:cubicBezTo>
                      <a:pt x="22" y="7"/>
                      <a:pt x="20" y="6"/>
                      <a:pt x="19" y="5"/>
                    </a:cubicBezTo>
                    <a:cubicBezTo>
                      <a:pt x="18" y="4"/>
                      <a:pt x="17" y="3"/>
                      <a:pt x="16" y="1"/>
                    </a:cubicBezTo>
                    <a:cubicBezTo>
                      <a:pt x="16" y="1"/>
                      <a:pt x="16" y="1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2" y="1"/>
                    </a:cubicBezTo>
                    <a:cubicBezTo>
                      <a:pt x="12" y="1"/>
                      <a:pt x="11" y="0"/>
                      <a:pt x="8" y="0"/>
                    </a:cubicBezTo>
                    <a:cubicBezTo>
                      <a:pt x="6" y="0"/>
                      <a:pt x="4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lnTo>
                      <a:pt x="3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04" name="Freeform 1189">
                <a:extLst>
                  <a:ext uri="{FF2B5EF4-FFF2-40B4-BE49-F238E27FC236}">
                    <a16:creationId xmlns:a16="http://schemas.microsoft.com/office/drawing/2014/main" id="{CD8CBAB3-C4A9-4561-B32A-155645694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8" y="3154"/>
                <a:ext cx="100" cy="80"/>
              </a:xfrm>
              <a:custGeom>
                <a:avLst/>
                <a:gdLst>
                  <a:gd name="T0" fmla="*/ 12 w 104"/>
                  <a:gd name="T1" fmla="*/ 58 h 83"/>
                  <a:gd name="T2" fmla="*/ 14 w 104"/>
                  <a:gd name="T3" fmla="*/ 59 h 83"/>
                  <a:gd name="T4" fmla="*/ 25 w 104"/>
                  <a:gd name="T5" fmla="*/ 68 h 83"/>
                  <a:gd name="T6" fmla="*/ 32 w 104"/>
                  <a:gd name="T7" fmla="*/ 66 h 83"/>
                  <a:gd name="T8" fmla="*/ 38 w 104"/>
                  <a:gd name="T9" fmla="*/ 71 h 83"/>
                  <a:gd name="T10" fmla="*/ 45 w 104"/>
                  <a:gd name="T11" fmla="*/ 72 h 83"/>
                  <a:gd name="T12" fmla="*/ 49 w 104"/>
                  <a:gd name="T13" fmla="*/ 78 h 83"/>
                  <a:gd name="T14" fmla="*/ 50 w 104"/>
                  <a:gd name="T15" fmla="*/ 79 h 83"/>
                  <a:gd name="T16" fmla="*/ 52 w 104"/>
                  <a:gd name="T17" fmla="*/ 78 h 83"/>
                  <a:gd name="T18" fmla="*/ 62 w 104"/>
                  <a:gd name="T19" fmla="*/ 79 h 83"/>
                  <a:gd name="T20" fmla="*/ 70 w 104"/>
                  <a:gd name="T21" fmla="*/ 79 h 83"/>
                  <a:gd name="T22" fmla="*/ 85 w 104"/>
                  <a:gd name="T23" fmla="*/ 83 h 83"/>
                  <a:gd name="T24" fmla="*/ 85 w 104"/>
                  <a:gd name="T25" fmla="*/ 83 h 83"/>
                  <a:gd name="T26" fmla="*/ 88 w 104"/>
                  <a:gd name="T27" fmla="*/ 83 h 83"/>
                  <a:gd name="T28" fmla="*/ 88 w 104"/>
                  <a:gd name="T29" fmla="*/ 81 h 83"/>
                  <a:gd name="T30" fmla="*/ 88 w 104"/>
                  <a:gd name="T31" fmla="*/ 78 h 83"/>
                  <a:gd name="T32" fmla="*/ 95 w 104"/>
                  <a:gd name="T33" fmla="*/ 70 h 83"/>
                  <a:gd name="T34" fmla="*/ 101 w 104"/>
                  <a:gd name="T35" fmla="*/ 64 h 83"/>
                  <a:gd name="T36" fmla="*/ 99 w 104"/>
                  <a:gd name="T37" fmla="*/ 54 h 83"/>
                  <a:gd name="T38" fmla="*/ 98 w 104"/>
                  <a:gd name="T39" fmla="*/ 52 h 83"/>
                  <a:gd name="T40" fmla="*/ 98 w 104"/>
                  <a:gd name="T41" fmla="*/ 51 h 83"/>
                  <a:gd name="T42" fmla="*/ 98 w 104"/>
                  <a:gd name="T43" fmla="*/ 50 h 83"/>
                  <a:gd name="T44" fmla="*/ 97 w 104"/>
                  <a:gd name="T45" fmla="*/ 47 h 83"/>
                  <a:gd name="T46" fmla="*/ 98 w 104"/>
                  <a:gd name="T47" fmla="*/ 45 h 83"/>
                  <a:gd name="T48" fmla="*/ 98 w 104"/>
                  <a:gd name="T49" fmla="*/ 44 h 83"/>
                  <a:gd name="T50" fmla="*/ 98 w 104"/>
                  <a:gd name="T51" fmla="*/ 42 h 83"/>
                  <a:gd name="T52" fmla="*/ 97 w 104"/>
                  <a:gd name="T53" fmla="*/ 41 h 83"/>
                  <a:gd name="T54" fmla="*/ 94 w 104"/>
                  <a:gd name="T55" fmla="*/ 37 h 83"/>
                  <a:gd name="T56" fmla="*/ 101 w 104"/>
                  <a:gd name="T57" fmla="*/ 23 h 83"/>
                  <a:gd name="T58" fmla="*/ 99 w 104"/>
                  <a:gd name="T59" fmla="*/ 12 h 83"/>
                  <a:gd name="T60" fmla="*/ 98 w 104"/>
                  <a:gd name="T61" fmla="*/ 11 h 83"/>
                  <a:gd name="T62" fmla="*/ 92 w 104"/>
                  <a:gd name="T63" fmla="*/ 8 h 83"/>
                  <a:gd name="T64" fmla="*/ 91 w 104"/>
                  <a:gd name="T65" fmla="*/ 8 h 83"/>
                  <a:gd name="T66" fmla="*/ 90 w 104"/>
                  <a:gd name="T67" fmla="*/ 8 h 83"/>
                  <a:gd name="T68" fmla="*/ 88 w 104"/>
                  <a:gd name="T69" fmla="*/ 8 h 83"/>
                  <a:gd name="T70" fmla="*/ 84 w 104"/>
                  <a:gd name="T71" fmla="*/ 8 h 83"/>
                  <a:gd name="T72" fmla="*/ 60 w 104"/>
                  <a:gd name="T73" fmla="*/ 6 h 83"/>
                  <a:gd name="T74" fmla="*/ 59 w 104"/>
                  <a:gd name="T75" fmla="*/ 6 h 83"/>
                  <a:gd name="T76" fmla="*/ 57 w 104"/>
                  <a:gd name="T77" fmla="*/ 5 h 83"/>
                  <a:gd name="T78" fmla="*/ 57 w 104"/>
                  <a:gd name="T79" fmla="*/ 5 h 83"/>
                  <a:gd name="T80" fmla="*/ 43 w 104"/>
                  <a:gd name="T81" fmla="*/ 0 h 83"/>
                  <a:gd name="T82" fmla="*/ 21 w 104"/>
                  <a:gd name="T83" fmla="*/ 7 h 83"/>
                  <a:gd name="T84" fmla="*/ 4 w 104"/>
                  <a:gd name="T85" fmla="*/ 12 h 83"/>
                  <a:gd name="T86" fmla="*/ 2 w 104"/>
                  <a:gd name="T87" fmla="*/ 17 h 83"/>
                  <a:gd name="T88" fmla="*/ 2 w 104"/>
                  <a:gd name="T89" fmla="*/ 19 h 83"/>
                  <a:gd name="T90" fmla="*/ 2 w 104"/>
                  <a:gd name="T91" fmla="*/ 21 h 83"/>
                  <a:gd name="T92" fmla="*/ 2 w 104"/>
                  <a:gd name="T93" fmla="*/ 23 h 83"/>
                  <a:gd name="T94" fmla="*/ 2 w 104"/>
                  <a:gd name="T95" fmla="*/ 25 h 83"/>
                  <a:gd name="T96" fmla="*/ 2 w 104"/>
                  <a:gd name="T97" fmla="*/ 26 h 83"/>
                  <a:gd name="T98" fmla="*/ 1 w 104"/>
                  <a:gd name="T99" fmla="*/ 28 h 83"/>
                  <a:gd name="T100" fmla="*/ 1 w 104"/>
                  <a:gd name="T101" fmla="*/ 30 h 83"/>
                  <a:gd name="T102" fmla="*/ 5 w 104"/>
                  <a:gd name="T103" fmla="*/ 38 h 83"/>
                  <a:gd name="T104" fmla="*/ 8 w 104"/>
                  <a:gd name="T105" fmla="*/ 51 h 83"/>
                  <a:gd name="T106" fmla="*/ 9 w 104"/>
                  <a:gd name="T107" fmla="*/ 52 h 83"/>
                  <a:gd name="T108" fmla="*/ 9 w 104"/>
                  <a:gd name="T109" fmla="*/ 54 h 83"/>
                  <a:gd name="T110" fmla="*/ 9 w 104"/>
                  <a:gd name="T111" fmla="*/ 55 h 83"/>
                  <a:gd name="T112" fmla="*/ 9 w 104"/>
                  <a:gd name="T113" fmla="*/ 5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" h="83">
                    <a:moveTo>
                      <a:pt x="9" y="57"/>
                    </a:moveTo>
                    <a:cubicBezTo>
                      <a:pt x="10" y="57"/>
                      <a:pt x="11" y="58"/>
                      <a:pt x="12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13" y="59"/>
                      <a:pt x="14" y="59"/>
                      <a:pt x="14" y="59"/>
                    </a:cubicBezTo>
                    <a:cubicBezTo>
                      <a:pt x="19" y="61"/>
                      <a:pt x="22" y="63"/>
                      <a:pt x="23" y="66"/>
                    </a:cubicBezTo>
                    <a:cubicBezTo>
                      <a:pt x="23" y="67"/>
                      <a:pt x="24" y="68"/>
                      <a:pt x="25" y="68"/>
                    </a:cubicBezTo>
                    <a:cubicBezTo>
                      <a:pt x="26" y="67"/>
                      <a:pt x="27" y="66"/>
                      <a:pt x="29" y="66"/>
                    </a:cubicBezTo>
                    <a:cubicBezTo>
                      <a:pt x="30" y="66"/>
                      <a:pt x="31" y="66"/>
                      <a:pt x="32" y="66"/>
                    </a:cubicBezTo>
                    <a:cubicBezTo>
                      <a:pt x="32" y="66"/>
                      <a:pt x="33" y="66"/>
                      <a:pt x="33" y="66"/>
                    </a:cubicBezTo>
                    <a:cubicBezTo>
                      <a:pt x="37" y="66"/>
                      <a:pt x="38" y="69"/>
                      <a:pt x="38" y="71"/>
                    </a:cubicBezTo>
                    <a:cubicBezTo>
                      <a:pt x="39" y="71"/>
                      <a:pt x="39" y="71"/>
                      <a:pt x="40" y="71"/>
                    </a:cubicBezTo>
                    <a:cubicBezTo>
                      <a:pt x="42" y="71"/>
                      <a:pt x="43" y="71"/>
                      <a:pt x="45" y="72"/>
                    </a:cubicBezTo>
                    <a:cubicBezTo>
                      <a:pt x="46" y="73"/>
                      <a:pt x="47" y="74"/>
                      <a:pt x="48" y="76"/>
                    </a:cubicBezTo>
                    <a:cubicBezTo>
                      <a:pt x="48" y="77"/>
                      <a:pt x="48" y="77"/>
                      <a:pt x="49" y="78"/>
                    </a:cubicBezTo>
                    <a:cubicBezTo>
                      <a:pt x="49" y="78"/>
                      <a:pt x="49" y="78"/>
                      <a:pt x="49" y="78"/>
                    </a:cubicBezTo>
                    <a:cubicBezTo>
                      <a:pt x="49" y="78"/>
                      <a:pt x="50" y="79"/>
                      <a:pt x="50" y="79"/>
                    </a:cubicBezTo>
                    <a:cubicBezTo>
                      <a:pt x="50" y="79"/>
                      <a:pt x="50" y="79"/>
                      <a:pt x="50" y="79"/>
                    </a:cubicBezTo>
                    <a:cubicBezTo>
                      <a:pt x="51" y="79"/>
                      <a:pt x="51" y="79"/>
                      <a:pt x="52" y="78"/>
                    </a:cubicBezTo>
                    <a:cubicBezTo>
                      <a:pt x="53" y="78"/>
                      <a:pt x="55" y="77"/>
                      <a:pt x="57" y="78"/>
                    </a:cubicBezTo>
                    <a:cubicBezTo>
                      <a:pt x="57" y="79"/>
                      <a:pt x="60" y="79"/>
                      <a:pt x="62" y="79"/>
                    </a:cubicBezTo>
                    <a:cubicBezTo>
                      <a:pt x="63" y="79"/>
                      <a:pt x="64" y="79"/>
                      <a:pt x="65" y="79"/>
                    </a:cubicBezTo>
                    <a:cubicBezTo>
                      <a:pt x="67" y="78"/>
                      <a:pt x="68" y="79"/>
                      <a:pt x="70" y="79"/>
                    </a:cubicBezTo>
                    <a:cubicBezTo>
                      <a:pt x="71" y="80"/>
                      <a:pt x="72" y="80"/>
                      <a:pt x="74" y="80"/>
                    </a:cubicBezTo>
                    <a:cubicBezTo>
                      <a:pt x="78" y="79"/>
                      <a:pt x="83" y="81"/>
                      <a:pt x="85" y="83"/>
                    </a:cubicBezTo>
                    <a:cubicBezTo>
                      <a:pt x="85" y="83"/>
                      <a:pt x="85" y="83"/>
                      <a:pt x="85" y="83"/>
                    </a:cubicBezTo>
                    <a:cubicBezTo>
                      <a:pt x="85" y="83"/>
                      <a:pt x="85" y="83"/>
                      <a:pt x="85" y="83"/>
                    </a:cubicBezTo>
                    <a:cubicBezTo>
                      <a:pt x="85" y="83"/>
                      <a:pt x="86" y="83"/>
                      <a:pt x="87" y="83"/>
                    </a:cubicBezTo>
                    <a:cubicBezTo>
                      <a:pt x="88" y="83"/>
                      <a:pt x="88" y="83"/>
                      <a:pt x="88" y="83"/>
                    </a:cubicBezTo>
                    <a:cubicBezTo>
                      <a:pt x="88" y="83"/>
                      <a:pt x="88" y="83"/>
                      <a:pt x="88" y="83"/>
                    </a:cubicBezTo>
                    <a:cubicBezTo>
                      <a:pt x="88" y="82"/>
                      <a:pt x="88" y="82"/>
                      <a:pt x="88" y="81"/>
                    </a:cubicBezTo>
                    <a:cubicBezTo>
                      <a:pt x="88" y="81"/>
                      <a:pt x="88" y="80"/>
                      <a:pt x="88" y="80"/>
                    </a:cubicBezTo>
                    <a:cubicBezTo>
                      <a:pt x="88" y="79"/>
                      <a:pt x="88" y="78"/>
                      <a:pt x="88" y="78"/>
                    </a:cubicBezTo>
                    <a:cubicBezTo>
                      <a:pt x="88" y="77"/>
                      <a:pt x="89" y="76"/>
                      <a:pt x="91" y="73"/>
                    </a:cubicBezTo>
                    <a:cubicBezTo>
                      <a:pt x="92" y="72"/>
                      <a:pt x="94" y="71"/>
                      <a:pt x="95" y="70"/>
                    </a:cubicBezTo>
                    <a:cubicBezTo>
                      <a:pt x="97" y="68"/>
                      <a:pt x="98" y="67"/>
                      <a:pt x="99" y="66"/>
                    </a:cubicBezTo>
                    <a:cubicBezTo>
                      <a:pt x="100" y="65"/>
                      <a:pt x="101" y="65"/>
                      <a:pt x="101" y="64"/>
                    </a:cubicBezTo>
                    <a:cubicBezTo>
                      <a:pt x="102" y="64"/>
                      <a:pt x="103" y="63"/>
                      <a:pt x="103" y="62"/>
                    </a:cubicBezTo>
                    <a:cubicBezTo>
                      <a:pt x="104" y="62"/>
                      <a:pt x="102" y="59"/>
                      <a:pt x="99" y="54"/>
                    </a:cubicBezTo>
                    <a:cubicBezTo>
                      <a:pt x="99" y="53"/>
                      <a:pt x="99" y="53"/>
                      <a:pt x="99" y="53"/>
                    </a:cubicBezTo>
                    <a:cubicBezTo>
                      <a:pt x="98" y="52"/>
                      <a:pt x="98" y="52"/>
                      <a:pt x="98" y="52"/>
                    </a:cubicBezTo>
                    <a:cubicBezTo>
                      <a:pt x="98" y="52"/>
                      <a:pt x="98" y="52"/>
                      <a:pt x="98" y="51"/>
                    </a:cubicBezTo>
                    <a:cubicBezTo>
                      <a:pt x="98" y="51"/>
                      <a:pt x="98" y="51"/>
                      <a:pt x="98" y="51"/>
                    </a:cubicBezTo>
                    <a:cubicBezTo>
                      <a:pt x="98" y="51"/>
                      <a:pt x="98" y="51"/>
                      <a:pt x="98" y="51"/>
                    </a:cubicBezTo>
                    <a:cubicBezTo>
                      <a:pt x="98" y="50"/>
                      <a:pt x="98" y="50"/>
                      <a:pt x="98" y="50"/>
                    </a:cubicBezTo>
                    <a:cubicBezTo>
                      <a:pt x="98" y="49"/>
                      <a:pt x="98" y="49"/>
                      <a:pt x="98" y="48"/>
                    </a:cubicBezTo>
                    <a:cubicBezTo>
                      <a:pt x="97" y="47"/>
                      <a:pt x="97" y="47"/>
                      <a:pt x="97" y="47"/>
                    </a:cubicBezTo>
                    <a:cubicBezTo>
                      <a:pt x="98" y="47"/>
                      <a:pt x="98" y="47"/>
                      <a:pt x="98" y="47"/>
                    </a:cubicBezTo>
                    <a:cubicBezTo>
                      <a:pt x="98" y="46"/>
                      <a:pt x="98" y="46"/>
                      <a:pt x="98" y="45"/>
                    </a:cubicBezTo>
                    <a:cubicBezTo>
                      <a:pt x="98" y="45"/>
                      <a:pt x="98" y="45"/>
                      <a:pt x="98" y="45"/>
                    </a:cubicBezTo>
                    <a:cubicBezTo>
                      <a:pt x="98" y="45"/>
                      <a:pt x="98" y="44"/>
                      <a:pt x="98" y="44"/>
                    </a:cubicBezTo>
                    <a:cubicBezTo>
                      <a:pt x="98" y="44"/>
                      <a:pt x="98" y="43"/>
                      <a:pt x="98" y="43"/>
                    </a:cubicBezTo>
                    <a:cubicBezTo>
                      <a:pt x="98" y="43"/>
                      <a:pt x="98" y="42"/>
                      <a:pt x="98" y="42"/>
                    </a:cubicBezTo>
                    <a:cubicBezTo>
                      <a:pt x="98" y="42"/>
                      <a:pt x="98" y="42"/>
                      <a:pt x="98" y="42"/>
                    </a:cubicBezTo>
                    <a:cubicBezTo>
                      <a:pt x="98" y="42"/>
                      <a:pt x="97" y="41"/>
                      <a:pt x="97" y="41"/>
                    </a:cubicBezTo>
                    <a:cubicBezTo>
                      <a:pt x="97" y="41"/>
                      <a:pt x="97" y="40"/>
                      <a:pt x="97" y="40"/>
                    </a:cubicBezTo>
                    <a:cubicBezTo>
                      <a:pt x="95" y="39"/>
                      <a:pt x="94" y="38"/>
                      <a:pt x="94" y="37"/>
                    </a:cubicBezTo>
                    <a:cubicBezTo>
                      <a:pt x="94" y="33"/>
                      <a:pt x="102" y="29"/>
                      <a:pt x="102" y="29"/>
                    </a:cubicBezTo>
                    <a:cubicBezTo>
                      <a:pt x="102" y="28"/>
                      <a:pt x="102" y="24"/>
                      <a:pt x="101" y="23"/>
                    </a:cubicBezTo>
                    <a:cubicBezTo>
                      <a:pt x="98" y="20"/>
                      <a:pt x="97" y="16"/>
                      <a:pt x="99" y="12"/>
                    </a:cubicBezTo>
                    <a:cubicBezTo>
                      <a:pt x="99" y="12"/>
                      <a:pt x="99" y="12"/>
                      <a:pt x="99" y="12"/>
                    </a:cubicBezTo>
                    <a:cubicBezTo>
                      <a:pt x="98" y="12"/>
                      <a:pt x="98" y="11"/>
                      <a:pt x="98" y="11"/>
                    </a:cubicBezTo>
                    <a:cubicBezTo>
                      <a:pt x="98" y="11"/>
                      <a:pt x="98" y="11"/>
                      <a:pt x="98" y="11"/>
                    </a:cubicBezTo>
                    <a:cubicBezTo>
                      <a:pt x="96" y="10"/>
                      <a:pt x="93" y="9"/>
                      <a:pt x="92" y="8"/>
                    </a:cubicBezTo>
                    <a:cubicBezTo>
                      <a:pt x="92" y="8"/>
                      <a:pt x="92" y="8"/>
                      <a:pt x="92" y="8"/>
                    </a:cubicBezTo>
                    <a:cubicBezTo>
                      <a:pt x="92" y="8"/>
                      <a:pt x="92" y="8"/>
                      <a:pt x="92" y="8"/>
                    </a:cubicBezTo>
                    <a:cubicBezTo>
                      <a:pt x="92" y="8"/>
                      <a:pt x="91" y="8"/>
                      <a:pt x="91" y="8"/>
                    </a:cubicBezTo>
                    <a:cubicBezTo>
                      <a:pt x="91" y="8"/>
                      <a:pt x="91" y="8"/>
                      <a:pt x="91" y="8"/>
                    </a:cubicBezTo>
                    <a:cubicBezTo>
                      <a:pt x="91" y="8"/>
                      <a:pt x="90" y="8"/>
                      <a:pt x="90" y="8"/>
                    </a:cubicBezTo>
                    <a:cubicBezTo>
                      <a:pt x="90" y="8"/>
                      <a:pt x="90" y="8"/>
                      <a:pt x="90" y="8"/>
                    </a:cubicBezTo>
                    <a:cubicBezTo>
                      <a:pt x="89" y="8"/>
                      <a:pt x="89" y="8"/>
                      <a:pt x="88" y="8"/>
                    </a:cubicBezTo>
                    <a:cubicBezTo>
                      <a:pt x="87" y="8"/>
                      <a:pt x="87" y="8"/>
                      <a:pt x="87" y="8"/>
                    </a:cubicBezTo>
                    <a:cubicBezTo>
                      <a:pt x="86" y="8"/>
                      <a:pt x="85" y="8"/>
                      <a:pt x="84" y="8"/>
                    </a:cubicBezTo>
                    <a:cubicBezTo>
                      <a:pt x="75" y="8"/>
                      <a:pt x="63" y="7"/>
                      <a:pt x="61" y="7"/>
                    </a:cubicBezTo>
                    <a:cubicBezTo>
                      <a:pt x="61" y="6"/>
                      <a:pt x="61" y="6"/>
                      <a:pt x="60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6"/>
                      <a:pt x="59" y="6"/>
                      <a:pt x="59" y="6"/>
                    </a:cubicBezTo>
                    <a:cubicBezTo>
                      <a:pt x="59" y="6"/>
                      <a:pt x="59" y="6"/>
                      <a:pt x="59" y="6"/>
                    </a:cubicBezTo>
                    <a:cubicBezTo>
                      <a:pt x="58" y="5"/>
                      <a:pt x="58" y="5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5" y="7"/>
                      <a:pt x="53" y="8"/>
                      <a:pt x="50" y="8"/>
                    </a:cubicBezTo>
                    <a:cubicBezTo>
                      <a:pt x="44" y="8"/>
                      <a:pt x="43" y="3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8" y="0"/>
                      <a:pt x="25" y="3"/>
                      <a:pt x="21" y="7"/>
                    </a:cubicBezTo>
                    <a:cubicBezTo>
                      <a:pt x="18" y="11"/>
                      <a:pt x="13" y="11"/>
                      <a:pt x="8" y="12"/>
                    </a:cubicBezTo>
                    <a:cubicBezTo>
                      <a:pt x="7" y="12"/>
                      <a:pt x="5" y="12"/>
                      <a:pt x="4" y="12"/>
                    </a:cubicBezTo>
                    <a:cubicBezTo>
                      <a:pt x="4" y="14"/>
                      <a:pt x="3" y="16"/>
                      <a:pt x="2" y="16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2" y="19"/>
                      <a:pt x="2" y="19"/>
                      <a:pt x="2" y="20"/>
                    </a:cubicBezTo>
                    <a:cubicBezTo>
                      <a:pt x="2" y="20"/>
                      <a:pt x="2" y="20"/>
                      <a:pt x="2" y="21"/>
                    </a:cubicBezTo>
                    <a:cubicBezTo>
                      <a:pt x="2" y="21"/>
                      <a:pt x="2" y="21"/>
                      <a:pt x="2" y="22"/>
                    </a:cubicBezTo>
                    <a:cubicBezTo>
                      <a:pt x="2" y="22"/>
                      <a:pt x="2" y="22"/>
                      <a:pt x="2" y="23"/>
                    </a:cubicBezTo>
                    <a:cubicBezTo>
                      <a:pt x="2" y="23"/>
                      <a:pt x="2" y="23"/>
                      <a:pt x="2" y="24"/>
                    </a:cubicBezTo>
                    <a:cubicBezTo>
                      <a:pt x="2" y="24"/>
                      <a:pt x="2" y="24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0" y="29"/>
                      <a:pt x="0" y="30"/>
                      <a:pt x="0" y="30"/>
                    </a:cubicBezTo>
                    <a:cubicBezTo>
                      <a:pt x="0" y="30"/>
                      <a:pt x="0" y="30"/>
                      <a:pt x="1" y="30"/>
                    </a:cubicBezTo>
                    <a:cubicBezTo>
                      <a:pt x="3" y="32"/>
                      <a:pt x="4" y="35"/>
                      <a:pt x="4" y="37"/>
                    </a:cubicBezTo>
                    <a:cubicBezTo>
                      <a:pt x="4" y="38"/>
                      <a:pt x="4" y="38"/>
                      <a:pt x="5" y="38"/>
                    </a:cubicBezTo>
                    <a:cubicBezTo>
                      <a:pt x="5" y="39"/>
                      <a:pt x="6" y="41"/>
                      <a:pt x="6" y="43"/>
                    </a:cubicBezTo>
                    <a:cubicBezTo>
                      <a:pt x="6" y="47"/>
                      <a:pt x="7" y="50"/>
                      <a:pt x="8" y="51"/>
                    </a:cubicBezTo>
                    <a:cubicBezTo>
                      <a:pt x="8" y="51"/>
                      <a:pt x="9" y="52"/>
                      <a:pt x="9" y="52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3"/>
                      <a:pt x="9" y="53"/>
                      <a:pt x="9" y="54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4"/>
                      <a:pt x="9" y="55"/>
                      <a:pt x="9" y="55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9" y="56"/>
                      <a:pt x="9" y="56"/>
                      <a:pt x="9" y="57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9" y="57"/>
                      <a:pt x="9" y="57"/>
                      <a:pt x="9" y="5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05" name="Freeform 1190">
                <a:extLst>
                  <a:ext uri="{FF2B5EF4-FFF2-40B4-BE49-F238E27FC236}">
                    <a16:creationId xmlns:a16="http://schemas.microsoft.com/office/drawing/2014/main" id="{EFA1760E-DDC1-4066-90A2-688106185A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4" y="3292"/>
                <a:ext cx="34" cy="31"/>
              </a:xfrm>
              <a:custGeom>
                <a:avLst/>
                <a:gdLst>
                  <a:gd name="T0" fmla="*/ 29 w 36"/>
                  <a:gd name="T1" fmla="*/ 24 h 32"/>
                  <a:gd name="T2" fmla="*/ 30 w 36"/>
                  <a:gd name="T3" fmla="*/ 23 h 32"/>
                  <a:gd name="T4" fmla="*/ 30 w 36"/>
                  <a:gd name="T5" fmla="*/ 23 h 32"/>
                  <a:gd name="T6" fmla="*/ 32 w 36"/>
                  <a:gd name="T7" fmla="*/ 21 h 32"/>
                  <a:gd name="T8" fmla="*/ 32 w 36"/>
                  <a:gd name="T9" fmla="*/ 21 h 32"/>
                  <a:gd name="T10" fmla="*/ 32 w 36"/>
                  <a:gd name="T11" fmla="*/ 21 h 32"/>
                  <a:gd name="T12" fmla="*/ 32 w 36"/>
                  <a:gd name="T13" fmla="*/ 21 h 32"/>
                  <a:gd name="T14" fmla="*/ 33 w 36"/>
                  <a:gd name="T15" fmla="*/ 20 h 32"/>
                  <a:gd name="T16" fmla="*/ 33 w 36"/>
                  <a:gd name="T17" fmla="*/ 19 h 32"/>
                  <a:gd name="T18" fmla="*/ 34 w 36"/>
                  <a:gd name="T19" fmla="*/ 19 h 32"/>
                  <a:gd name="T20" fmla="*/ 34 w 36"/>
                  <a:gd name="T21" fmla="*/ 19 h 32"/>
                  <a:gd name="T22" fmla="*/ 35 w 36"/>
                  <a:gd name="T23" fmla="*/ 18 h 32"/>
                  <a:gd name="T24" fmla="*/ 35 w 36"/>
                  <a:gd name="T25" fmla="*/ 18 h 32"/>
                  <a:gd name="T26" fmla="*/ 35 w 36"/>
                  <a:gd name="T27" fmla="*/ 18 h 32"/>
                  <a:gd name="T28" fmla="*/ 35 w 36"/>
                  <a:gd name="T29" fmla="*/ 17 h 32"/>
                  <a:gd name="T30" fmla="*/ 36 w 36"/>
                  <a:gd name="T31" fmla="*/ 6 h 32"/>
                  <a:gd name="T32" fmla="*/ 35 w 36"/>
                  <a:gd name="T33" fmla="*/ 6 h 32"/>
                  <a:gd name="T34" fmla="*/ 34 w 36"/>
                  <a:gd name="T35" fmla="*/ 5 h 32"/>
                  <a:gd name="T36" fmla="*/ 34 w 36"/>
                  <a:gd name="T37" fmla="*/ 5 h 32"/>
                  <a:gd name="T38" fmla="*/ 33 w 36"/>
                  <a:gd name="T39" fmla="*/ 4 h 32"/>
                  <a:gd name="T40" fmla="*/ 32 w 36"/>
                  <a:gd name="T41" fmla="*/ 4 h 32"/>
                  <a:gd name="T42" fmla="*/ 31 w 36"/>
                  <a:gd name="T43" fmla="*/ 4 h 32"/>
                  <a:gd name="T44" fmla="*/ 31 w 36"/>
                  <a:gd name="T45" fmla="*/ 3 h 32"/>
                  <a:gd name="T46" fmla="*/ 30 w 36"/>
                  <a:gd name="T47" fmla="*/ 3 h 32"/>
                  <a:gd name="T48" fmla="*/ 30 w 36"/>
                  <a:gd name="T49" fmla="*/ 3 h 32"/>
                  <a:gd name="T50" fmla="*/ 29 w 36"/>
                  <a:gd name="T51" fmla="*/ 3 h 32"/>
                  <a:gd name="T52" fmla="*/ 29 w 36"/>
                  <a:gd name="T53" fmla="*/ 2 h 32"/>
                  <a:gd name="T54" fmla="*/ 28 w 36"/>
                  <a:gd name="T55" fmla="*/ 2 h 32"/>
                  <a:gd name="T56" fmla="*/ 28 w 36"/>
                  <a:gd name="T57" fmla="*/ 2 h 32"/>
                  <a:gd name="T58" fmla="*/ 27 w 36"/>
                  <a:gd name="T59" fmla="*/ 2 h 32"/>
                  <a:gd name="T60" fmla="*/ 27 w 36"/>
                  <a:gd name="T61" fmla="*/ 2 h 32"/>
                  <a:gd name="T62" fmla="*/ 9 w 36"/>
                  <a:gd name="T63" fmla="*/ 0 h 32"/>
                  <a:gd name="T64" fmla="*/ 7 w 36"/>
                  <a:gd name="T65" fmla="*/ 1 h 32"/>
                  <a:gd name="T66" fmla="*/ 1 w 36"/>
                  <a:gd name="T67" fmla="*/ 1 h 32"/>
                  <a:gd name="T68" fmla="*/ 0 w 36"/>
                  <a:gd name="T69" fmla="*/ 1 h 32"/>
                  <a:gd name="T70" fmla="*/ 0 w 36"/>
                  <a:gd name="T71" fmla="*/ 2 h 32"/>
                  <a:gd name="T72" fmla="*/ 1 w 36"/>
                  <a:gd name="T73" fmla="*/ 4 h 32"/>
                  <a:gd name="T74" fmla="*/ 5 w 36"/>
                  <a:gd name="T75" fmla="*/ 10 h 32"/>
                  <a:gd name="T76" fmla="*/ 10 w 36"/>
                  <a:gd name="T77" fmla="*/ 16 h 32"/>
                  <a:gd name="T78" fmla="*/ 14 w 36"/>
                  <a:gd name="T79" fmla="*/ 21 h 32"/>
                  <a:gd name="T80" fmla="*/ 16 w 36"/>
                  <a:gd name="T81" fmla="*/ 23 h 32"/>
                  <a:gd name="T82" fmla="*/ 18 w 36"/>
                  <a:gd name="T83" fmla="*/ 25 h 32"/>
                  <a:gd name="T84" fmla="*/ 18 w 36"/>
                  <a:gd name="T85" fmla="*/ 25 h 32"/>
                  <a:gd name="T86" fmla="*/ 20 w 36"/>
                  <a:gd name="T87" fmla="*/ 27 h 32"/>
                  <a:gd name="T88" fmla="*/ 20 w 36"/>
                  <a:gd name="T89" fmla="*/ 27 h 32"/>
                  <a:gd name="T90" fmla="*/ 21 w 36"/>
                  <a:gd name="T91" fmla="*/ 28 h 32"/>
                  <a:gd name="T92" fmla="*/ 22 w 36"/>
                  <a:gd name="T93" fmla="*/ 29 h 32"/>
                  <a:gd name="T94" fmla="*/ 23 w 36"/>
                  <a:gd name="T95" fmla="*/ 30 h 32"/>
                  <a:gd name="T96" fmla="*/ 26 w 36"/>
                  <a:gd name="T97" fmla="*/ 32 h 32"/>
                  <a:gd name="T98" fmla="*/ 26 w 36"/>
                  <a:gd name="T99" fmla="*/ 32 h 32"/>
                  <a:gd name="T100" fmla="*/ 26 w 36"/>
                  <a:gd name="T101" fmla="*/ 31 h 32"/>
                  <a:gd name="T102" fmla="*/ 26 w 36"/>
                  <a:gd name="T103" fmla="*/ 31 h 32"/>
                  <a:gd name="T104" fmla="*/ 27 w 36"/>
                  <a:gd name="T105" fmla="*/ 29 h 32"/>
                  <a:gd name="T106" fmla="*/ 27 w 36"/>
                  <a:gd name="T107" fmla="*/ 29 h 32"/>
                  <a:gd name="T108" fmla="*/ 27 w 36"/>
                  <a:gd name="T109" fmla="*/ 27 h 32"/>
                  <a:gd name="T110" fmla="*/ 27 w 36"/>
                  <a:gd name="T111" fmla="*/ 27 h 32"/>
                  <a:gd name="T112" fmla="*/ 29 w 36"/>
                  <a:gd name="T113" fmla="*/ 2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6" h="32">
                    <a:moveTo>
                      <a:pt x="29" y="24"/>
                    </a:move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0"/>
                      <a:pt x="33" y="20"/>
                      <a:pt x="33" y="20"/>
                    </a:cubicBezTo>
                    <a:cubicBezTo>
                      <a:pt x="33" y="20"/>
                      <a:pt x="33" y="19"/>
                      <a:pt x="33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9"/>
                      <a:pt x="34" y="19"/>
                    </a:cubicBezTo>
                    <a:cubicBezTo>
                      <a:pt x="34" y="19"/>
                      <a:pt x="34" y="18"/>
                      <a:pt x="35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18"/>
                      <a:pt x="35" y="17"/>
                      <a:pt x="35" y="17"/>
                    </a:cubicBezTo>
                    <a:cubicBezTo>
                      <a:pt x="36" y="15"/>
                      <a:pt x="36" y="10"/>
                      <a:pt x="36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5" y="6"/>
                      <a:pt x="35" y="5"/>
                      <a:pt x="34" y="5"/>
                    </a:cubicBezTo>
                    <a:cubicBezTo>
                      <a:pt x="34" y="5"/>
                      <a:pt x="34" y="5"/>
                      <a:pt x="34" y="5"/>
                    </a:cubicBezTo>
                    <a:cubicBezTo>
                      <a:pt x="33" y="5"/>
                      <a:pt x="33" y="5"/>
                      <a:pt x="33" y="4"/>
                    </a:cubicBezTo>
                    <a:cubicBezTo>
                      <a:pt x="33" y="4"/>
                      <a:pt x="32" y="4"/>
                      <a:pt x="32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1" y="3"/>
                      <a:pt x="31" y="3"/>
                    </a:cubicBezTo>
                    <a:cubicBezTo>
                      <a:pt x="31" y="3"/>
                      <a:pt x="30" y="3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2"/>
                      <a:pt x="28" y="2"/>
                      <a:pt x="27" y="2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4" y="2"/>
                      <a:pt x="12" y="1"/>
                      <a:pt x="9" y="0"/>
                    </a:cubicBezTo>
                    <a:cubicBezTo>
                      <a:pt x="9" y="0"/>
                      <a:pt x="8" y="0"/>
                      <a:pt x="7" y="1"/>
                    </a:cubicBezTo>
                    <a:cubicBezTo>
                      <a:pt x="6" y="2"/>
                      <a:pt x="3" y="3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1" y="4"/>
                    </a:cubicBezTo>
                    <a:cubicBezTo>
                      <a:pt x="3" y="5"/>
                      <a:pt x="5" y="7"/>
                      <a:pt x="5" y="10"/>
                    </a:cubicBezTo>
                    <a:cubicBezTo>
                      <a:pt x="5" y="11"/>
                      <a:pt x="8" y="14"/>
                      <a:pt x="10" y="16"/>
                    </a:cubicBezTo>
                    <a:cubicBezTo>
                      <a:pt x="12" y="18"/>
                      <a:pt x="14" y="19"/>
                      <a:pt x="14" y="21"/>
                    </a:cubicBezTo>
                    <a:cubicBezTo>
                      <a:pt x="15" y="22"/>
                      <a:pt x="16" y="23"/>
                      <a:pt x="16" y="23"/>
                    </a:cubicBezTo>
                    <a:cubicBezTo>
                      <a:pt x="17" y="24"/>
                      <a:pt x="17" y="24"/>
                      <a:pt x="18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9" y="26"/>
                      <a:pt x="19" y="26"/>
                      <a:pt x="20" y="27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2" y="30"/>
                      <a:pt x="22" y="30"/>
                      <a:pt x="23" y="30"/>
                    </a:cubicBezTo>
                    <a:cubicBezTo>
                      <a:pt x="24" y="31"/>
                      <a:pt x="25" y="32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6" y="31"/>
                      <a:pt x="26" y="31"/>
                    </a:cubicBezTo>
                    <a:cubicBezTo>
                      <a:pt x="26" y="31"/>
                      <a:pt x="26" y="31"/>
                      <a:pt x="26" y="31"/>
                    </a:cubicBezTo>
                    <a:cubicBezTo>
                      <a:pt x="26" y="30"/>
                      <a:pt x="26" y="30"/>
                      <a:pt x="27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8"/>
                      <a:pt x="27" y="28"/>
                      <a:pt x="27" y="27"/>
                    </a:cubicBezTo>
                    <a:cubicBezTo>
                      <a:pt x="27" y="27"/>
                      <a:pt x="27" y="27"/>
                      <a:pt x="27" y="27"/>
                    </a:cubicBezTo>
                    <a:cubicBezTo>
                      <a:pt x="28" y="26"/>
                      <a:pt x="29" y="25"/>
                      <a:pt x="29" y="2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06" name="Freeform 1191">
                <a:extLst>
                  <a:ext uri="{FF2B5EF4-FFF2-40B4-BE49-F238E27FC236}">
                    <a16:creationId xmlns:a16="http://schemas.microsoft.com/office/drawing/2014/main" id="{C889EF43-2098-4EC2-8B33-0107FA312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3" y="3275"/>
                <a:ext cx="53" cy="44"/>
              </a:xfrm>
              <a:custGeom>
                <a:avLst/>
                <a:gdLst>
                  <a:gd name="T0" fmla="*/ 54 w 55"/>
                  <a:gd name="T1" fmla="*/ 14 h 46"/>
                  <a:gd name="T2" fmla="*/ 52 w 55"/>
                  <a:gd name="T3" fmla="*/ 13 h 46"/>
                  <a:gd name="T4" fmla="*/ 51 w 55"/>
                  <a:gd name="T5" fmla="*/ 11 h 46"/>
                  <a:gd name="T6" fmla="*/ 50 w 55"/>
                  <a:gd name="T7" fmla="*/ 9 h 46"/>
                  <a:gd name="T8" fmla="*/ 50 w 55"/>
                  <a:gd name="T9" fmla="*/ 8 h 46"/>
                  <a:gd name="T10" fmla="*/ 48 w 55"/>
                  <a:gd name="T11" fmla="*/ 9 h 46"/>
                  <a:gd name="T12" fmla="*/ 45 w 55"/>
                  <a:gd name="T13" fmla="*/ 9 h 46"/>
                  <a:gd name="T14" fmla="*/ 44 w 55"/>
                  <a:gd name="T15" fmla="*/ 9 h 46"/>
                  <a:gd name="T16" fmla="*/ 37 w 55"/>
                  <a:gd name="T17" fmla="*/ 7 h 46"/>
                  <a:gd name="T18" fmla="*/ 33 w 55"/>
                  <a:gd name="T19" fmla="*/ 4 h 46"/>
                  <a:gd name="T20" fmla="*/ 31 w 55"/>
                  <a:gd name="T21" fmla="*/ 3 h 46"/>
                  <a:gd name="T22" fmla="*/ 29 w 55"/>
                  <a:gd name="T23" fmla="*/ 1 h 46"/>
                  <a:gd name="T24" fmla="*/ 27 w 55"/>
                  <a:gd name="T25" fmla="*/ 0 h 46"/>
                  <a:gd name="T26" fmla="*/ 21 w 55"/>
                  <a:gd name="T27" fmla="*/ 4 h 46"/>
                  <a:gd name="T28" fmla="*/ 17 w 55"/>
                  <a:gd name="T29" fmla="*/ 9 h 46"/>
                  <a:gd name="T30" fmla="*/ 12 w 55"/>
                  <a:gd name="T31" fmla="*/ 15 h 46"/>
                  <a:gd name="T32" fmla="*/ 7 w 55"/>
                  <a:gd name="T33" fmla="*/ 14 h 46"/>
                  <a:gd name="T34" fmla="*/ 6 w 55"/>
                  <a:gd name="T35" fmla="*/ 14 h 46"/>
                  <a:gd name="T36" fmla="*/ 6 w 55"/>
                  <a:gd name="T37" fmla="*/ 14 h 46"/>
                  <a:gd name="T38" fmla="*/ 5 w 55"/>
                  <a:gd name="T39" fmla="*/ 14 h 46"/>
                  <a:gd name="T40" fmla="*/ 4 w 55"/>
                  <a:gd name="T41" fmla="*/ 14 h 46"/>
                  <a:gd name="T42" fmla="*/ 3 w 55"/>
                  <a:gd name="T43" fmla="*/ 15 h 46"/>
                  <a:gd name="T44" fmla="*/ 1 w 55"/>
                  <a:gd name="T45" fmla="*/ 15 h 46"/>
                  <a:gd name="T46" fmla="*/ 0 w 55"/>
                  <a:gd name="T47" fmla="*/ 15 h 46"/>
                  <a:gd name="T48" fmla="*/ 2 w 55"/>
                  <a:gd name="T49" fmla="*/ 16 h 46"/>
                  <a:gd name="T50" fmla="*/ 20 w 55"/>
                  <a:gd name="T51" fmla="*/ 36 h 46"/>
                  <a:gd name="T52" fmla="*/ 30 w 55"/>
                  <a:gd name="T53" fmla="*/ 42 h 46"/>
                  <a:gd name="T54" fmla="*/ 35 w 55"/>
                  <a:gd name="T55" fmla="*/ 44 h 46"/>
                  <a:gd name="T56" fmla="*/ 28 w 55"/>
                  <a:gd name="T57" fmla="*/ 37 h 46"/>
                  <a:gd name="T58" fmla="*/ 20 w 55"/>
                  <a:gd name="T59" fmla="*/ 25 h 46"/>
                  <a:gd name="T60" fmla="*/ 18 w 55"/>
                  <a:gd name="T61" fmla="*/ 17 h 46"/>
                  <a:gd name="T62" fmla="*/ 26 w 55"/>
                  <a:gd name="T63" fmla="*/ 15 h 46"/>
                  <a:gd name="T64" fmla="*/ 48 w 55"/>
                  <a:gd name="T65" fmla="*/ 16 h 46"/>
                  <a:gd name="T66" fmla="*/ 49 w 55"/>
                  <a:gd name="T67" fmla="*/ 16 h 46"/>
                  <a:gd name="T68" fmla="*/ 50 w 55"/>
                  <a:gd name="T69" fmla="*/ 16 h 46"/>
                  <a:gd name="T70" fmla="*/ 51 w 55"/>
                  <a:gd name="T71" fmla="*/ 17 h 46"/>
                  <a:gd name="T72" fmla="*/ 52 w 55"/>
                  <a:gd name="T73" fmla="*/ 17 h 46"/>
                  <a:gd name="T74" fmla="*/ 53 w 55"/>
                  <a:gd name="T75" fmla="*/ 18 h 46"/>
                  <a:gd name="T76" fmla="*/ 55 w 55"/>
                  <a:gd name="T77" fmla="*/ 1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5" h="46">
                    <a:moveTo>
                      <a:pt x="55" y="17"/>
                    </a:moveTo>
                    <a:cubicBezTo>
                      <a:pt x="55" y="15"/>
                      <a:pt x="55" y="15"/>
                      <a:pt x="54" y="14"/>
                    </a:cubicBezTo>
                    <a:cubicBezTo>
                      <a:pt x="53" y="14"/>
                      <a:pt x="53" y="14"/>
                      <a:pt x="52" y="13"/>
                    </a:cubicBezTo>
                    <a:cubicBezTo>
                      <a:pt x="52" y="13"/>
                      <a:pt x="52" y="13"/>
                      <a:pt x="52" y="13"/>
                    </a:cubicBezTo>
                    <a:cubicBezTo>
                      <a:pt x="52" y="13"/>
                      <a:pt x="51" y="12"/>
                      <a:pt x="51" y="12"/>
                    </a:cubicBezTo>
                    <a:cubicBezTo>
                      <a:pt x="51" y="12"/>
                      <a:pt x="51" y="11"/>
                      <a:pt x="51" y="11"/>
                    </a:cubicBezTo>
                    <a:cubicBezTo>
                      <a:pt x="51" y="11"/>
                      <a:pt x="50" y="10"/>
                      <a:pt x="50" y="10"/>
                    </a:cubicBezTo>
                    <a:cubicBezTo>
                      <a:pt x="50" y="9"/>
                      <a:pt x="50" y="9"/>
                      <a:pt x="50" y="9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0" y="8"/>
                      <a:pt x="50" y="8"/>
                      <a:pt x="50" y="8"/>
                    </a:cubicBezTo>
                    <a:cubicBezTo>
                      <a:pt x="50" y="8"/>
                      <a:pt x="49" y="8"/>
                      <a:pt x="49" y="8"/>
                    </a:cubicBezTo>
                    <a:cubicBezTo>
                      <a:pt x="49" y="8"/>
                      <a:pt x="48" y="9"/>
                      <a:pt x="48" y="9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7" y="9"/>
                      <a:pt x="46" y="9"/>
                      <a:pt x="45" y="9"/>
                    </a:cubicBezTo>
                    <a:cubicBezTo>
                      <a:pt x="45" y="9"/>
                      <a:pt x="45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9"/>
                      <a:pt x="40" y="9"/>
                      <a:pt x="37" y="7"/>
                    </a:cubicBezTo>
                    <a:cubicBezTo>
                      <a:pt x="36" y="7"/>
                      <a:pt x="35" y="6"/>
                      <a:pt x="34" y="5"/>
                    </a:cubicBezTo>
                    <a:cubicBezTo>
                      <a:pt x="34" y="5"/>
                      <a:pt x="34" y="5"/>
                      <a:pt x="33" y="4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3"/>
                      <a:pt x="32" y="3"/>
                      <a:pt x="31" y="3"/>
                    </a:cubicBezTo>
                    <a:cubicBezTo>
                      <a:pt x="31" y="3"/>
                      <a:pt x="31" y="2"/>
                      <a:pt x="31" y="2"/>
                    </a:cubicBezTo>
                    <a:cubicBezTo>
                      <a:pt x="30" y="2"/>
                      <a:pt x="30" y="1"/>
                      <a:pt x="29" y="1"/>
                    </a:cubicBezTo>
                    <a:cubicBezTo>
                      <a:pt x="29" y="1"/>
                      <a:pt x="28" y="1"/>
                      <a:pt x="28" y="0"/>
                    </a:cubicBezTo>
                    <a:cubicBezTo>
                      <a:pt x="28" y="0"/>
                      <a:pt x="27" y="0"/>
                      <a:pt x="27" y="0"/>
                    </a:cubicBezTo>
                    <a:cubicBezTo>
                      <a:pt x="26" y="0"/>
                      <a:pt x="25" y="1"/>
                      <a:pt x="25" y="1"/>
                    </a:cubicBezTo>
                    <a:cubicBezTo>
                      <a:pt x="23" y="3"/>
                      <a:pt x="21" y="3"/>
                      <a:pt x="21" y="4"/>
                    </a:cubicBezTo>
                    <a:cubicBezTo>
                      <a:pt x="21" y="4"/>
                      <a:pt x="21" y="4"/>
                      <a:pt x="21" y="5"/>
                    </a:cubicBezTo>
                    <a:cubicBezTo>
                      <a:pt x="20" y="6"/>
                      <a:pt x="20" y="9"/>
                      <a:pt x="17" y="9"/>
                    </a:cubicBezTo>
                    <a:cubicBezTo>
                      <a:pt x="17" y="9"/>
                      <a:pt x="16" y="11"/>
                      <a:pt x="15" y="13"/>
                    </a:cubicBezTo>
                    <a:cubicBezTo>
                      <a:pt x="15" y="13"/>
                      <a:pt x="14" y="15"/>
                      <a:pt x="12" y="15"/>
                    </a:cubicBezTo>
                    <a:cubicBezTo>
                      <a:pt x="11" y="15"/>
                      <a:pt x="10" y="14"/>
                      <a:pt x="9" y="14"/>
                    </a:cubicBezTo>
                    <a:cubicBezTo>
                      <a:pt x="9" y="14"/>
                      <a:pt x="8" y="14"/>
                      <a:pt x="7" y="14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4"/>
                      <a:pt x="7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4" y="14"/>
                      <a:pt x="4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2" y="15"/>
                    </a:cubicBezTo>
                    <a:cubicBezTo>
                      <a:pt x="2" y="15"/>
                      <a:pt x="2" y="15"/>
                      <a:pt x="1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0" y="15"/>
                      <a:pt x="0" y="15"/>
                    </a:cubicBezTo>
                    <a:cubicBezTo>
                      <a:pt x="0" y="16"/>
                      <a:pt x="1" y="16"/>
                      <a:pt x="1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4" y="16"/>
                      <a:pt x="11" y="16"/>
                      <a:pt x="11" y="22"/>
                    </a:cubicBezTo>
                    <a:cubicBezTo>
                      <a:pt x="11" y="24"/>
                      <a:pt x="16" y="31"/>
                      <a:pt x="20" y="36"/>
                    </a:cubicBezTo>
                    <a:cubicBezTo>
                      <a:pt x="21" y="37"/>
                      <a:pt x="23" y="38"/>
                      <a:pt x="25" y="38"/>
                    </a:cubicBezTo>
                    <a:cubicBezTo>
                      <a:pt x="27" y="39"/>
                      <a:pt x="30" y="40"/>
                      <a:pt x="30" y="42"/>
                    </a:cubicBezTo>
                    <a:cubicBezTo>
                      <a:pt x="30" y="43"/>
                      <a:pt x="32" y="45"/>
                      <a:pt x="36" y="46"/>
                    </a:cubicBezTo>
                    <a:cubicBezTo>
                      <a:pt x="36" y="45"/>
                      <a:pt x="35" y="45"/>
                      <a:pt x="35" y="44"/>
                    </a:cubicBezTo>
                    <a:cubicBezTo>
                      <a:pt x="33" y="42"/>
                      <a:pt x="31" y="41"/>
                      <a:pt x="31" y="40"/>
                    </a:cubicBezTo>
                    <a:cubicBezTo>
                      <a:pt x="31" y="39"/>
                      <a:pt x="29" y="38"/>
                      <a:pt x="28" y="37"/>
                    </a:cubicBezTo>
                    <a:cubicBezTo>
                      <a:pt x="25" y="34"/>
                      <a:pt x="22" y="31"/>
                      <a:pt x="22" y="28"/>
                    </a:cubicBezTo>
                    <a:cubicBezTo>
                      <a:pt x="22" y="27"/>
                      <a:pt x="21" y="26"/>
                      <a:pt x="20" y="25"/>
                    </a:cubicBezTo>
                    <a:cubicBezTo>
                      <a:pt x="18" y="24"/>
                      <a:pt x="17" y="23"/>
                      <a:pt x="17" y="21"/>
                    </a:cubicBezTo>
                    <a:cubicBezTo>
                      <a:pt x="16" y="20"/>
                      <a:pt x="17" y="18"/>
                      <a:pt x="18" y="17"/>
                    </a:cubicBezTo>
                    <a:cubicBezTo>
                      <a:pt x="20" y="15"/>
                      <a:pt x="23" y="14"/>
                      <a:pt x="25" y="16"/>
                    </a:cubicBezTo>
                    <a:cubicBezTo>
                      <a:pt x="25" y="16"/>
                      <a:pt x="26" y="15"/>
                      <a:pt x="26" y="15"/>
                    </a:cubicBezTo>
                    <a:cubicBezTo>
                      <a:pt x="28" y="14"/>
                      <a:pt x="30" y="13"/>
                      <a:pt x="32" y="14"/>
                    </a:cubicBezTo>
                    <a:cubicBezTo>
                      <a:pt x="33" y="15"/>
                      <a:pt x="41" y="15"/>
                      <a:pt x="48" y="16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1" y="17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51" y="17"/>
                      <a:pt x="52" y="17"/>
                      <a:pt x="52" y="17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3" y="17"/>
                      <a:pt x="53" y="17"/>
                      <a:pt x="53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18"/>
                      <a:pt x="55" y="18"/>
                      <a:pt x="55" y="19"/>
                    </a:cubicBezTo>
                    <a:cubicBezTo>
                      <a:pt x="55" y="18"/>
                      <a:pt x="55" y="18"/>
                      <a:pt x="55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07" name="Freeform 1192">
                <a:extLst>
                  <a:ext uri="{FF2B5EF4-FFF2-40B4-BE49-F238E27FC236}">
                    <a16:creationId xmlns:a16="http://schemas.microsoft.com/office/drawing/2014/main" id="{7EE043B3-279F-4517-A093-8B0BFA34B8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0" y="3327"/>
                <a:ext cx="15" cy="34"/>
              </a:xfrm>
              <a:custGeom>
                <a:avLst/>
                <a:gdLst>
                  <a:gd name="T0" fmla="*/ 14 w 16"/>
                  <a:gd name="T1" fmla="*/ 22 h 36"/>
                  <a:gd name="T2" fmla="*/ 13 w 16"/>
                  <a:gd name="T3" fmla="*/ 21 h 36"/>
                  <a:gd name="T4" fmla="*/ 12 w 16"/>
                  <a:gd name="T5" fmla="*/ 20 h 36"/>
                  <a:gd name="T6" fmla="*/ 11 w 16"/>
                  <a:gd name="T7" fmla="*/ 19 h 36"/>
                  <a:gd name="T8" fmla="*/ 11 w 16"/>
                  <a:gd name="T9" fmla="*/ 18 h 36"/>
                  <a:gd name="T10" fmla="*/ 10 w 16"/>
                  <a:gd name="T11" fmla="*/ 16 h 36"/>
                  <a:gd name="T12" fmla="*/ 9 w 16"/>
                  <a:gd name="T13" fmla="*/ 13 h 36"/>
                  <a:gd name="T14" fmla="*/ 9 w 16"/>
                  <a:gd name="T15" fmla="*/ 12 h 36"/>
                  <a:gd name="T16" fmla="*/ 9 w 16"/>
                  <a:gd name="T17" fmla="*/ 10 h 36"/>
                  <a:gd name="T18" fmla="*/ 10 w 16"/>
                  <a:gd name="T19" fmla="*/ 9 h 36"/>
                  <a:gd name="T20" fmla="*/ 10 w 16"/>
                  <a:gd name="T21" fmla="*/ 7 h 36"/>
                  <a:gd name="T22" fmla="*/ 10 w 16"/>
                  <a:gd name="T23" fmla="*/ 6 h 36"/>
                  <a:gd name="T24" fmla="*/ 11 w 16"/>
                  <a:gd name="T25" fmla="*/ 4 h 36"/>
                  <a:gd name="T26" fmla="*/ 8 w 16"/>
                  <a:gd name="T27" fmla="*/ 3 h 36"/>
                  <a:gd name="T28" fmla="*/ 7 w 16"/>
                  <a:gd name="T29" fmla="*/ 2 h 36"/>
                  <a:gd name="T30" fmla="*/ 5 w 16"/>
                  <a:gd name="T31" fmla="*/ 1 h 36"/>
                  <a:gd name="T32" fmla="*/ 5 w 16"/>
                  <a:gd name="T33" fmla="*/ 1 h 36"/>
                  <a:gd name="T34" fmla="*/ 3 w 16"/>
                  <a:gd name="T35" fmla="*/ 0 h 36"/>
                  <a:gd name="T36" fmla="*/ 3 w 16"/>
                  <a:gd name="T37" fmla="*/ 0 h 36"/>
                  <a:gd name="T38" fmla="*/ 1 w 16"/>
                  <a:gd name="T39" fmla="*/ 2 h 36"/>
                  <a:gd name="T40" fmla="*/ 1 w 16"/>
                  <a:gd name="T41" fmla="*/ 3 h 36"/>
                  <a:gd name="T42" fmla="*/ 1 w 16"/>
                  <a:gd name="T43" fmla="*/ 3 h 36"/>
                  <a:gd name="T44" fmla="*/ 0 w 16"/>
                  <a:gd name="T45" fmla="*/ 5 h 36"/>
                  <a:gd name="T46" fmla="*/ 0 w 16"/>
                  <a:gd name="T47" fmla="*/ 5 h 36"/>
                  <a:gd name="T48" fmla="*/ 4 w 16"/>
                  <a:gd name="T49" fmla="*/ 10 h 36"/>
                  <a:gd name="T50" fmla="*/ 2 w 16"/>
                  <a:gd name="T51" fmla="*/ 15 h 36"/>
                  <a:gd name="T52" fmla="*/ 0 w 16"/>
                  <a:gd name="T53" fmla="*/ 23 h 36"/>
                  <a:gd name="T54" fmla="*/ 2 w 16"/>
                  <a:gd name="T55" fmla="*/ 28 h 36"/>
                  <a:gd name="T56" fmla="*/ 6 w 16"/>
                  <a:gd name="T57" fmla="*/ 34 h 36"/>
                  <a:gd name="T58" fmla="*/ 7 w 16"/>
                  <a:gd name="T59" fmla="*/ 36 h 36"/>
                  <a:gd name="T60" fmla="*/ 7 w 16"/>
                  <a:gd name="T61" fmla="*/ 36 h 36"/>
                  <a:gd name="T62" fmla="*/ 7 w 16"/>
                  <a:gd name="T63" fmla="*/ 35 h 36"/>
                  <a:gd name="T64" fmla="*/ 8 w 16"/>
                  <a:gd name="T65" fmla="*/ 34 h 36"/>
                  <a:gd name="T66" fmla="*/ 8 w 16"/>
                  <a:gd name="T67" fmla="*/ 33 h 36"/>
                  <a:gd name="T68" fmla="*/ 9 w 16"/>
                  <a:gd name="T69" fmla="*/ 33 h 36"/>
                  <a:gd name="T70" fmla="*/ 9 w 16"/>
                  <a:gd name="T71" fmla="*/ 32 h 36"/>
                  <a:gd name="T72" fmla="*/ 11 w 16"/>
                  <a:gd name="T73" fmla="*/ 31 h 36"/>
                  <a:gd name="T74" fmla="*/ 11 w 16"/>
                  <a:gd name="T75" fmla="*/ 31 h 36"/>
                  <a:gd name="T76" fmla="*/ 12 w 16"/>
                  <a:gd name="T77" fmla="*/ 28 h 36"/>
                  <a:gd name="T78" fmla="*/ 13 w 16"/>
                  <a:gd name="T79" fmla="*/ 27 h 36"/>
                  <a:gd name="T80" fmla="*/ 14 w 16"/>
                  <a:gd name="T81" fmla="*/ 27 h 36"/>
                  <a:gd name="T82" fmla="*/ 14 w 16"/>
                  <a:gd name="T83" fmla="*/ 25 h 36"/>
                  <a:gd name="T84" fmla="*/ 14 w 16"/>
                  <a:gd name="T85" fmla="*/ 25 h 36"/>
                  <a:gd name="T86" fmla="*/ 15 w 16"/>
                  <a:gd name="T87" fmla="*/ 24 h 36"/>
                  <a:gd name="T88" fmla="*/ 15 w 16"/>
                  <a:gd name="T89" fmla="*/ 24 h 36"/>
                  <a:gd name="T90" fmla="*/ 16 w 16"/>
                  <a:gd name="T91" fmla="*/ 23 h 36"/>
                  <a:gd name="T92" fmla="*/ 16 w 16"/>
                  <a:gd name="T93" fmla="*/ 23 h 36"/>
                  <a:gd name="T94" fmla="*/ 15 w 16"/>
                  <a:gd name="T95" fmla="*/ 23 h 36"/>
                  <a:gd name="T96" fmla="*/ 14 w 16"/>
                  <a:gd name="T97" fmla="*/ 2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" h="36">
                    <a:moveTo>
                      <a:pt x="14" y="22"/>
                    </a:moveTo>
                    <a:cubicBezTo>
                      <a:pt x="14" y="21"/>
                      <a:pt x="13" y="21"/>
                      <a:pt x="13" y="21"/>
                    </a:cubicBezTo>
                    <a:cubicBezTo>
                      <a:pt x="13" y="21"/>
                      <a:pt x="12" y="20"/>
                      <a:pt x="12" y="20"/>
                    </a:cubicBezTo>
                    <a:cubicBezTo>
                      <a:pt x="12" y="20"/>
                      <a:pt x="12" y="19"/>
                      <a:pt x="11" y="19"/>
                    </a:cubicBezTo>
                    <a:cubicBezTo>
                      <a:pt x="11" y="19"/>
                      <a:pt x="11" y="18"/>
                      <a:pt x="11" y="18"/>
                    </a:cubicBezTo>
                    <a:cubicBezTo>
                      <a:pt x="10" y="17"/>
                      <a:pt x="10" y="17"/>
                      <a:pt x="10" y="16"/>
                    </a:cubicBezTo>
                    <a:cubicBezTo>
                      <a:pt x="9" y="15"/>
                      <a:pt x="9" y="14"/>
                      <a:pt x="9" y="13"/>
                    </a:cubicBezTo>
                    <a:cubicBezTo>
                      <a:pt x="9" y="13"/>
                      <a:pt x="9" y="13"/>
                      <a:pt x="9" y="12"/>
                    </a:cubicBezTo>
                    <a:cubicBezTo>
                      <a:pt x="9" y="12"/>
                      <a:pt x="9" y="11"/>
                      <a:pt x="9" y="10"/>
                    </a:cubicBezTo>
                    <a:cubicBezTo>
                      <a:pt x="10" y="10"/>
                      <a:pt x="10" y="9"/>
                      <a:pt x="10" y="9"/>
                    </a:cubicBezTo>
                    <a:cubicBezTo>
                      <a:pt x="10" y="8"/>
                      <a:pt x="10" y="8"/>
                      <a:pt x="10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0" y="5"/>
                      <a:pt x="11" y="4"/>
                    </a:cubicBezTo>
                    <a:cubicBezTo>
                      <a:pt x="10" y="4"/>
                      <a:pt x="9" y="3"/>
                      <a:pt x="8" y="3"/>
                    </a:cubicBezTo>
                    <a:cubicBezTo>
                      <a:pt x="8" y="3"/>
                      <a:pt x="8" y="3"/>
                      <a:pt x="7" y="2"/>
                    </a:cubicBezTo>
                    <a:cubicBezTo>
                      <a:pt x="7" y="2"/>
                      <a:pt x="6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1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" y="6"/>
                      <a:pt x="4" y="8"/>
                      <a:pt x="4" y="10"/>
                    </a:cubicBezTo>
                    <a:cubicBezTo>
                      <a:pt x="5" y="12"/>
                      <a:pt x="3" y="14"/>
                      <a:pt x="2" y="15"/>
                    </a:cubicBezTo>
                    <a:cubicBezTo>
                      <a:pt x="1" y="16"/>
                      <a:pt x="0" y="19"/>
                      <a:pt x="0" y="23"/>
                    </a:cubicBezTo>
                    <a:cubicBezTo>
                      <a:pt x="0" y="26"/>
                      <a:pt x="1" y="28"/>
                      <a:pt x="2" y="28"/>
                    </a:cubicBezTo>
                    <a:cubicBezTo>
                      <a:pt x="4" y="30"/>
                      <a:pt x="5" y="32"/>
                      <a:pt x="6" y="34"/>
                    </a:cubicBezTo>
                    <a:cubicBezTo>
                      <a:pt x="6" y="35"/>
                      <a:pt x="7" y="35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5"/>
                      <a:pt x="7" y="35"/>
                    </a:cubicBezTo>
                    <a:cubicBezTo>
                      <a:pt x="7" y="35"/>
                      <a:pt x="8" y="34"/>
                      <a:pt x="8" y="34"/>
                    </a:cubicBezTo>
                    <a:cubicBezTo>
                      <a:pt x="8" y="34"/>
                      <a:pt x="8" y="34"/>
                      <a:pt x="8" y="33"/>
                    </a:cubicBezTo>
                    <a:cubicBezTo>
                      <a:pt x="8" y="33"/>
                      <a:pt x="9" y="33"/>
                      <a:pt x="9" y="33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10" y="32"/>
                      <a:pt x="10" y="32"/>
                      <a:pt x="11" y="31"/>
                    </a:cubicBezTo>
                    <a:cubicBezTo>
                      <a:pt x="11" y="32"/>
                      <a:pt x="11" y="31"/>
                      <a:pt x="11" y="31"/>
                    </a:cubicBezTo>
                    <a:cubicBezTo>
                      <a:pt x="11" y="30"/>
                      <a:pt x="11" y="29"/>
                      <a:pt x="12" y="28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3" y="27"/>
                      <a:pt x="13" y="27"/>
                      <a:pt x="14" y="27"/>
                    </a:cubicBezTo>
                    <a:cubicBezTo>
                      <a:pt x="14" y="26"/>
                      <a:pt x="14" y="26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25"/>
                      <a:pt x="15" y="25"/>
                      <a:pt x="15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15" y="24"/>
                      <a:pt x="15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5" y="23"/>
                      <a:pt x="15" y="23"/>
                    </a:cubicBezTo>
                    <a:cubicBezTo>
                      <a:pt x="15" y="22"/>
                      <a:pt x="15" y="22"/>
                      <a:pt x="14" y="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08" name="Freeform 1193">
                <a:extLst>
                  <a:ext uri="{FF2B5EF4-FFF2-40B4-BE49-F238E27FC236}">
                    <a16:creationId xmlns:a16="http://schemas.microsoft.com/office/drawing/2014/main" id="{9D579CEE-787F-4881-AECB-756118A25F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0" y="3239"/>
                <a:ext cx="75" cy="33"/>
              </a:xfrm>
              <a:custGeom>
                <a:avLst/>
                <a:gdLst>
                  <a:gd name="T0" fmla="*/ 0 w 78"/>
                  <a:gd name="T1" fmla="*/ 25 h 34"/>
                  <a:gd name="T2" fmla="*/ 0 w 78"/>
                  <a:gd name="T3" fmla="*/ 26 h 34"/>
                  <a:gd name="T4" fmla="*/ 5 w 78"/>
                  <a:gd name="T5" fmla="*/ 27 h 34"/>
                  <a:gd name="T6" fmla="*/ 7 w 78"/>
                  <a:gd name="T7" fmla="*/ 27 h 34"/>
                  <a:gd name="T8" fmla="*/ 8 w 78"/>
                  <a:gd name="T9" fmla="*/ 27 h 34"/>
                  <a:gd name="T10" fmla="*/ 9 w 78"/>
                  <a:gd name="T11" fmla="*/ 27 h 34"/>
                  <a:gd name="T12" fmla="*/ 10 w 78"/>
                  <a:gd name="T13" fmla="*/ 28 h 34"/>
                  <a:gd name="T14" fmla="*/ 10 w 78"/>
                  <a:gd name="T15" fmla="*/ 28 h 34"/>
                  <a:gd name="T16" fmla="*/ 12 w 78"/>
                  <a:gd name="T17" fmla="*/ 29 h 34"/>
                  <a:gd name="T18" fmla="*/ 16 w 78"/>
                  <a:gd name="T19" fmla="*/ 27 h 34"/>
                  <a:gd name="T20" fmla="*/ 29 w 78"/>
                  <a:gd name="T21" fmla="*/ 28 h 34"/>
                  <a:gd name="T22" fmla="*/ 30 w 78"/>
                  <a:gd name="T23" fmla="*/ 29 h 34"/>
                  <a:gd name="T24" fmla="*/ 30 w 78"/>
                  <a:gd name="T25" fmla="*/ 30 h 34"/>
                  <a:gd name="T26" fmla="*/ 30 w 78"/>
                  <a:gd name="T27" fmla="*/ 30 h 34"/>
                  <a:gd name="T28" fmla="*/ 35 w 78"/>
                  <a:gd name="T29" fmla="*/ 31 h 34"/>
                  <a:gd name="T30" fmla="*/ 39 w 78"/>
                  <a:gd name="T31" fmla="*/ 31 h 34"/>
                  <a:gd name="T32" fmla="*/ 51 w 78"/>
                  <a:gd name="T33" fmla="*/ 34 h 34"/>
                  <a:gd name="T34" fmla="*/ 51 w 78"/>
                  <a:gd name="T35" fmla="*/ 34 h 34"/>
                  <a:gd name="T36" fmla="*/ 54 w 78"/>
                  <a:gd name="T37" fmla="*/ 33 h 34"/>
                  <a:gd name="T38" fmla="*/ 66 w 78"/>
                  <a:gd name="T39" fmla="*/ 29 h 34"/>
                  <a:gd name="T40" fmla="*/ 68 w 78"/>
                  <a:gd name="T41" fmla="*/ 28 h 34"/>
                  <a:gd name="T42" fmla="*/ 69 w 78"/>
                  <a:gd name="T43" fmla="*/ 26 h 34"/>
                  <a:gd name="T44" fmla="*/ 70 w 78"/>
                  <a:gd name="T45" fmla="*/ 25 h 34"/>
                  <a:gd name="T46" fmla="*/ 71 w 78"/>
                  <a:gd name="T47" fmla="*/ 21 h 34"/>
                  <a:gd name="T48" fmla="*/ 72 w 78"/>
                  <a:gd name="T49" fmla="*/ 17 h 34"/>
                  <a:gd name="T50" fmla="*/ 74 w 78"/>
                  <a:gd name="T51" fmla="*/ 16 h 34"/>
                  <a:gd name="T52" fmla="*/ 77 w 78"/>
                  <a:gd name="T53" fmla="*/ 15 h 34"/>
                  <a:gd name="T54" fmla="*/ 77 w 78"/>
                  <a:gd name="T55" fmla="*/ 13 h 34"/>
                  <a:gd name="T56" fmla="*/ 78 w 78"/>
                  <a:gd name="T57" fmla="*/ 12 h 34"/>
                  <a:gd name="T58" fmla="*/ 77 w 78"/>
                  <a:gd name="T59" fmla="*/ 10 h 34"/>
                  <a:gd name="T60" fmla="*/ 75 w 78"/>
                  <a:gd name="T61" fmla="*/ 5 h 34"/>
                  <a:gd name="T62" fmla="*/ 75 w 78"/>
                  <a:gd name="T63" fmla="*/ 5 h 34"/>
                  <a:gd name="T64" fmla="*/ 66 w 78"/>
                  <a:gd name="T65" fmla="*/ 3 h 34"/>
                  <a:gd name="T66" fmla="*/ 57 w 78"/>
                  <a:gd name="T67" fmla="*/ 4 h 34"/>
                  <a:gd name="T68" fmla="*/ 48 w 78"/>
                  <a:gd name="T69" fmla="*/ 6 h 34"/>
                  <a:gd name="T70" fmla="*/ 46 w 78"/>
                  <a:gd name="T71" fmla="*/ 6 h 34"/>
                  <a:gd name="T72" fmla="*/ 41 w 78"/>
                  <a:gd name="T73" fmla="*/ 9 h 34"/>
                  <a:gd name="T74" fmla="*/ 38 w 78"/>
                  <a:gd name="T75" fmla="*/ 11 h 34"/>
                  <a:gd name="T76" fmla="*/ 37 w 78"/>
                  <a:gd name="T77" fmla="*/ 17 h 34"/>
                  <a:gd name="T78" fmla="*/ 34 w 78"/>
                  <a:gd name="T79" fmla="*/ 21 h 34"/>
                  <a:gd name="T80" fmla="*/ 28 w 78"/>
                  <a:gd name="T81" fmla="*/ 20 h 34"/>
                  <a:gd name="T82" fmla="*/ 11 w 78"/>
                  <a:gd name="T83" fmla="*/ 23 h 34"/>
                  <a:gd name="T84" fmla="*/ 7 w 78"/>
                  <a:gd name="T85" fmla="*/ 23 h 34"/>
                  <a:gd name="T86" fmla="*/ 1 w 78"/>
                  <a:gd name="T87" fmla="*/ 23 h 34"/>
                  <a:gd name="T88" fmla="*/ 0 w 78"/>
                  <a:gd name="T89" fmla="*/ 23 h 34"/>
                  <a:gd name="T90" fmla="*/ 0 w 78"/>
                  <a:gd name="T91" fmla="*/ 2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8" h="34">
                    <a:moveTo>
                      <a:pt x="0" y="24"/>
                    </a:moveTo>
                    <a:cubicBezTo>
                      <a:pt x="0" y="24"/>
                      <a:pt x="0" y="25"/>
                      <a:pt x="0" y="25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6"/>
                      <a:pt x="0" y="26"/>
                    </a:cubicBezTo>
                    <a:cubicBezTo>
                      <a:pt x="0" y="26"/>
                      <a:pt x="2" y="27"/>
                      <a:pt x="3" y="27"/>
                    </a:cubicBezTo>
                    <a:cubicBezTo>
                      <a:pt x="3" y="27"/>
                      <a:pt x="4" y="27"/>
                      <a:pt x="5" y="27"/>
                    </a:cubicBezTo>
                    <a:cubicBezTo>
                      <a:pt x="5" y="27"/>
                      <a:pt x="5" y="27"/>
                      <a:pt x="6" y="27"/>
                    </a:cubicBezTo>
                    <a:cubicBezTo>
                      <a:pt x="6" y="27"/>
                      <a:pt x="6" y="27"/>
                      <a:pt x="7" y="27"/>
                    </a:cubicBezTo>
                    <a:cubicBezTo>
                      <a:pt x="7" y="27"/>
                      <a:pt x="7" y="27"/>
                      <a:pt x="8" y="27"/>
                    </a:cubicBezTo>
                    <a:cubicBezTo>
                      <a:pt x="8" y="27"/>
                      <a:pt x="8" y="27"/>
                      <a:pt x="8" y="27"/>
                    </a:cubicBezTo>
                    <a:cubicBezTo>
                      <a:pt x="9" y="27"/>
                      <a:pt x="9" y="27"/>
                      <a:pt x="9" y="28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8"/>
                      <a:pt x="10" y="28"/>
                      <a:pt x="10" y="28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4" y="29"/>
                      <a:pt x="15" y="28"/>
                      <a:pt x="16" y="27"/>
                    </a:cubicBezTo>
                    <a:cubicBezTo>
                      <a:pt x="17" y="26"/>
                      <a:pt x="18" y="25"/>
                      <a:pt x="27" y="25"/>
                    </a:cubicBezTo>
                    <a:cubicBezTo>
                      <a:pt x="29" y="25"/>
                      <a:pt x="29" y="27"/>
                      <a:pt x="29" y="28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0" y="30"/>
                      <a:pt x="31" y="31"/>
                      <a:pt x="35" y="31"/>
                    </a:cubicBezTo>
                    <a:cubicBezTo>
                      <a:pt x="35" y="31"/>
                      <a:pt x="35" y="31"/>
                      <a:pt x="35" y="31"/>
                    </a:cubicBezTo>
                    <a:cubicBezTo>
                      <a:pt x="36" y="31"/>
                      <a:pt x="38" y="31"/>
                      <a:pt x="39" y="31"/>
                    </a:cubicBezTo>
                    <a:cubicBezTo>
                      <a:pt x="39" y="31"/>
                      <a:pt x="39" y="31"/>
                      <a:pt x="39" y="31"/>
                    </a:cubicBezTo>
                    <a:cubicBezTo>
                      <a:pt x="42" y="32"/>
                      <a:pt x="45" y="32"/>
                      <a:pt x="47" y="33"/>
                    </a:cubicBezTo>
                    <a:cubicBezTo>
                      <a:pt x="49" y="33"/>
                      <a:pt x="50" y="33"/>
                      <a:pt x="51" y="34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51" y="34"/>
                      <a:pt x="52" y="34"/>
                      <a:pt x="52" y="34"/>
                    </a:cubicBezTo>
                    <a:cubicBezTo>
                      <a:pt x="52" y="34"/>
                      <a:pt x="53" y="33"/>
                      <a:pt x="54" y="33"/>
                    </a:cubicBezTo>
                    <a:cubicBezTo>
                      <a:pt x="56" y="32"/>
                      <a:pt x="58" y="30"/>
                      <a:pt x="61" y="30"/>
                    </a:cubicBezTo>
                    <a:cubicBezTo>
                      <a:pt x="63" y="30"/>
                      <a:pt x="65" y="30"/>
                      <a:pt x="66" y="29"/>
                    </a:cubicBezTo>
                    <a:cubicBezTo>
                      <a:pt x="66" y="29"/>
                      <a:pt x="66" y="29"/>
                      <a:pt x="67" y="28"/>
                    </a:cubicBezTo>
                    <a:cubicBezTo>
                      <a:pt x="67" y="28"/>
                      <a:pt x="67" y="28"/>
                      <a:pt x="68" y="28"/>
                    </a:cubicBezTo>
                    <a:cubicBezTo>
                      <a:pt x="68" y="28"/>
                      <a:pt x="68" y="28"/>
                      <a:pt x="68" y="28"/>
                    </a:cubicBezTo>
                    <a:cubicBezTo>
                      <a:pt x="68" y="27"/>
                      <a:pt x="68" y="27"/>
                      <a:pt x="69" y="26"/>
                    </a:cubicBezTo>
                    <a:cubicBezTo>
                      <a:pt x="69" y="26"/>
                      <a:pt x="69" y="26"/>
                      <a:pt x="69" y="26"/>
                    </a:cubicBezTo>
                    <a:cubicBezTo>
                      <a:pt x="69" y="26"/>
                      <a:pt x="70" y="25"/>
                      <a:pt x="70" y="25"/>
                    </a:cubicBezTo>
                    <a:cubicBezTo>
                      <a:pt x="70" y="25"/>
                      <a:pt x="70" y="25"/>
                      <a:pt x="70" y="25"/>
                    </a:cubicBezTo>
                    <a:cubicBezTo>
                      <a:pt x="70" y="24"/>
                      <a:pt x="70" y="22"/>
                      <a:pt x="71" y="21"/>
                    </a:cubicBezTo>
                    <a:cubicBezTo>
                      <a:pt x="71" y="21"/>
                      <a:pt x="71" y="20"/>
                      <a:pt x="71" y="20"/>
                    </a:cubicBezTo>
                    <a:cubicBezTo>
                      <a:pt x="71" y="19"/>
                      <a:pt x="71" y="18"/>
                      <a:pt x="72" y="17"/>
                    </a:cubicBezTo>
                    <a:cubicBezTo>
                      <a:pt x="72" y="16"/>
                      <a:pt x="73" y="16"/>
                      <a:pt x="74" y="16"/>
                    </a:cubicBezTo>
                    <a:cubicBezTo>
                      <a:pt x="74" y="16"/>
                      <a:pt x="74" y="16"/>
                      <a:pt x="74" y="16"/>
                    </a:cubicBezTo>
                    <a:cubicBezTo>
                      <a:pt x="75" y="16"/>
                      <a:pt x="76" y="16"/>
                      <a:pt x="76" y="16"/>
                    </a:cubicBezTo>
                    <a:cubicBezTo>
                      <a:pt x="77" y="16"/>
                      <a:pt x="77" y="16"/>
                      <a:pt x="77" y="15"/>
                    </a:cubicBezTo>
                    <a:cubicBezTo>
                      <a:pt x="77" y="14"/>
                      <a:pt x="77" y="14"/>
                      <a:pt x="77" y="13"/>
                    </a:cubicBezTo>
                    <a:cubicBezTo>
                      <a:pt x="77" y="13"/>
                      <a:pt x="77" y="13"/>
                      <a:pt x="77" y="13"/>
                    </a:cubicBezTo>
                    <a:cubicBezTo>
                      <a:pt x="78" y="13"/>
                      <a:pt x="78" y="12"/>
                      <a:pt x="78" y="12"/>
                    </a:cubicBezTo>
                    <a:cubicBezTo>
                      <a:pt x="78" y="12"/>
                      <a:pt x="78" y="12"/>
                      <a:pt x="78" y="12"/>
                    </a:cubicBezTo>
                    <a:cubicBezTo>
                      <a:pt x="78" y="11"/>
                      <a:pt x="78" y="11"/>
                      <a:pt x="77" y="10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7" y="10"/>
                      <a:pt x="77" y="10"/>
                      <a:pt x="77" y="10"/>
                    </a:cubicBezTo>
                    <a:cubicBezTo>
                      <a:pt x="75" y="5"/>
                      <a:pt x="75" y="5"/>
                      <a:pt x="75" y="5"/>
                    </a:cubicBezTo>
                    <a:cubicBezTo>
                      <a:pt x="75" y="5"/>
                      <a:pt x="75" y="5"/>
                      <a:pt x="75" y="5"/>
                    </a:cubicBezTo>
                    <a:cubicBezTo>
                      <a:pt x="75" y="5"/>
                      <a:pt x="75" y="5"/>
                      <a:pt x="75" y="5"/>
                    </a:cubicBezTo>
                    <a:cubicBezTo>
                      <a:pt x="74" y="5"/>
                      <a:pt x="73" y="5"/>
                      <a:pt x="72" y="5"/>
                    </a:cubicBezTo>
                    <a:cubicBezTo>
                      <a:pt x="70" y="5"/>
                      <a:pt x="68" y="4"/>
                      <a:pt x="66" y="3"/>
                    </a:cubicBezTo>
                    <a:cubicBezTo>
                      <a:pt x="65" y="1"/>
                      <a:pt x="61" y="0"/>
                      <a:pt x="59" y="0"/>
                    </a:cubicBezTo>
                    <a:cubicBezTo>
                      <a:pt x="58" y="1"/>
                      <a:pt x="58" y="3"/>
                      <a:pt x="57" y="4"/>
                    </a:cubicBezTo>
                    <a:cubicBezTo>
                      <a:pt x="56" y="6"/>
                      <a:pt x="54" y="6"/>
                      <a:pt x="51" y="6"/>
                    </a:cubicBezTo>
                    <a:cubicBezTo>
                      <a:pt x="50" y="6"/>
                      <a:pt x="49" y="6"/>
                      <a:pt x="48" y="6"/>
                    </a:cubicBezTo>
                    <a:cubicBezTo>
                      <a:pt x="48" y="6"/>
                      <a:pt x="47" y="6"/>
                      <a:pt x="47" y="6"/>
                    </a:cubicBezTo>
                    <a:cubicBezTo>
                      <a:pt x="47" y="6"/>
                      <a:pt x="46" y="6"/>
                      <a:pt x="46" y="6"/>
                    </a:cubicBezTo>
                    <a:cubicBezTo>
                      <a:pt x="45" y="6"/>
                      <a:pt x="45" y="7"/>
                      <a:pt x="44" y="7"/>
                    </a:cubicBezTo>
                    <a:cubicBezTo>
                      <a:pt x="43" y="8"/>
                      <a:pt x="42" y="8"/>
                      <a:pt x="41" y="9"/>
                    </a:cubicBezTo>
                    <a:cubicBezTo>
                      <a:pt x="41" y="10"/>
                      <a:pt x="40" y="10"/>
                      <a:pt x="39" y="11"/>
                    </a:cubicBezTo>
                    <a:cubicBezTo>
                      <a:pt x="39" y="11"/>
                      <a:pt x="38" y="11"/>
                      <a:pt x="38" y="11"/>
                    </a:cubicBezTo>
                    <a:cubicBezTo>
                      <a:pt x="37" y="12"/>
                      <a:pt x="36" y="12"/>
                      <a:pt x="37" y="14"/>
                    </a:cubicBezTo>
                    <a:cubicBezTo>
                      <a:pt x="37" y="15"/>
                      <a:pt x="37" y="16"/>
                      <a:pt x="37" y="17"/>
                    </a:cubicBezTo>
                    <a:cubicBezTo>
                      <a:pt x="37" y="18"/>
                      <a:pt x="37" y="19"/>
                      <a:pt x="37" y="20"/>
                    </a:cubicBezTo>
                    <a:cubicBezTo>
                      <a:pt x="36" y="21"/>
                      <a:pt x="35" y="21"/>
                      <a:pt x="34" y="21"/>
                    </a:cubicBezTo>
                    <a:cubicBezTo>
                      <a:pt x="32" y="21"/>
                      <a:pt x="31" y="20"/>
                      <a:pt x="30" y="20"/>
                    </a:cubicBezTo>
                    <a:cubicBezTo>
                      <a:pt x="30" y="20"/>
                      <a:pt x="29" y="20"/>
                      <a:pt x="28" y="20"/>
                    </a:cubicBezTo>
                    <a:cubicBezTo>
                      <a:pt x="25" y="20"/>
                      <a:pt x="21" y="21"/>
                      <a:pt x="20" y="22"/>
                    </a:cubicBezTo>
                    <a:cubicBezTo>
                      <a:pt x="18" y="24"/>
                      <a:pt x="14" y="24"/>
                      <a:pt x="11" y="23"/>
                    </a:cubicBezTo>
                    <a:cubicBezTo>
                      <a:pt x="11" y="22"/>
                      <a:pt x="10" y="22"/>
                      <a:pt x="9" y="22"/>
                    </a:cubicBezTo>
                    <a:cubicBezTo>
                      <a:pt x="8" y="22"/>
                      <a:pt x="7" y="23"/>
                      <a:pt x="7" y="23"/>
                    </a:cubicBezTo>
                    <a:cubicBezTo>
                      <a:pt x="6" y="24"/>
                      <a:pt x="5" y="25"/>
                      <a:pt x="5" y="25"/>
                    </a:cubicBezTo>
                    <a:cubicBezTo>
                      <a:pt x="3" y="25"/>
                      <a:pt x="2" y="24"/>
                      <a:pt x="1" y="23"/>
                    </a:cubicBezTo>
                    <a:cubicBezTo>
                      <a:pt x="1" y="23"/>
                      <a:pt x="1" y="23"/>
                      <a:pt x="0" y="2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2"/>
                      <a:pt x="0" y="22"/>
                    </a:cubicBezTo>
                    <a:cubicBezTo>
                      <a:pt x="0" y="23"/>
                      <a:pt x="0" y="23"/>
                      <a:pt x="0" y="2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09" name="Freeform 1194">
                <a:extLst>
                  <a:ext uri="{FF2B5EF4-FFF2-40B4-BE49-F238E27FC236}">
                    <a16:creationId xmlns:a16="http://schemas.microsoft.com/office/drawing/2014/main" id="{A2285787-6423-4240-8DBE-71C3EC7C77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18" y="3244"/>
                <a:ext cx="66" cy="36"/>
              </a:xfrm>
              <a:custGeom>
                <a:avLst/>
                <a:gdLst>
                  <a:gd name="T0" fmla="*/ 37 w 69"/>
                  <a:gd name="T1" fmla="*/ 32 h 37"/>
                  <a:gd name="T2" fmla="*/ 38 w 69"/>
                  <a:gd name="T3" fmla="*/ 32 h 37"/>
                  <a:gd name="T4" fmla="*/ 43 w 69"/>
                  <a:gd name="T5" fmla="*/ 34 h 37"/>
                  <a:gd name="T6" fmla="*/ 45 w 69"/>
                  <a:gd name="T7" fmla="*/ 34 h 37"/>
                  <a:gd name="T8" fmla="*/ 45 w 69"/>
                  <a:gd name="T9" fmla="*/ 34 h 37"/>
                  <a:gd name="T10" fmla="*/ 50 w 69"/>
                  <a:gd name="T11" fmla="*/ 30 h 37"/>
                  <a:gd name="T12" fmla="*/ 55 w 69"/>
                  <a:gd name="T13" fmla="*/ 22 h 37"/>
                  <a:gd name="T14" fmla="*/ 61 w 69"/>
                  <a:gd name="T15" fmla="*/ 12 h 37"/>
                  <a:gd name="T16" fmla="*/ 68 w 69"/>
                  <a:gd name="T17" fmla="*/ 8 h 37"/>
                  <a:gd name="T18" fmla="*/ 68 w 69"/>
                  <a:gd name="T19" fmla="*/ 8 h 37"/>
                  <a:gd name="T20" fmla="*/ 67 w 69"/>
                  <a:gd name="T21" fmla="*/ 7 h 37"/>
                  <a:gd name="T22" fmla="*/ 65 w 69"/>
                  <a:gd name="T23" fmla="*/ 6 h 37"/>
                  <a:gd name="T24" fmla="*/ 63 w 69"/>
                  <a:gd name="T25" fmla="*/ 5 h 37"/>
                  <a:gd name="T26" fmla="*/ 62 w 69"/>
                  <a:gd name="T27" fmla="*/ 5 h 37"/>
                  <a:gd name="T28" fmla="*/ 60 w 69"/>
                  <a:gd name="T29" fmla="*/ 4 h 37"/>
                  <a:gd name="T30" fmla="*/ 59 w 69"/>
                  <a:gd name="T31" fmla="*/ 4 h 37"/>
                  <a:gd name="T32" fmla="*/ 59 w 69"/>
                  <a:gd name="T33" fmla="*/ 4 h 37"/>
                  <a:gd name="T34" fmla="*/ 58 w 69"/>
                  <a:gd name="T35" fmla="*/ 3 h 37"/>
                  <a:gd name="T36" fmla="*/ 58 w 69"/>
                  <a:gd name="T37" fmla="*/ 3 h 37"/>
                  <a:gd name="T38" fmla="*/ 50 w 69"/>
                  <a:gd name="T39" fmla="*/ 1 h 37"/>
                  <a:gd name="T40" fmla="*/ 46 w 69"/>
                  <a:gd name="T41" fmla="*/ 3 h 37"/>
                  <a:gd name="T42" fmla="*/ 28 w 69"/>
                  <a:gd name="T43" fmla="*/ 9 h 37"/>
                  <a:gd name="T44" fmla="*/ 19 w 69"/>
                  <a:gd name="T45" fmla="*/ 13 h 37"/>
                  <a:gd name="T46" fmla="*/ 18 w 69"/>
                  <a:gd name="T47" fmla="*/ 13 h 37"/>
                  <a:gd name="T48" fmla="*/ 17 w 69"/>
                  <a:gd name="T49" fmla="*/ 12 h 37"/>
                  <a:gd name="T50" fmla="*/ 15 w 69"/>
                  <a:gd name="T51" fmla="*/ 12 h 37"/>
                  <a:gd name="T52" fmla="*/ 14 w 69"/>
                  <a:gd name="T53" fmla="*/ 12 h 37"/>
                  <a:gd name="T54" fmla="*/ 12 w 69"/>
                  <a:gd name="T55" fmla="*/ 12 h 37"/>
                  <a:gd name="T56" fmla="*/ 11 w 69"/>
                  <a:gd name="T57" fmla="*/ 11 h 37"/>
                  <a:gd name="T58" fmla="*/ 10 w 69"/>
                  <a:gd name="T59" fmla="*/ 10 h 37"/>
                  <a:gd name="T60" fmla="*/ 10 w 69"/>
                  <a:gd name="T61" fmla="*/ 12 h 37"/>
                  <a:gd name="T62" fmla="*/ 8 w 69"/>
                  <a:gd name="T63" fmla="*/ 14 h 37"/>
                  <a:gd name="T64" fmla="*/ 7 w 69"/>
                  <a:gd name="T65" fmla="*/ 15 h 37"/>
                  <a:gd name="T66" fmla="*/ 3 w 69"/>
                  <a:gd name="T67" fmla="*/ 18 h 37"/>
                  <a:gd name="T68" fmla="*/ 0 w 69"/>
                  <a:gd name="T69" fmla="*/ 24 h 37"/>
                  <a:gd name="T70" fmla="*/ 0 w 69"/>
                  <a:gd name="T71" fmla="*/ 24 h 37"/>
                  <a:gd name="T72" fmla="*/ 1 w 69"/>
                  <a:gd name="T73" fmla="*/ 25 h 37"/>
                  <a:gd name="T74" fmla="*/ 2 w 69"/>
                  <a:gd name="T75" fmla="*/ 26 h 37"/>
                  <a:gd name="T76" fmla="*/ 3 w 69"/>
                  <a:gd name="T77" fmla="*/ 28 h 37"/>
                  <a:gd name="T78" fmla="*/ 3 w 69"/>
                  <a:gd name="T79" fmla="*/ 28 h 37"/>
                  <a:gd name="T80" fmla="*/ 4 w 69"/>
                  <a:gd name="T81" fmla="*/ 29 h 37"/>
                  <a:gd name="T82" fmla="*/ 5 w 69"/>
                  <a:gd name="T83" fmla="*/ 30 h 37"/>
                  <a:gd name="T84" fmla="*/ 7 w 69"/>
                  <a:gd name="T85" fmla="*/ 31 h 37"/>
                  <a:gd name="T86" fmla="*/ 8 w 69"/>
                  <a:gd name="T87" fmla="*/ 32 h 37"/>
                  <a:gd name="T88" fmla="*/ 9 w 69"/>
                  <a:gd name="T89" fmla="*/ 33 h 37"/>
                  <a:gd name="T90" fmla="*/ 11 w 69"/>
                  <a:gd name="T91" fmla="*/ 34 h 37"/>
                  <a:gd name="T92" fmla="*/ 12 w 69"/>
                  <a:gd name="T93" fmla="*/ 35 h 37"/>
                  <a:gd name="T94" fmla="*/ 21 w 69"/>
                  <a:gd name="T9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9" h="37">
                    <a:moveTo>
                      <a:pt x="25" y="36"/>
                    </a:moveTo>
                    <a:cubicBezTo>
                      <a:pt x="30" y="34"/>
                      <a:pt x="37" y="32"/>
                      <a:pt x="37" y="32"/>
                    </a:cubicBezTo>
                    <a:cubicBezTo>
                      <a:pt x="37" y="32"/>
                      <a:pt x="37" y="32"/>
                      <a:pt x="37" y="32"/>
                    </a:cubicBez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2"/>
                      <a:pt x="41" y="33"/>
                      <a:pt x="42" y="33"/>
                    </a:cubicBezTo>
                    <a:cubicBezTo>
                      <a:pt x="43" y="33"/>
                      <a:pt x="43" y="34"/>
                      <a:pt x="43" y="34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44" y="34"/>
                      <a:pt x="44" y="34"/>
                      <a:pt x="45" y="34"/>
                    </a:cubicBezTo>
                    <a:cubicBezTo>
                      <a:pt x="45" y="34"/>
                      <a:pt x="45" y="34"/>
                      <a:pt x="45" y="34"/>
                    </a:cubicBezTo>
                    <a:cubicBezTo>
                      <a:pt x="45" y="34"/>
                      <a:pt x="45" y="34"/>
                      <a:pt x="45" y="34"/>
                    </a:cubicBezTo>
                    <a:cubicBezTo>
                      <a:pt x="45" y="34"/>
                      <a:pt x="45" y="33"/>
                      <a:pt x="46" y="33"/>
                    </a:cubicBezTo>
                    <a:cubicBezTo>
                      <a:pt x="47" y="32"/>
                      <a:pt x="49" y="32"/>
                      <a:pt x="50" y="30"/>
                    </a:cubicBezTo>
                    <a:cubicBezTo>
                      <a:pt x="50" y="30"/>
                      <a:pt x="50" y="30"/>
                      <a:pt x="50" y="30"/>
                    </a:cubicBezTo>
                    <a:cubicBezTo>
                      <a:pt x="52" y="28"/>
                      <a:pt x="54" y="25"/>
                      <a:pt x="55" y="22"/>
                    </a:cubicBezTo>
                    <a:cubicBezTo>
                      <a:pt x="56" y="21"/>
                      <a:pt x="56" y="20"/>
                      <a:pt x="57" y="19"/>
                    </a:cubicBezTo>
                    <a:cubicBezTo>
                      <a:pt x="59" y="15"/>
                      <a:pt x="60" y="13"/>
                      <a:pt x="61" y="12"/>
                    </a:cubicBezTo>
                    <a:cubicBezTo>
                      <a:pt x="62" y="12"/>
                      <a:pt x="63" y="12"/>
                      <a:pt x="64" y="11"/>
                    </a:cubicBezTo>
                    <a:cubicBezTo>
                      <a:pt x="65" y="10"/>
                      <a:pt x="67" y="9"/>
                      <a:pt x="68" y="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8" y="7"/>
                      <a:pt x="67" y="7"/>
                      <a:pt x="67" y="7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6" y="7"/>
                      <a:pt x="66" y="6"/>
                      <a:pt x="66" y="6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4" y="6"/>
                      <a:pt x="64" y="6"/>
                      <a:pt x="63" y="5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1" y="5"/>
                      <a:pt x="61" y="5"/>
                    </a:cubicBezTo>
                    <a:cubicBezTo>
                      <a:pt x="61" y="5"/>
                      <a:pt x="61" y="5"/>
                      <a:pt x="60" y="4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60" y="4"/>
                      <a:pt x="60" y="4"/>
                      <a:pt x="59" y="4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59" y="4"/>
                      <a:pt x="59" y="4"/>
                      <a:pt x="58" y="4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8" y="3"/>
                      <a:pt x="58" y="3"/>
                      <a:pt x="58" y="3"/>
                    </a:cubicBezTo>
                    <a:cubicBezTo>
                      <a:pt x="57" y="2"/>
                      <a:pt x="52" y="1"/>
                      <a:pt x="50" y="1"/>
                    </a:cubicBezTo>
                    <a:cubicBezTo>
                      <a:pt x="50" y="0"/>
                      <a:pt x="49" y="0"/>
                      <a:pt x="49" y="0"/>
                    </a:cubicBezTo>
                    <a:cubicBezTo>
                      <a:pt x="48" y="1"/>
                      <a:pt x="47" y="2"/>
                      <a:pt x="46" y="3"/>
                    </a:cubicBezTo>
                    <a:cubicBezTo>
                      <a:pt x="42" y="5"/>
                      <a:pt x="40" y="7"/>
                      <a:pt x="38" y="7"/>
                    </a:cubicBezTo>
                    <a:cubicBezTo>
                      <a:pt x="36" y="7"/>
                      <a:pt x="30" y="8"/>
                      <a:pt x="28" y="9"/>
                    </a:cubicBezTo>
                    <a:cubicBezTo>
                      <a:pt x="28" y="11"/>
                      <a:pt x="25" y="13"/>
                      <a:pt x="20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3"/>
                      <a:pt x="18" y="13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6" y="12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3" y="12"/>
                      <a:pt x="13" y="12"/>
                    </a:cubicBezTo>
                    <a:cubicBezTo>
                      <a:pt x="13" y="12"/>
                      <a:pt x="13" y="12"/>
                      <a:pt x="12" y="12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1" y="11"/>
                      <a:pt x="11" y="11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0" y="11"/>
                      <a:pt x="10" y="10"/>
                      <a:pt x="10" y="10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9" y="14"/>
                      <a:pt x="8" y="14"/>
                    </a:cubicBezTo>
                    <a:cubicBezTo>
                      <a:pt x="8" y="14"/>
                      <a:pt x="7" y="14"/>
                      <a:pt x="7" y="14"/>
                    </a:cubicBezTo>
                    <a:cubicBezTo>
                      <a:pt x="7" y="14"/>
                      <a:pt x="7" y="15"/>
                      <a:pt x="7" y="15"/>
                    </a:cubicBezTo>
                    <a:cubicBezTo>
                      <a:pt x="6" y="15"/>
                      <a:pt x="5" y="15"/>
                      <a:pt x="4" y="15"/>
                    </a:cubicBezTo>
                    <a:cubicBezTo>
                      <a:pt x="4" y="16"/>
                      <a:pt x="4" y="17"/>
                      <a:pt x="3" y="18"/>
                    </a:cubicBezTo>
                    <a:cubicBezTo>
                      <a:pt x="3" y="19"/>
                      <a:pt x="3" y="19"/>
                      <a:pt x="3" y="20"/>
                    </a:cubicBezTo>
                    <a:cubicBezTo>
                      <a:pt x="3" y="21"/>
                      <a:pt x="3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1" y="24"/>
                      <a:pt x="1" y="24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6"/>
                      <a:pt x="2" y="26"/>
                      <a:pt x="2" y="26"/>
                    </a:cubicBezTo>
                    <a:cubicBezTo>
                      <a:pt x="2" y="26"/>
                      <a:pt x="2" y="26"/>
                      <a:pt x="2" y="27"/>
                    </a:cubicBezTo>
                    <a:cubicBezTo>
                      <a:pt x="2" y="27"/>
                      <a:pt x="2" y="27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3" y="29"/>
                      <a:pt x="4" y="29"/>
                      <a:pt x="4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5" y="29"/>
                      <a:pt x="5" y="30"/>
                      <a:pt x="5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30"/>
                      <a:pt x="6" y="31"/>
                      <a:pt x="7" y="31"/>
                    </a:cubicBezTo>
                    <a:cubicBezTo>
                      <a:pt x="7" y="31"/>
                      <a:pt x="7" y="31"/>
                      <a:pt x="7" y="31"/>
                    </a:cubicBezTo>
                    <a:cubicBezTo>
                      <a:pt x="8" y="31"/>
                      <a:pt x="8" y="31"/>
                      <a:pt x="8" y="32"/>
                    </a:cubicBezTo>
                    <a:cubicBezTo>
                      <a:pt x="8" y="32"/>
                      <a:pt x="8" y="32"/>
                      <a:pt x="9" y="32"/>
                    </a:cubicBezTo>
                    <a:cubicBezTo>
                      <a:pt x="9" y="32"/>
                      <a:pt x="9" y="32"/>
                      <a:pt x="9" y="33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3"/>
                      <a:pt x="10" y="33"/>
                      <a:pt x="11" y="34"/>
                    </a:cubicBezTo>
                    <a:cubicBezTo>
                      <a:pt x="11" y="34"/>
                      <a:pt x="11" y="34"/>
                      <a:pt x="11" y="34"/>
                    </a:cubicBezTo>
                    <a:cubicBezTo>
                      <a:pt x="11" y="34"/>
                      <a:pt x="11" y="35"/>
                      <a:pt x="12" y="35"/>
                    </a:cubicBezTo>
                    <a:cubicBezTo>
                      <a:pt x="13" y="36"/>
                      <a:pt x="15" y="37"/>
                      <a:pt x="18" y="37"/>
                    </a:cubicBezTo>
                    <a:cubicBezTo>
                      <a:pt x="19" y="37"/>
                      <a:pt x="20" y="37"/>
                      <a:pt x="21" y="37"/>
                    </a:cubicBezTo>
                    <a:cubicBezTo>
                      <a:pt x="22" y="37"/>
                      <a:pt x="23" y="36"/>
                      <a:pt x="25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0" name="Freeform 1195">
                <a:extLst>
                  <a:ext uri="{FF2B5EF4-FFF2-40B4-BE49-F238E27FC236}">
                    <a16:creationId xmlns:a16="http://schemas.microsoft.com/office/drawing/2014/main" id="{E7BF1B15-3C7B-4204-97B0-FD16F0637A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9" y="3211"/>
                <a:ext cx="62" cy="30"/>
              </a:xfrm>
              <a:custGeom>
                <a:avLst/>
                <a:gdLst>
                  <a:gd name="T0" fmla="*/ 18 w 65"/>
                  <a:gd name="T1" fmla="*/ 31 h 31"/>
                  <a:gd name="T2" fmla="*/ 21 w 65"/>
                  <a:gd name="T3" fmla="*/ 31 h 31"/>
                  <a:gd name="T4" fmla="*/ 24 w 65"/>
                  <a:gd name="T5" fmla="*/ 31 h 31"/>
                  <a:gd name="T6" fmla="*/ 25 w 65"/>
                  <a:gd name="T7" fmla="*/ 27 h 31"/>
                  <a:gd name="T8" fmla="*/ 26 w 65"/>
                  <a:gd name="T9" fmla="*/ 25 h 31"/>
                  <a:gd name="T10" fmla="*/ 27 w 65"/>
                  <a:gd name="T11" fmla="*/ 25 h 31"/>
                  <a:gd name="T12" fmla="*/ 39 w 65"/>
                  <a:gd name="T13" fmla="*/ 29 h 31"/>
                  <a:gd name="T14" fmla="*/ 42 w 65"/>
                  <a:gd name="T15" fmla="*/ 30 h 31"/>
                  <a:gd name="T16" fmla="*/ 45 w 65"/>
                  <a:gd name="T17" fmla="*/ 30 h 31"/>
                  <a:gd name="T18" fmla="*/ 47 w 65"/>
                  <a:gd name="T19" fmla="*/ 29 h 31"/>
                  <a:gd name="T20" fmla="*/ 48 w 65"/>
                  <a:gd name="T21" fmla="*/ 29 h 31"/>
                  <a:gd name="T22" fmla="*/ 48 w 65"/>
                  <a:gd name="T23" fmla="*/ 29 h 31"/>
                  <a:gd name="T24" fmla="*/ 49 w 65"/>
                  <a:gd name="T25" fmla="*/ 28 h 31"/>
                  <a:gd name="T26" fmla="*/ 50 w 65"/>
                  <a:gd name="T27" fmla="*/ 28 h 31"/>
                  <a:gd name="T28" fmla="*/ 50 w 65"/>
                  <a:gd name="T29" fmla="*/ 28 h 31"/>
                  <a:gd name="T30" fmla="*/ 59 w 65"/>
                  <a:gd name="T31" fmla="*/ 24 h 31"/>
                  <a:gd name="T32" fmla="*/ 61 w 65"/>
                  <a:gd name="T33" fmla="*/ 21 h 31"/>
                  <a:gd name="T34" fmla="*/ 62 w 65"/>
                  <a:gd name="T35" fmla="*/ 21 h 31"/>
                  <a:gd name="T36" fmla="*/ 64 w 65"/>
                  <a:gd name="T37" fmla="*/ 19 h 31"/>
                  <a:gd name="T38" fmla="*/ 65 w 65"/>
                  <a:gd name="T39" fmla="*/ 19 h 31"/>
                  <a:gd name="T40" fmla="*/ 64 w 65"/>
                  <a:gd name="T41" fmla="*/ 18 h 31"/>
                  <a:gd name="T42" fmla="*/ 63 w 65"/>
                  <a:gd name="T43" fmla="*/ 16 h 31"/>
                  <a:gd name="T44" fmla="*/ 61 w 65"/>
                  <a:gd name="T45" fmla="*/ 15 h 31"/>
                  <a:gd name="T46" fmla="*/ 60 w 65"/>
                  <a:gd name="T47" fmla="*/ 15 h 31"/>
                  <a:gd name="T48" fmla="*/ 54 w 65"/>
                  <a:gd name="T49" fmla="*/ 13 h 31"/>
                  <a:gd name="T50" fmla="*/ 54 w 65"/>
                  <a:gd name="T51" fmla="*/ 12 h 31"/>
                  <a:gd name="T52" fmla="*/ 53 w 65"/>
                  <a:gd name="T53" fmla="*/ 10 h 31"/>
                  <a:gd name="T54" fmla="*/ 51 w 65"/>
                  <a:gd name="T55" fmla="*/ 10 h 31"/>
                  <a:gd name="T56" fmla="*/ 49 w 65"/>
                  <a:gd name="T57" fmla="*/ 10 h 31"/>
                  <a:gd name="T58" fmla="*/ 49 w 65"/>
                  <a:gd name="T59" fmla="*/ 10 h 31"/>
                  <a:gd name="T60" fmla="*/ 45 w 65"/>
                  <a:gd name="T61" fmla="*/ 12 h 31"/>
                  <a:gd name="T62" fmla="*/ 45 w 65"/>
                  <a:gd name="T63" fmla="*/ 12 h 31"/>
                  <a:gd name="T64" fmla="*/ 42 w 65"/>
                  <a:gd name="T65" fmla="*/ 11 h 31"/>
                  <a:gd name="T66" fmla="*/ 39 w 65"/>
                  <a:gd name="T67" fmla="*/ 7 h 31"/>
                  <a:gd name="T68" fmla="*/ 33 w 65"/>
                  <a:gd name="T69" fmla="*/ 3 h 31"/>
                  <a:gd name="T70" fmla="*/ 31 w 65"/>
                  <a:gd name="T71" fmla="*/ 2 h 31"/>
                  <a:gd name="T72" fmla="*/ 30 w 65"/>
                  <a:gd name="T73" fmla="*/ 2 h 31"/>
                  <a:gd name="T74" fmla="*/ 28 w 65"/>
                  <a:gd name="T75" fmla="*/ 0 h 31"/>
                  <a:gd name="T76" fmla="*/ 28 w 65"/>
                  <a:gd name="T77" fmla="*/ 0 h 31"/>
                  <a:gd name="T78" fmla="*/ 27 w 65"/>
                  <a:gd name="T79" fmla="*/ 0 h 31"/>
                  <a:gd name="T80" fmla="*/ 27 w 65"/>
                  <a:gd name="T81" fmla="*/ 1 h 31"/>
                  <a:gd name="T82" fmla="*/ 27 w 65"/>
                  <a:gd name="T83" fmla="*/ 1 h 31"/>
                  <a:gd name="T84" fmla="*/ 25 w 65"/>
                  <a:gd name="T85" fmla="*/ 1 h 31"/>
                  <a:gd name="T86" fmla="*/ 23 w 65"/>
                  <a:gd name="T87" fmla="*/ 1 h 31"/>
                  <a:gd name="T88" fmla="*/ 22 w 65"/>
                  <a:gd name="T89" fmla="*/ 0 h 31"/>
                  <a:gd name="T90" fmla="*/ 17 w 65"/>
                  <a:gd name="T91" fmla="*/ 2 h 31"/>
                  <a:gd name="T92" fmla="*/ 13 w 65"/>
                  <a:gd name="T93" fmla="*/ 5 h 31"/>
                  <a:gd name="T94" fmla="*/ 0 w 65"/>
                  <a:gd name="T95" fmla="*/ 10 h 31"/>
                  <a:gd name="T96" fmla="*/ 0 w 65"/>
                  <a:gd name="T97" fmla="*/ 10 h 31"/>
                  <a:gd name="T98" fmla="*/ 1 w 65"/>
                  <a:gd name="T99" fmla="*/ 11 h 31"/>
                  <a:gd name="T100" fmla="*/ 2 w 65"/>
                  <a:gd name="T101" fmla="*/ 13 h 31"/>
                  <a:gd name="T102" fmla="*/ 3 w 65"/>
                  <a:gd name="T103" fmla="*/ 17 h 31"/>
                  <a:gd name="T104" fmla="*/ 5 w 65"/>
                  <a:gd name="T105" fmla="*/ 22 h 31"/>
                  <a:gd name="T106" fmla="*/ 7 w 65"/>
                  <a:gd name="T107" fmla="*/ 23 h 31"/>
                  <a:gd name="T108" fmla="*/ 17 w 65"/>
                  <a:gd name="T109" fmla="*/ 31 h 31"/>
                  <a:gd name="T110" fmla="*/ 17 w 65"/>
                  <a:gd name="T111" fmla="*/ 31 h 31"/>
                  <a:gd name="T112" fmla="*/ 18 w 65"/>
                  <a:gd name="T113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5" h="31">
                    <a:moveTo>
                      <a:pt x="18" y="31"/>
                    </a:moveTo>
                    <a:cubicBezTo>
                      <a:pt x="19" y="31"/>
                      <a:pt x="20" y="31"/>
                      <a:pt x="21" y="31"/>
                    </a:cubicBezTo>
                    <a:cubicBezTo>
                      <a:pt x="23" y="31"/>
                      <a:pt x="24" y="31"/>
                      <a:pt x="24" y="31"/>
                    </a:cubicBezTo>
                    <a:cubicBezTo>
                      <a:pt x="24" y="30"/>
                      <a:pt x="25" y="27"/>
                      <a:pt x="25" y="27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27" y="25"/>
                      <a:pt x="27" y="25"/>
                      <a:pt x="27" y="25"/>
                    </a:cubicBezTo>
                    <a:cubicBezTo>
                      <a:pt x="28" y="25"/>
                      <a:pt x="36" y="25"/>
                      <a:pt x="39" y="29"/>
                    </a:cubicBezTo>
                    <a:cubicBezTo>
                      <a:pt x="40" y="30"/>
                      <a:pt x="41" y="30"/>
                      <a:pt x="42" y="30"/>
                    </a:cubicBezTo>
                    <a:cubicBezTo>
                      <a:pt x="44" y="30"/>
                      <a:pt x="45" y="30"/>
                      <a:pt x="45" y="30"/>
                    </a:cubicBezTo>
                    <a:cubicBezTo>
                      <a:pt x="47" y="29"/>
                      <a:pt x="47" y="29"/>
                      <a:pt x="47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8" y="29"/>
                      <a:pt x="48" y="29"/>
                      <a:pt x="48" y="29"/>
                    </a:cubicBezTo>
                    <a:cubicBezTo>
                      <a:pt x="48" y="29"/>
                      <a:pt x="48" y="29"/>
                      <a:pt x="49" y="28"/>
                    </a:cubicBezTo>
                    <a:cubicBezTo>
                      <a:pt x="49" y="28"/>
                      <a:pt x="49" y="28"/>
                      <a:pt x="50" y="28"/>
                    </a:cubicBezTo>
                    <a:cubicBezTo>
                      <a:pt x="50" y="28"/>
                      <a:pt x="50" y="28"/>
                      <a:pt x="50" y="28"/>
                    </a:cubicBezTo>
                    <a:cubicBezTo>
                      <a:pt x="53" y="28"/>
                      <a:pt x="57" y="27"/>
                      <a:pt x="59" y="24"/>
                    </a:cubicBezTo>
                    <a:cubicBezTo>
                      <a:pt x="60" y="23"/>
                      <a:pt x="60" y="22"/>
                      <a:pt x="61" y="21"/>
                    </a:cubicBezTo>
                    <a:cubicBezTo>
                      <a:pt x="61" y="21"/>
                      <a:pt x="62" y="21"/>
                      <a:pt x="62" y="21"/>
                    </a:cubicBezTo>
                    <a:cubicBezTo>
                      <a:pt x="63" y="20"/>
                      <a:pt x="63" y="19"/>
                      <a:pt x="64" y="19"/>
                    </a:cubicBezTo>
                    <a:cubicBezTo>
                      <a:pt x="65" y="19"/>
                      <a:pt x="65" y="19"/>
                      <a:pt x="65" y="19"/>
                    </a:cubicBezTo>
                    <a:cubicBezTo>
                      <a:pt x="64" y="18"/>
                      <a:pt x="64" y="18"/>
                      <a:pt x="64" y="18"/>
                    </a:cubicBezTo>
                    <a:cubicBezTo>
                      <a:pt x="64" y="17"/>
                      <a:pt x="63" y="16"/>
                      <a:pt x="63" y="16"/>
                    </a:cubicBezTo>
                    <a:cubicBezTo>
                      <a:pt x="62" y="15"/>
                      <a:pt x="61" y="15"/>
                      <a:pt x="61" y="15"/>
                    </a:cubicBezTo>
                    <a:cubicBezTo>
                      <a:pt x="60" y="15"/>
                      <a:pt x="60" y="15"/>
                      <a:pt x="60" y="15"/>
                    </a:cubicBezTo>
                    <a:cubicBezTo>
                      <a:pt x="57" y="15"/>
                      <a:pt x="55" y="15"/>
                      <a:pt x="54" y="13"/>
                    </a:cubicBezTo>
                    <a:cubicBezTo>
                      <a:pt x="54" y="12"/>
                      <a:pt x="54" y="12"/>
                      <a:pt x="54" y="12"/>
                    </a:cubicBezTo>
                    <a:cubicBezTo>
                      <a:pt x="54" y="11"/>
                      <a:pt x="54" y="10"/>
                      <a:pt x="53" y="10"/>
                    </a:cubicBezTo>
                    <a:cubicBezTo>
                      <a:pt x="53" y="10"/>
                      <a:pt x="52" y="10"/>
                      <a:pt x="51" y="10"/>
                    </a:cubicBezTo>
                    <a:cubicBezTo>
                      <a:pt x="51" y="10"/>
                      <a:pt x="50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8" y="11"/>
                      <a:pt x="47" y="12"/>
                      <a:pt x="45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4" y="12"/>
                      <a:pt x="43" y="11"/>
                      <a:pt x="42" y="11"/>
                    </a:cubicBezTo>
                    <a:cubicBezTo>
                      <a:pt x="40" y="10"/>
                      <a:pt x="39" y="8"/>
                      <a:pt x="39" y="7"/>
                    </a:cubicBezTo>
                    <a:cubicBezTo>
                      <a:pt x="39" y="6"/>
                      <a:pt x="37" y="5"/>
                      <a:pt x="33" y="3"/>
                    </a:cubicBezTo>
                    <a:cubicBezTo>
                      <a:pt x="32" y="3"/>
                      <a:pt x="31" y="3"/>
                      <a:pt x="31" y="2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1"/>
                      <a:pt x="29" y="1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0"/>
                      <a:pt x="28" y="0"/>
                      <a:pt x="27" y="0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6" y="1"/>
                      <a:pt x="26" y="1"/>
                      <a:pt x="25" y="1"/>
                    </a:cubicBezTo>
                    <a:cubicBezTo>
                      <a:pt x="25" y="1"/>
                      <a:pt x="24" y="1"/>
                      <a:pt x="23" y="1"/>
                    </a:cubicBezTo>
                    <a:cubicBezTo>
                      <a:pt x="23" y="1"/>
                      <a:pt x="22" y="0"/>
                      <a:pt x="22" y="0"/>
                    </a:cubicBezTo>
                    <a:cubicBezTo>
                      <a:pt x="21" y="1"/>
                      <a:pt x="19" y="2"/>
                      <a:pt x="17" y="2"/>
                    </a:cubicBezTo>
                    <a:cubicBezTo>
                      <a:pt x="16" y="3"/>
                      <a:pt x="14" y="4"/>
                      <a:pt x="13" y="5"/>
                    </a:cubicBezTo>
                    <a:cubicBezTo>
                      <a:pt x="9" y="7"/>
                      <a:pt x="4" y="9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1" y="11"/>
                      <a:pt x="1" y="11"/>
                    </a:cubicBezTo>
                    <a:cubicBezTo>
                      <a:pt x="1" y="12"/>
                      <a:pt x="2" y="12"/>
                      <a:pt x="2" y="13"/>
                    </a:cubicBezTo>
                    <a:cubicBezTo>
                      <a:pt x="3" y="14"/>
                      <a:pt x="3" y="15"/>
                      <a:pt x="3" y="17"/>
                    </a:cubicBezTo>
                    <a:cubicBezTo>
                      <a:pt x="4" y="18"/>
                      <a:pt x="4" y="21"/>
                      <a:pt x="5" y="22"/>
                    </a:cubicBezTo>
                    <a:cubicBezTo>
                      <a:pt x="6" y="22"/>
                      <a:pt x="6" y="22"/>
                      <a:pt x="7" y="23"/>
                    </a:cubicBezTo>
                    <a:cubicBezTo>
                      <a:pt x="13" y="27"/>
                      <a:pt x="17" y="29"/>
                      <a:pt x="17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18" y="31"/>
                      <a:pt x="18" y="31"/>
                      <a:pt x="18" y="3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1" name="Freeform 1196">
                <a:extLst>
                  <a:ext uri="{FF2B5EF4-FFF2-40B4-BE49-F238E27FC236}">
                    <a16:creationId xmlns:a16="http://schemas.microsoft.com/office/drawing/2014/main" id="{DE4B9EED-AE82-4184-8678-3B139AC95A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26" y="3233"/>
                <a:ext cx="55" cy="20"/>
              </a:xfrm>
              <a:custGeom>
                <a:avLst/>
                <a:gdLst>
                  <a:gd name="T0" fmla="*/ 18 w 57"/>
                  <a:gd name="T1" fmla="*/ 0 h 21"/>
                  <a:gd name="T2" fmla="*/ 17 w 57"/>
                  <a:gd name="T3" fmla="*/ 0 h 21"/>
                  <a:gd name="T4" fmla="*/ 16 w 57"/>
                  <a:gd name="T5" fmla="*/ 1 h 21"/>
                  <a:gd name="T6" fmla="*/ 16 w 57"/>
                  <a:gd name="T7" fmla="*/ 2 h 21"/>
                  <a:gd name="T8" fmla="*/ 15 w 57"/>
                  <a:gd name="T9" fmla="*/ 2 h 21"/>
                  <a:gd name="T10" fmla="*/ 14 w 57"/>
                  <a:gd name="T11" fmla="*/ 3 h 21"/>
                  <a:gd name="T12" fmla="*/ 14 w 57"/>
                  <a:gd name="T13" fmla="*/ 4 h 21"/>
                  <a:gd name="T14" fmla="*/ 2 w 57"/>
                  <a:gd name="T15" fmla="*/ 10 h 21"/>
                  <a:gd name="T16" fmla="*/ 1 w 57"/>
                  <a:gd name="T17" fmla="*/ 10 h 21"/>
                  <a:gd name="T18" fmla="*/ 1 w 57"/>
                  <a:gd name="T19" fmla="*/ 10 h 21"/>
                  <a:gd name="T20" fmla="*/ 1 w 57"/>
                  <a:gd name="T21" fmla="*/ 10 h 21"/>
                  <a:gd name="T22" fmla="*/ 1 w 57"/>
                  <a:gd name="T23" fmla="*/ 10 h 21"/>
                  <a:gd name="T24" fmla="*/ 1 w 57"/>
                  <a:gd name="T25" fmla="*/ 11 h 21"/>
                  <a:gd name="T26" fmla="*/ 1 w 57"/>
                  <a:gd name="T27" fmla="*/ 11 h 21"/>
                  <a:gd name="T28" fmla="*/ 0 w 57"/>
                  <a:gd name="T29" fmla="*/ 11 h 21"/>
                  <a:gd name="T30" fmla="*/ 0 w 57"/>
                  <a:gd name="T31" fmla="*/ 12 h 21"/>
                  <a:gd name="T32" fmla="*/ 1 w 57"/>
                  <a:gd name="T33" fmla="*/ 13 h 21"/>
                  <a:gd name="T34" fmla="*/ 1 w 57"/>
                  <a:gd name="T35" fmla="*/ 14 h 21"/>
                  <a:gd name="T36" fmla="*/ 2 w 57"/>
                  <a:gd name="T37" fmla="*/ 15 h 21"/>
                  <a:gd name="T38" fmla="*/ 2 w 57"/>
                  <a:gd name="T39" fmla="*/ 15 h 21"/>
                  <a:gd name="T40" fmla="*/ 3 w 57"/>
                  <a:gd name="T41" fmla="*/ 18 h 21"/>
                  <a:gd name="T42" fmla="*/ 3 w 57"/>
                  <a:gd name="T43" fmla="*/ 18 h 21"/>
                  <a:gd name="T44" fmla="*/ 4 w 57"/>
                  <a:gd name="T45" fmla="*/ 18 h 21"/>
                  <a:gd name="T46" fmla="*/ 4 w 57"/>
                  <a:gd name="T47" fmla="*/ 19 h 21"/>
                  <a:gd name="T48" fmla="*/ 9 w 57"/>
                  <a:gd name="T49" fmla="*/ 21 h 21"/>
                  <a:gd name="T50" fmla="*/ 12 w 57"/>
                  <a:gd name="T51" fmla="*/ 21 h 21"/>
                  <a:gd name="T52" fmla="*/ 16 w 57"/>
                  <a:gd name="T53" fmla="*/ 20 h 21"/>
                  <a:gd name="T54" fmla="*/ 30 w 57"/>
                  <a:gd name="T55" fmla="*/ 15 h 21"/>
                  <a:gd name="T56" fmla="*/ 35 w 57"/>
                  <a:gd name="T57" fmla="*/ 11 h 21"/>
                  <a:gd name="T58" fmla="*/ 41 w 57"/>
                  <a:gd name="T59" fmla="*/ 8 h 21"/>
                  <a:gd name="T60" fmla="*/ 41 w 57"/>
                  <a:gd name="T61" fmla="*/ 8 h 21"/>
                  <a:gd name="T62" fmla="*/ 43 w 57"/>
                  <a:gd name="T63" fmla="*/ 9 h 21"/>
                  <a:gd name="T64" fmla="*/ 53 w 57"/>
                  <a:gd name="T65" fmla="*/ 12 h 21"/>
                  <a:gd name="T66" fmla="*/ 53 w 57"/>
                  <a:gd name="T67" fmla="*/ 12 h 21"/>
                  <a:gd name="T68" fmla="*/ 53 w 57"/>
                  <a:gd name="T69" fmla="*/ 12 h 21"/>
                  <a:gd name="T70" fmla="*/ 54 w 57"/>
                  <a:gd name="T71" fmla="*/ 13 h 21"/>
                  <a:gd name="T72" fmla="*/ 54 w 57"/>
                  <a:gd name="T73" fmla="*/ 12 h 21"/>
                  <a:gd name="T74" fmla="*/ 54 w 57"/>
                  <a:gd name="T75" fmla="*/ 11 h 21"/>
                  <a:gd name="T76" fmla="*/ 54 w 57"/>
                  <a:gd name="T77" fmla="*/ 10 h 21"/>
                  <a:gd name="T78" fmla="*/ 55 w 57"/>
                  <a:gd name="T79" fmla="*/ 9 h 21"/>
                  <a:gd name="T80" fmla="*/ 55 w 57"/>
                  <a:gd name="T81" fmla="*/ 9 h 21"/>
                  <a:gd name="T82" fmla="*/ 56 w 57"/>
                  <a:gd name="T83" fmla="*/ 7 h 21"/>
                  <a:gd name="T84" fmla="*/ 56 w 57"/>
                  <a:gd name="T85" fmla="*/ 6 h 21"/>
                  <a:gd name="T86" fmla="*/ 57 w 57"/>
                  <a:gd name="T87" fmla="*/ 5 h 21"/>
                  <a:gd name="T88" fmla="*/ 57 w 57"/>
                  <a:gd name="T89" fmla="*/ 5 h 21"/>
                  <a:gd name="T90" fmla="*/ 57 w 57"/>
                  <a:gd name="T91" fmla="*/ 5 h 21"/>
                  <a:gd name="T92" fmla="*/ 56 w 57"/>
                  <a:gd name="T93" fmla="*/ 5 h 21"/>
                  <a:gd name="T94" fmla="*/ 55 w 57"/>
                  <a:gd name="T95" fmla="*/ 4 h 21"/>
                  <a:gd name="T96" fmla="*/ 54 w 57"/>
                  <a:gd name="T97" fmla="*/ 4 h 21"/>
                  <a:gd name="T98" fmla="*/ 54 w 57"/>
                  <a:gd name="T99" fmla="*/ 4 h 21"/>
                  <a:gd name="T100" fmla="*/ 54 w 57"/>
                  <a:gd name="T101" fmla="*/ 4 h 21"/>
                  <a:gd name="T102" fmla="*/ 53 w 57"/>
                  <a:gd name="T103" fmla="*/ 4 h 21"/>
                  <a:gd name="T104" fmla="*/ 53 w 57"/>
                  <a:gd name="T105" fmla="*/ 3 h 21"/>
                  <a:gd name="T106" fmla="*/ 45 w 57"/>
                  <a:gd name="T107" fmla="*/ 2 h 21"/>
                  <a:gd name="T108" fmla="*/ 40 w 57"/>
                  <a:gd name="T109" fmla="*/ 1 h 21"/>
                  <a:gd name="T110" fmla="*/ 37 w 57"/>
                  <a:gd name="T111" fmla="*/ 1 h 21"/>
                  <a:gd name="T112" fmla="*/ 33 w 57"/>
                  <a:gd name="T113" fmla="*/ 1 h 21"/>
                  <a:gd name="T114" fmla="*/ 26 w 57"/>
                  <a:gd name="T115" fmla="*/ 0 h 21"/>
                  <a:gd name="T116" fmla="*/ 25 w 57"/>
                  <a:gd name="T117" fmla="*/ 0 h 21"/>
                  <a:gd name="T118" fmla="*/ 19 w 57"/>
                  <a:gd name="T119" fmla="*/ 0 h 21"/>
                  <a:gd name="T120" fmla="*/ 18 w 57"/>
                  <a:gd name="T121" fmla="*/ 0 h 21"/>
                  <a:gd name="T122" fmla="*/ 18 w 57"/>
                  <a:gd name="T123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7" h="21">
                    <a:moveTo>
                      <a:pt x="18" y="0"/>
                    </a:moveTo>
                    <a:cubicBezTo>
                      <a:pt x="18" y="0"/>
                      <a:pt x="17" y="0"/>
                      <a:pt x="17" y="0"/>
                    </a:cubicBezTo>
                    <a:cubicBezTo>
                      <a:pt x="17" y="1"/>
                      <a:pt x="17" y="1"/>
                      <a:pt x="16" y="1"/>
                    </a:cubicBezTo>
                    <a:cubicBezTo>
                      <a:pt x="16" y="1"/>
                      <a:pt x="16" y="1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3"/>
                      <a:pt x="14" y="3"/>
                    </a:cubicBezTo>
                    <a:cubicBezTo>
                      <a:pt x="14" y="3"/>
                      <a:pt x="14" y="3"/>
                      <a:pt x="14" y="4"/>
                    </a:cubicBezTo>
                    <a:cubicBezTo>
                      <a:pt x="10" y="9"/>
                      <a:pt x="5" y="10"/>
                      <a:pt x="2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0" y="11"/>
                      <a:pt x="0" y="11"/>
                    </a:cubicBezTo>
                    <a:cubicBezTo>
                      <a:pt x="0" y="11"/>
                      <a:pt x="0" y="12"/>
                      <a:pt x="0" y="12"/>
                    </a:cubicBezTo>
                    <a:cubicBezTo>
                      <a:pt x="0" y="12"/>
                      <a:pt x="0" y="12"/>
                      <a:pt x="1" y="13"/>
                    </a:cubicBezTo>
                    <a:cubicBezTo>
                      <a:pt x="1" y="13"/>
                      <a:pt x="1" y="13"/>
                      <a:pt x="1" y="14"/>
                    </a:cubicBezTo>
                    <a:cubicBezTo>
                      <a:pt x="1" y="14"/>
                      <a:pt x="1" y="14"/>
                      <a:pt x="2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6"/>
                      <a:pt x="3" y="17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4" y="18"/>
                      <a:pt x="4" y="1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5" y="20"/>
                      <a:pt x="7" y="20"/>
                      <a:pt x="9" y="21"/>
                    </a:cubicBezTo>
                    <a:cubicBezTo>
                      <a:pt x="10" y="21"/>
                      <a:pt x="11" y="21"/>
                      <a:pt x="12" y="21"/>
                    </a:cubicBezTo>
                    <a:cubicBezTo>
                      <a:pt x="14" y="21"/>
                      <a:pt x="16" y="20"/>
                      <a:pt x="16" y="20"/>
                    </a:cubicBezTo>
                    <a:cubicBezTo>
                      <a:pt x="17" y="15"/>
                      <a:pt x="30" y="15"/>
                      <a:pt x="30" y="15"/>
                    </a:cubicBezTo>
                    <a:cubicBezTo>
                      <a:pt x="31" y="15"/>
                      <a:pt x="34" y="13"/>
                      <a:pt x="35" y="11"/>
                    </a:cubicBezTo>
                    <a:cubicBezTo>
                      <a:pt x="38" y="9"/>
                      <a:pt x="39" y="8"/>
                      <a:pt x="41" y="8"/>
                    </a:cubicBezTo>
                    <a:cubicBezTo>
                      <a:pt x="41" y="8"/>
                      <a:pt x="41" y="8"/>
                      <a:pt x="41" y="8"/>
                    </a:cubicBezTo>
                    <a:cubicBezTo>
                      <a:pt x="42" y="8"/>
                      <a:pt x="42" y="8"/>
                      <a:pt x="43" y="9"/>
                    </a:cubicBezTo>
                    <a:cubicBezTo>
                      <a:pt x="47" y="9"/>
                      <a:pt x="51" y="10"/>
                      <a:pt x="53" y="12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3" y="12"/>
                      <a:pt x="53" y="12"/>
                      <a:pt x="53" y="12"/>
                    </a:cubicBezTo>
                    <a:cubicBezTo>
                      <a:pt x="54" y="13"/>
                      <a:pt x="54" y="13"/>
                      <a:pt x="54" y="13"/>
                    </a:cubicBezTo>
                    <a:cubicBezTo>
                      <a:pt x="54" y="13"/>
                      <a:pt x="54" y="12"/>
                      <a:pt x="54" y="12"/>
                    </a:cubicBezTo>
                    <a:cubicBezTo>
                      <a:pt x="54" y="12"/>
                      <a:pt x="54" y="11"/>
                      <a:pt x="54" y="11"/>
                    </a:cubicBezTo>
                    <a:cubicBezTo>
                      <a:pt x="54" y="11"/>
                      <a:pt x="54" y="10"/>
                      <a:pt x="54" y="10"/>
                    </a:cubicBezTo>
                    <a:cubicBezTo>
                      <a:pt x="55" y="10"/>
                      <a:pt x="55" y="9"/>
                      <a:pt x="55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5" y="8"/>
                      <a:pt x="56" y="7"/>
                      <a:pt x="56" y="7"/>
                    </a:cubicBezTo>
                    <a:cubicBezTo>
                      <a:pt x="56" y="7"/>
                      <a:pt x="56" y="7"/>
                      <a:pt x="56" y="6"/>
                    </a:cubicBezTo>
                    <a:cubicBezTo>
                      <a:pt x="57" y="6"/>
                      <a:pt x="57" y="6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7" y="5"/>
                      <a:pt x="57" y="5"/>
                      <a:pt x="57" y="5"/>
                    </a:cubicBezTo>
                    <a:cubicBezTo>
                      <a:pt x="57" y="5"/>
                      <a:pt x="56" y="5"/>
                      <a:pt x="56" y="5"/>
                    </a:cubicBezTo>
                    <a:cubicBezTo>
                      <a:pt x="56" y="5"/>
                      <a:pt x="55" y="4"/>
                      <a:pt x="55" y="4"/>
                    </a:cubicBezTo>
                    <a:cubicBezTo>
                      <a:pt x="55" y="4"/>
                      <a:pt x="55" y="4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54" y="4"/>
                      <a:pt x="54" y="4"/>
                      <a:pt x="53" y="4"/>
                    </a:cubicBezTo>
                    <a:cubicBezTo>
                      <a:pt x="53" y="4"/>
                      <a:pt x="53" y="3"/>
                      <a:pt x="53" y="3"/>
                    </a:cubicBezTo>
                    <a:cubicBezTo>
                      <a:pt x="52" y="3"/>
                      <a:pt x="48" y="1"/>
                      <a:pt x="45" y="2"/>
                    </a:cubicBezTo>
                    <a:cubicBezTo>
                      <a:pt x="43" y="2"/>
                      <a:pt x="41" y="1"/>
                      <a:pt x="40" y="1"/>
                    </a:cubicBezTo>
                    <a:cubicBezTo>
                      <a:pt x="39" y="1"/>
                      <a:pt x="38" y="0"/>
                      <a:pt x="37" y="1"/>
                    </a:cubicBezTo>
                    <a:cubicBezTo>
                      <a:pt x="36" y="1"/>
                      <a:pt x="35" y="1"/>
                      <a:pt x="33" y="1"/>
                    </a:cubicBezTo>
                    <a:cubicBezTo>
                      <a:pt x="31" y="1"/>
                      <a:pt x="27" y="1"/>
                      <a:pt x="26" y="0"/>
                    </a:cubicBezTo>
                    <a:cubicBezTo>
                      <a:pt x="26" y="0"/>
                      <a:pt x="25" y="0"/>
                      <a:pt x="25" y="0"/>
                    </a:cubicBezTo>
                    <a:cubicBezTo>
                      <a:pt x="23" y="1"/>
                      <a:pt x="21" y="1"/>
                      <a:pt x="19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2" name="Freeform 1197">
                <a:extLst>
                  <a:ext uri="{FF2B5EF4-FFF2-40B4-BE49-F238E27FC236}">
                    <a16:creationId xmlns:a16="http://schemas.microsoft.com/office/drawing/2014/main" id="{B01F8420-AEF8-488E-A577-86A4E9BC3D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2" y="3334"/>
                <a:ext cx="31" cy="62"/>
              </a:xfrm>
              <a:custGeom>
                <a:avLst/>
                <a:gdLst>
                  <a:gd name="T0" fmla="*/ 9 w 33"/>
                  <a:gd name="T1" fmla="*/ 7 h 64"/>
                  <a:gd name="T2" fmla="*/ 1 w 33"/>
                  <a:gd name="T3" fmla="*/ 36 h 64"/>
                  <a:gd name="T4" fmla="*/ 0 w 33"/>
                  <a:gd name="T5" fmla="*/ 38 h 64"/>
                  <a:gd name="T6" fmla="*/ 3 w 33"/>
                  <a:gd name="T7" fmla="*/ 41 h 64"/>
                  <a:gd name="T8" fmla="*/ 5 w 33"/>
                  <a:gd name="T9" fmla="*/ 43 h 64"/>
                  <a:gd name="T10" fmla="*/ 8 w 33"/>
                  <a:gd name="T11" fmla="*/ 61 h 64"/>
                  <a:gd name="T12" fmla="*/ 8 w 33"/>
                  <a:gd name="T13" fmla="*/ 64 h 64"/>
                  <a:gd name="T14" fmla="*/ 10 w 33"/>
                  <a:gd name="T15" fmla="*/ 64 h 64"/>
                  <a:gd name="T16" fmla="*/ 10 w 33"/>
                  <a:gd name="T17" fmla="*/ 64 h 64"/>
                  <a:gd name="T18" fmla="*/ 12 w 33"/>
                  <a:gd name="T19" fmla="*/ 64 h 64"/>
                  <a:gd name="T20" fmla="*/ 14 w 33"/>
                  <a:gd name="T21" fmla="*/ 64 h 64"/>
                  <a:gd name="T22" fmla="*/ 20 w 33"/>
                  <a:gd name="T23" fmla="*/ 63 h 64"/>
                  <a:gd name="T24" fmla="*/ 20 w 33"/>
                  <a:gd name="T25" fmla="*/ 63 h 64"/>
                  <a:gd name="T26" fmla="*/ 20 w 33"/>
                  <a:gd name="T27" fmla="*/ 63 h 64"/>
                  <a:gd name="T28" fmla="*/ 20 w 33"/>
                  <a:gd name="T29" fmla="*/ 62 h 64"/>
                  <a:gd name="T30" fmla="*/ 20 w 33"/>
                  <a:gd name="T31" fmla="*/ 62 h 64"/>
                  <a:gd name="T32" fmla="*/ 20 w 33"/>
                  <a:gd name="T33" fmla="*/ 60 h 64"/>
                  <a:gd name="T34" fmla="*/ 25 w 33"/>
                  <a:gd name="T35" fmla="*/ 52 h 64"/>
                  <a:gd name="T36" fmla="*/ 24 w 33"/>
                  <a:gd name="T37" fmla="*/ 50 h 64"/>
                  <a:gd name="T38" fmla="*/ 22 w 33"/>
                  <a:gd name="T39" fmla="*/ 49 h 64"/>
                  <a:gd name="T40" fmla="*/ 22 w 33"/>
                  <a:gd name="T41" fmla="*/ 44 h 64"/>
                  <a:gd name="T42" fmla="*/ 25 w 33"/>
                  <a:gd name="T43" fmla="*/ 40 h 64"/>
                  <a:gd name="T44" fmla="*/ 22 w 33"/>
                  <a:gd name="T45" fmla="*/ 37 h 64"/>
                  <a:gd name="T46" fmla="*/ 20 w 33"/>
                  <a:gd name="T47" fmla="*/ 32 h 64"/>
                  <a:gd name="T48" fmla="*/ 25 w 33"/>
                  <a:gd name="T49" fmla="*/ 29 h 64"/>
                  <a:gd name="T50" fmla="*/ 25 w 33"/>
                  <a:gd name="T51" fmla="*/ 29 h 64"/>
                  <a:gd name="T52" fmla="*/ 27 w 33"/>
                  <a:gd name="T53" fmla="*/ 22 h 64"/>
                  <a:gd name="T54" fmla="*/ 26 w 33"/>
                  <a:gd name="T55" fmla="*/ 17 h 64"/>
                  <a:gd name="T56" fmla="*/ 25 w 33"/>
                  <a:gd name="T57" fmla="*/ 13 h 64"/>
                  <a:gd name="T58" fmla="*/ 30 w 33"/>
                  <a:gd name="T59" fmla="*/ 8 h 64"/>
                  <a:gd name="T60" fmla="*/ 33 w 33"/>
                  <a:gd name="T61" fmla="*/ 6 h 64"/>
                  <a:gd name="T62" fmla="*/ 30 w 33"/>
                  <a:gd name="T63" fmla="*/ 2 h 64"/>
                  <a:gd name="T64" fmla="*/ 26 w 33"/>
                  <a:gd name="T65" fmla="*/ 2 h 64"/>
                  <a:gd name="T66" fmla="*/ 25 w 33"/>
                  <a:gd name="T67" fmla="*/ 3 h 64"/>
                  <a:gd name="T68" fmla="*/ 23 w 33"/>
                  <a:gd name="T69" fmla="*/ 4 h 64"/>
                  <a:gd name="T70" fmla="*/ 21 w 33"/>
                  <a:gd name="T71" fmla="*/ 3 h 64"/>
                  <a:gd name="T72" fmla="*/ 21 w 33"/>
                  <a:gd name="T73" fmla="*/ 3 h 64"/>
                  <a:gd name="T74" fmla="*/ 19 w 33"/>
                  <a:gd name="T75" fmla="*/ 3 h 64"/>
                  <a:gd name="T76" fmla="*/ 17 w 33"/>
                  <a:gd name="T77" fmla="*/ 3 h 64"/>
                  <a:gd name="T78" fmla="*/ 16 w 33"/>
                  <a:gd name="T79" fmla="*/ 3 h 64"/>
                  <a:gd name="T80" fmla="*/ 16 w 33"/>
                  <a:gd name="T81" fmla="*/ 3 h 64"/>
                  <a:gd name="T82" fmla="*/ 15 w 33"/>
                  <a:gd name="T83" fmla="*/ 3 h 64"/>
                  <a:gd name="T84" fmla="*/ 15 w 33"/>
                  <a:gd name="T85" fmla="*/ 3 h 64"/>
                  <a:gd name="T86" fmla="*/ 14 w 33"/>
                  <a:gd name="T87" fmla="*/ 3 h 64"/>
                  <a:gd name="T88" fmla="*/ 14 w 33"/>
                  <a:gd name="T89" fmla="*/ 3 h 64"/>
                  <a:gd name="T90" fmla="*/ 14 w 33"/>
                  <a:gd name="T91" fmla="*/ 2 h 64"/>
                  <a:gd name="T92" fmla="*/ 13 w 33"/>
                  <a:gd name="T93" fmla="*/ 2 h 64"/>
                  <a:gd name="T94" fmla="*/ 13 w 33"/>
                  <a:gd name="T95" fmla="*/ 2 h 64"/>
                  <a:gd name="T96" fmla="*/ 12 w 33"/>
                  <a:gd name="T97" fmla="*/ 1 h 64"/>
                  <a:gd name="T98" fmla="*/ 12 w 33"/>
                  <a:gd name="T99" fmla="*/ 1 h 64"/>
                  <a:gd name="T100" fmla="*/ 12 w 33"/>
                  <a:gd name="T101" fmla="*/ 1 h 64"/>
                  <a:gd name="T102" fmla="*/ 12 w 33"/>
                  <a:gd name="T103" fmla="*/ 0 h 64"/>
                  <a:gd name="T104" fmla="*/ 12 w 33"/>
                  <a:gd name="T105" fmla="*/ 0 h 64"/>
                  <a:gd name="T106" fmla="*/ 11 w 33"/>
                  <a:gd name="T107" fmla="*/ 0 h 64"/>
                  <a:gd name="T108" fmla="*/ 10 w 33"/>
                  <a:gd name="T109" fmla="*/ 1 h 64"/>
                  <a:gd name="T110" fmla="*/ 9 w 33"/>
                  <a:gd name="T111" fmla="*/ 2 h 64"/>
                  <a:gd name="T112" fmla="*/ 8 w 33"/>
                  <a:gd name="T113" fmla="*/ 2 h 64"/>
                  <a:gd name="T114" fmla="*/ 9 w 33"/>
                  <a:gd name="T115" fmla="*/ 7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3" h="64">
                    <a:moveTo>
                      <a:pt x="9" y="7"/>
                    </a:moveTo>
                    <a:cubicBezTo>
                      <a:pt x="11" y="11"/>
                      <a:pt x="6" y="31"/>
                      <a:pt x="1" y="36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39"/>
                      <a:pt x="2" y="40"/>
                      <a:pt x="3" y="41"/>
                    </a:cubicBezTo>
                    <a:cubicBezTo>
                      <a:pt x="4" y="42"/>
                      <a:pt x="5" y="42"/>
                      <a:pt x="5" y="43"/>
                    </a:cubicBezTo>
                    <a:cubicBezTo>
                      <a:pt x="10" y="46"/>
                      <a:pt x="9" y="55"/>
                      <a:pt x="8" y="61"/>
                    </a:cubicBezTo>
                    <a:cubicBezTo>
                      <a:pt x="8" y="62"/>
                      <a:pt x="8" y="63"/>
                      <a:pt x="8" y="64"/>
                    </a:cubicBezTo>
                    <a:cubicBezTo>
                      <a:pt x="8" y="64"/>
                      <a:pt x="8" y="64"/>
                      <a:pt x="10" y="64"/>
                    </a:cubicBezTo>
                    <a:cubicBezTo>
                      <a:pt x="10" y="64"/>
                      <a:pt x="10" y="64"/>
                      <a:pt x="10" y="64"/>
                    </a:cubicBezTo>
                    <a:cubicBezTo>
                      <a:pt x="10" y="64"/>
                      <a:pt x="11" y="64"/>
                      <a:pt x="12" y="64"/>
                    </a:cubicBezTo>
                    <a:cubicBezTo>
                      <a:pt x="13" y="64"/>
                      <a:pt x="14" y="64"/>
                      <a:pt x="14" y="64"/>
                    </a:cubicBezTo>
                    <a:cubicBezTo>
                      <a:pt x="16" y="64"/>
                      <a:pt x="18" y="63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cubicBezTo>
                      <a:pt x="20" y="63"/>
                      <a:pt x="20" y="63"/>
                      <a:pt x="20" y="63"/>
                    </a:cubicBezTo>
                    <a:cubicBezTo>
                      <a:pt x="20" y="62"/>
                      <a:pt x="20" y="62"/>
                      <a:pt x="20" y="62"/>
                    </a:cubicBezTo>
                    <a:cubicBezTo>
                      <a:pt x="20" y="62"/>
                      <a:pt x="20" y="62"/>
                      <a:pt x="20" y="62"/>
                    </a:cubicBezTo>
                    <a:cubicBezTo>
                      <a:pt x="20" y="61"/>
                      <a:pt x="20" y="61"/>
                      <a:pt x="20" y="60"/>
                    </a:cubicBezTo>
                    <a:cubicBezTo>
                      <a:pt x="20" y="58"/>
                      <a:pt x="20" y="53"/>
                      <a:pt x="25" y="52"/>
                    </a:cubicBezTo>
                    <a:cubicBezTo>
                      <a:pt x="25" y="51"/>
                      <a:pt x="24" y="51"/>
                      <a:pt x="24" y="50"/>
                    </a:cubicBezTo>
                    <a:cubicBezTo>
                      <a:pt x="23" y="50"/>
                      <a:pt x="23" y="50"/>
                      <a:pt x="22" y="49"/>
                    </a:cubicBezTo>
                    <a:cubicBezTo>
                      <a:pt x="21" y="48"/>
                      <a:pt x="21" y="45"/>
                      <a:pt x="22" y="44"/>
                    </a:cubicBezTo>
                    <a:cubicBezTo>
                      <a:pt x="23" y="42"/>
                      <a:pt x="24" y="41"/>
                      <a:pt x="25" y="40"/>
                    </a:cubicBezTo>
                    <a:cubicBezTo>
                      <a:pt x="24" y="40"/>
                      <a:pt x="23" y="39"/>
                      <a:pt x="22" y="37"/>
                    </a:cubicBezTo>
                    <a:cubicBezTo>
                      <a:pt x="20" y="35"/>
                      <a:pt x="20" y="33"/>
                      <a:pt x="20" y="32"/>
                    </a:cubicBezTo>
                    <a:cubicBezTo>
                      <a:pt x="21" y="30"/>
                      <a:pt x="24" y="29"/>
                      <a:pt x="25" y="29"/>
                    </a:cubicBezTo>
                    <a:cubicBezTo>
                      <a:pt x="25" y="29"/>
                      <a:pt x="25" y="29"/>
                      <a:pt x="25" y="29"/>
                    </a:cubicBezTo>
                    <a:cubicBezTo>
                      <a:pt x="25" y="27"/>
                      <a:pt x="25" y="24"/>
                      <a:pt x="27" y="22"/>
                    </a:cubicBezTo>
                    <a:cubicBezTo>
                      <a:pt x="28" y="21"/>
                      <a:pt x="27" y="19"/>
                      <a:pt x="26" y="17"/>
                    </a:cubicBezTo>
                    <a:cubicBezTo>
                      <a:pt x="26" y="15"/>
                      <a:pt x="25" y="14"/>
                      <a:pt x="25" y="13"/>
                    </a:cubicBezTo>
                    <a:cubicBezTo>
                      <a:pt x="25" y="10"/>
                      <a:pt x="28" y="9"/>
                      <a:pt x="30" y="8"/>
                    </a:cubicBezTo>
                    <a:cubicBezTo>
                      <a:pt x="31" y="7"/>
                      <a:pt x="32" y="7"/>
                      <a:pt x="33" y="6"/>
                    </a:cubicBezTo>
                    <a:cubicBezTo>
                      <a:pt x="32" y="5"/>
                      <a:pt x="30" y="4"/>
                      <a:pt x="30" y="2"/>
                    </a:cubicBezTo>
                    <a:cubicBezTo>
                      <a:pt x="30" y="2"/>
                      <a:pt x="28" y="1"/>
                      <a:pt x="26" y="2"/>
                    </a:cubicBezTo>
                    <a:cubicBezTo>
                      <a:pt x="26" y="3"/>
                      <a:pt x="26" y="3"/>
                      <a:pt x="25" y="3"/>
                    </a:cubicBezTo>
                    <a:cubicBezTo>
                      <a:pt x="24" y="4"/>
                      <a:pt x="24" y="4"/>
                      <a:pt x="23" y="4"/>
                    </a:cubicBezTo>
                    <a:cubicBezTo>
                      <a:pt x="22" y="4"/>
                      <a:pt x="22" y="3"/>
                      <a:pt x="21" y="3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3"/>
                      <a:pt x="18" y="3"/>
                      <a:pt x="17" y="3"/>
                    </a:cubicBezTo>
                    <a:cubicBezTo>
                      <a:pt x="17" y="3"/>
                      <a:pt x="17" y="3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3"/>
                      <a:pt x="16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3" y="2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2" y="1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1" y="0"/>
                      <a:pt x="11" y="0"/>
                    </a:cubicBezTo>
                    <a:cubicBezTo>
                      <a:pt x="11" y="1"/>
                      <a:pt x="10" y="1"/>
                      <a:pt x="10" y="1"/>
                    </a:cubicBezTo>
                    <a:cubicBezTo>
                      <a:pt x="9" y="1"/>
                      <a:pt x="9" y="1"/>
                      <a:pt x="9" y="2"/>
                    </a:cubicBezTo>
                    <a:cubicBezTo>
                      <a:pt x="9" y="2"/>
                      <a:pt x="9" y="2"/>
                      <a:pt x="8" y="2"/>
                    </a:cubicBezTo>
                    <a:cubicBezTo>
                      <a:pt x="8" y="4"/>
                      <a:pt x="8" y="6"/>
                      <a:pt x="9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3" name="Freeform 1198">
                <a:extLst>
                  <a:ext uri="{FF2B5EF4-FFF2-40B4-BE49-F238E27FC236}">
                    <a16:creationId xmlns:a16="http://schemas.microsoft.com/office/drawing/2014/main" id="{CD5FA7BD-C6EA-4E5D-ABCC-7D26D71968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2" y="3176"/>
                <a:ext cx="39" cy="32"/>
              </a:xfrm>
              <a:custGeom>
                <a:avLst/>
                <a:gdLst>
                  <a:gd name="T0" fmla="*/ 27 w 40"/>
                  <a:gd name="T1" fmla="*/ 31 h 33"/>
                  <a:gd name="T2" fmla="*/ 28 w 40"/>
                  <a:gd name="T3" fmla="*/ 28 h 33"/>
                  <a:gd name="T4" fmla="*/ 28 w 40"/>
                  <a:gd name="T5" fmla="*/ 26 h 33"/>
                  <a:gd name="T6" fmla="*/ 30 w 40"/>
                  <a:gd name="T7" fmla="*/ 22 h 33"/>
                  <a:gd name="T8" fmla="*/ 37 w 40"/>
                  <a:gd name="T9" fmla="*/ 16 h 33"/>
                  <a:gd name="T10" fmla="*/ 35 w 40"/>
                  <a:gd name="T11" fmla="*/ 13 h 33"/>
                  <a:gd name="T12" fmla="*/ 33 w 40"/>
                  <a:gd name="T13" fmla="*/ 11 h 33"/>
                  <a:gd name="T14" fmla="*/ 36 w 40"/>
                  <a:gd name="T15" fmla="*/ 8 h 33"/>
                  <a:gd name="T16" fmla="*/ 39 w 40"/>
                  <a:gd name="T17" fmla="*/ 4 h 33"/>
                  <a:gd name="T18" fmla="*/ 40 w 40"/>
                  <a:gd name="T19" fmla="*/ 4 h 33"/>
                  <a:gd name="T20" fmla="*/ 40 w 40"/>
                  <a:gd name="T21" fmla="*/ 3 h 33"/>
                  <a:gd name="T22" fmla="*/ 39 w 40"/>
                  <a:gd name="T23" fmla="*/ 2 h 33"/>
                  <a:gd name="T24" fmla="*/ 37 w 40"/>
                  <a:gd name="T25" fmla="*/ 1 h 33"/>
                  <a:gd name="T26" fmla="*/ 27 w 40"/>
                  <a:gd name="T27" fmla="*/ 1 h 33"/>
                  <a:gd name="T28" fmla="*/ 23 w 40"/>
                  <a:gd name="T29" fmla="*/ 6 h 33"/>
                  <a:gd name="T30" fmla="*/ 19 w 40"/>
                  <a:gd name="T31" fmla="*/ 11 h 33"/>
                  <a:gd name="T32" fmla="*/ 14 w 40"/>
                  <a:gd name="T33" fmla="*/ 9 h 33"/>
                  <a:gd name="T34" fmla="*/ 10 w 40"/>
                  <a:gd name="T35" fmla="*/ 16 h 33"/>
                  <a:gd name="T36" fmla="*/ 0 w 40"/>
                  <a:gd name="T37" fmla="*/ 30 h 33"/>
                  <a:gd name="T38" fmla="*/ 1 w 40"/>
                  <a:gd name="T39" fmla="*/ 30 h 33"/>
                  <a:gd name="T40" fmla="*/ 2 w 40"/>
                  <a:gd name="T41" fmla="*/ 30 h 33"/>
                  <a:gd name="T42" fmla="*/ 4 w 40"/>
                  <a:gd name="T43" fmla="*/ 30 h 33"/>
                  <a:gd name="T44" fmla="*/ 5 w 40"/>
                  <a:gd name="T45" fmla="*/ 29 h 33"/>
                  <a:gd name="T46" fmla="*/ 6 w 40"/>
                  <a:gd name="T47" fmla="*/ 29 h 33"/>
                  <a:gd name="T48" fmla="*/ 7 w 40"/>
                  <a:gd name="T49" fmla="*/ 28 h 33"/>
                  <a:gd name="T50" fmla="*/ 8 w 40"/>
                  <a:gd name="T51" fmla="*/ 28 h 33"/>
                  <a:gd name="T52" fmla="*/ 10 w 40"/>
                  <a:gd name="T53" fmla="*/ 26 h 33"/>
                  <a:gd name="T54" fmla="*/ 17 w 40"/>
                  <a:gd name="T55" fmla="*/ 27 h 33"/>
                  <a:gd name="T56" fmla="*/ 18 w 40"/>
                  <a:gd name="T57" fmla="*/ 27 h 33"/>
                  <a:gd name="T58" fmla="*/ 22 w 40"/>
                  <a:gd name="T59" fmla="*/ 30 h 33"/>
                  <a:gd name="T60" fmla="*/ 24 w 40"/>
                  <a:gd name="T61" fmla="*/ 31 h 33"/>
                  <a:gd name="T62" fmla="*/ 25 w 40"/>
                  <a:gd name="T63" fmla="*/ 32 h 33"/>
                  <a:gd name="T64" fmla="*/ 26 w 40"/>
                  <a:gd name="T65" fmla="*/ 33 h 33"/>
                  <a:gd name="T66" fmla="*/ 27 w 40"/>
                  <a:gd name="T67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0" h="33">
                    <a:moveTo>
                      <a:pt x="27" y="33"/>
                    </a:moveTo>
                    <a:cubicBezTo>
                      <a:pt x="27" y="33"/>
                      <a:pt x="27" y="32"/>
                      <a:pt x="27" y="31"/>
                    </a:cubicBezTo>
                    <a:cubicBezTo>
                      <a:pt x="27" y="31"/>
                      <a:pt x="27" y="31"/>
                      <a:pt x="27" y="30"/>
                    </a:cubicBezTo>
                    <a:cubicBezTo>
                      <a:pt x="27" y="30"/>
                      <a:pt x="28" y="29"/>
                      <a:pt x="28" y="28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28" y="28"/>
                      <a:pt x="28" y="27"/>
                      <a:pt x="28" y="26"/>
                    </a:cubicBezTo>
                    <a:cubicBezTo>
                      <a:pt x="28" y="25"/>
                      <a:pt x="27" y="23"/>
                      <a:pt x="28" y="22"/>
                    </a:cubicBezTo>
                    <a:cubicBezTo>
                      <a:pt x="29" y="22"/>
                      <a:pt x="29" y="22"/>
                      <a:pt x="30" y="22"/>
                    </a:cubicBezTo>
                    <a:cubicBezTo>
                      <a:pt x="35" y="22"/>
                      <a:pt x="35" y="21"/>
                      <a:pt x="35" y="21"/>
                    </a:cubicBezTo>
                    <a:cubicBezTo>
                      <a:pt x="35" y="18"/>
                      <a:pt x="36" y="17"/>
                      <a:pt x="37" y="16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7" y="15"/>
                      <a:pt x="35" y="14"/>
                      <a:pt x="35" y="13"/>
                    </a:cubicBezTo>
                    <a:cubicBezTo>
                      <a:pt x="34" y="13"/>
                      <a:pt x="34" y="12"/>
                      <a:pt x="34" y="12"/>
                    </a:cubicBezTo>
                    <a:cubicBezTo>
                      <a:pt x="33" y="11"/>
                      <a:pt x="33" y="11"/>
                      <a:pt x="33" y="11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4" y="9"/>
                      <a:pt x="35" y="8"/>
                      <a:pt x="36" y="8"/>
                    </a:cubicBezTo>
                    <a:cubicBezTo>
                      <a:pt x="37" y="7"/>
                      <a:pt x="38" y="6"/>
                      <a:pt x="39" y="4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9" y="4"/>
                      <a:pt x="39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3"/>
                      <a:pt x="40" y="3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40" y="2"/>
                      <a:pt x="40" y="2"/>
                      <a:pt x="39" y="2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2"/>
                      <a:pt x="38" y="1"/>
                      <a:pt x="37" y="1"/>
                    </a:cubicBezTo>
                    <a:cubicBezTo>
                      <a:pt x="35" y="0"/>
                      <a:pt x="32" y="0"/>
                      <a:pt x="27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4" y="2"/>
                      <a:pt x="23" y="4"/>
                      <a:pt x="23" y="4"/>
                    </a:cubicBezTo>
                    <a:cubicBezTo>
                      <a:pt x="23" y="5"/>
                      <a:pt x="23" y="6"/>
                      <a:pt x="23" y="6"/>
                    </a:cubicBezTo>
                    <a:cubicBezTo>
                      <a:pt x="24" y="7"/>
                      <a:pt x="24" y="8"/>
                      <a:pt x="24" y="9"/>
                    </a:cubicBezTo>
                    <a:cubicBezTo>
                      <a:pt x="23" y="11"/>
                      <a:pt x="21" y="11"/>
                      <a:pt x="19" y="11"/>
                    </a:cubicBezTo>
                    <a:cubicBezTo>
                      <a:pt x="17" y="11"/>
                      <a:pt x="15" y="10"/>
                      <a:pt x="15" y="8"/>
                    </a:cubicBezTo>
                    <a:cubicBezTo>
                      <a:pt x="14" y="8"/>
                      <a:pt x="14" y="9"/>
                      <a:pt x="14" y="9"/>
                    </a:cubicBezTo>
                    <a:cubicBezTo>
                      <a:pt x="13" y="9"/>
                      <a:pt x="13" y="10"/>
                      <a:pt x="13" y="10"/>
                    </a:cubicBezTo>
                    <a:cubicBezTo>
                      <a:pt x="14" y="13"/>
                      <a:pt x="12" y="14"/>
                      <a:pt x="10" y="16"/>
                    </a:cubicBezTo>
                    <a:cubicBezTo>
                      <a:pt x="9" y="17"/>
                      <a:pt x="8" y="18"/>
                      <a:pt x="8" y="19"/>
                    </a:cubicBezTo>
                    <a:cubicBezTo>
                      <a:pt x="9" y="23"/>
                      <a:pt x="6" y="27"/>
                      <a:pt x="0" y="30"/>
                    </a:cubicBezTo>
                    <a:cubicBezTo>
                      <a:pt x="0" y="30"/>
                      <a:pt x="0" y="30"/>
                      <a:pt x="1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1" y="30"/>
                      <a:pt x="1" y="30"/>
                      <a:pt x="2" y="30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2" y="30"/>
                      <a:pt x="3" y="30"/>
                      <a:pt x="3" y="30"/>
                    </a:cubicBezTo>
                    <a:cubicBezTo>
                      <a:pt x="3" y="30"/>
                      <a:pt x="3" y="30"/>
                      <a:pt x="4" y="30"/>
                    </a:cubicBezTo>
                    <a:cubicBezTo>
                      <a:pt x="4" y="30"/>
                      <a:pt x="4" y="30"/>
                      <a:pt x="4" y="30"/>
                    </a:cubicBezTo>
                    <a:cubicBezTo>
                      <a:pt x="4" y="29"/>
                      <a:pt x="5" y="29"/>
                      <a:pt x="5" y="29"/>
                    </a:cubicBezTo>
                    <a:cubicBezTo>
                      <a:pt x="5" y="29"/>
                      <a:pt x="5" y="29"/>
                      <a:pt x="6" y="29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29"/>
                      <a:pt x="7" y="29"/>
                    </a:cubicBezTo>
                    <a:cubicBezTo>
                      <a:pt x="7" y="29"/>
                      <a:pt x="7" y="29"/>
                      <a:pt x="7" y="28"/>
                    </a:cubicBezTo>
                    <a:cubicBezTo>
                      <a:pt x="7" y="28"/>
                      <a:pt x="8" y="28"/>
                      <a:pt x="8" y="28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8" y="28"/>
                      <a:pt x="9" y="28"/>
                      <a:pt x="9" y="27"/>
                    </a:cubicBezTo>
                    <a:cubicBezTo>
                      <a:pt x="9" y="27"/>
                      <a:pt x="10" y="27"/>
                      <a:pt x="10" y="26"/>
                    </a:cubicBezTo>
                    <a:cubicBezTo>
                      <a:pt x="11" y="26"/>
                      <a:pt x="12" y="26"/>
                      <a:pt x="13" y="26"/>
                    </a:cubicBezTo>
                    <a:cubicBezTo>
                      <a:pt x="14" y="26"/>
                      <a:pt x="16" y="26"/>
                      <a:pt x="17" y="27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7" y="27"/>
                      <a:pt x="18" y="27"/>
                      <a:pt x="18" y="27"/>
                    </a:cubicBezTo>
                    <a:cubicBezTo>
                      <a:pt x="18" y="28"/>
                      <a:pt x="19" y="28"/>
                      <a:pt x="19" y="28"/>
                    </a:cubicBezTo>
                    <a:cubicBezTo>
                      <a:pt x="20" y="29"/>
                      <a:pt x="21" y="30"/>
                      <a:pt x="22" y="30"/>
                    </a:cubicBezTo>
                    <a:cubicBezTo>
                      <a:pt x="22" y="30"/>
                      <a:pt x="23" y="31"/>
                      <a:pt x="23" y="31"/>
                    </a:cubicBezTo>
                    <a:cubicBezTo>
                      <a:pt x="23" y="31"/>
                      <a:pt x="23" y="31"/>
                      <a:pt x="24" y="31"/>
                    </a:cubicBezTo>
                    <a:cubicBezTo>
                      <a:pt x="24" y="31"/>
                      <a:pt x="24" y="31"/>
                      <a:pt x="24" y="32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2"/>
                      <a:pt x="25" y="32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7" y="33"/>
                      <a:pt x="27" y="33"/>
                    </a:cubicBezTo>
                    <a:cubicBezTo>
                      <a:pt x="27" y="33"/>
                      <a:pt x="27" y="33"/>
                      <a:pt x="27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4" name="Freeform 1199">
                <a:extLst>
                  <a:ext uri="{FF2B5EF4-FFF2-40B4-BE49-F238E27FC236}">
                    <a16:creationId xmlns:a16="http://schemas.microsoft.com/office/drawing/2014/main" id="{16D74E56-7B95-424B-9AD3-ECCC6DA99B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4" y="3204"/>
                <a:ext cx="36" cy="26"/>
              </a:xfrm>
              <a:custGeom>
                <a:avLst/>
                <a:gdLst>
                  <a:gd name="T0" fmla="*/ 32 w 38"/>
                  <a:gd name="T1" fmla="*/ 27 h 27"/>
                  <a:gd name="T2" fmla="*/ 32 w 38"/>
                  <a:gd name="T3" fmla="*/ 26 h 27"/>
                  <a:gd name="T4" fmla="*/ 32 w 38"/>
                  <a:gd name="T5" fmla="*/ 25 h 27"/>
                  <a:gd name="T6" fmla="*/ 33 w 38"/>
                  <a:gd name="T7" fmla="*/ 24 h 27"/>
                  <a:gd name="T8" fmla="*/ 33 w 38"/>
                  <a:gd name="T9" fmla="*/ 23 h 27"/>
                  <a:gd name="T10" fmla="*/ 33 w 38"/>
                  <a:gd name="T11" fmla="*/ 22 h 27"/>
                  <a:gd name="T12" fmla="*/ 33 w 38"/>
                  <a:gd name="T13" fmla="*/ 21 h 27"/>
                  <a:gd name="T14" fmla="*/ 34 w 38"/>
                  <a:gd name="T15" fmla="*/ 21 h 27"/>
                  <a:gd name="T16" fmla="*/ 34 w 38"/>
                  <a:gd name="T17" fmla="*/ 20 h 27"/>
                  <a:gd name="T18" fmla="*/ 34 w 38"/>
                  <a:gd name="T19" fmla="*/ 20 h 27"/>
                  <a:gd name="T20" fmla="*/ 35 w 38"/>
                  <a:gd name="T21" fmla="*/ 19 h 27"/>
                  <a:gd name="T22" fmla="*/ 36 w 38"/>
                  <a:gd name="T23" fmla="*/ 19 h 27"/>
                  <a:gd name="T24" fmla="*/ 36 w 38"/>
                  <a:gd name="T25" fmla="*/ 18 h 27"/>
                  <a:gd name="T26" fmla="*/ 36 w 38"/>
                  <a:gd name="T27" fmla="*/ 18 h 27"/>
                  <a:gd name="T28" fmla="*/ 37 w 38"/>
                  <a:gd name="T29" fmla="*/ 18 h 27"/>
                  <a:gd name="T30" fmla="*/ 37 w 38"/>
                  <a:gd name="T31" fmla="*/ 18 h 27"/>
                  <a:gd name="T32" fmla="*/ 38 w 38"/>
                  <a:gd name="T33" fmla="*/ 17 h 27"/>
                  <a:gd name="T34" fmla="*/ 38 w 38"/>
                  <a:gd name="T35" fmla="*/ 16 h 27"/>
                  <a:gd name="T36" fmla="*/ 38 w 38"/>
                  <a:gd name="T37" fmla="*/ 16 h 27"/>
                  <a:gd name="T38" fmla="*/ 38 w 38"/>
                  <a:gd name="T39" fmla="*/ 14 h 27"/>
                  <a:gd name="T40" fmla="*/ 37 w 38"/>
                  <a:gd name="T41" fmla="*/ 14 h 27"/>
                  <a:gd name="T42" fmla="*/ 37 w 38"/>
                  <a:gd name="T43" fmla="*/ 13 h 27"/>
                  <a:gd name="T44" fmla="*/ 36 w 38"/>
                  <a:gd name="T45" fmla="*/ 12 h 27"/>
                  <a:gd name="T46" fmla="*/ 36 w 38"/>
                  <a:gd name="T47" fmla="*/ 11 h 27"/>
                  <a:gd name="T48" fmla="*/ 36 w 38"/>
                  <a:gd name="T49" fmla="*/ 11 h 27"/>
                  <a:gd name="T50" fmla="*/ 36 w 38"/>
                  <a:gd name="T51" fmla="*/ 10 h 27"/>
                  <a:gd name="T52" fmla="*/ 35 w 38"/>
                  <a:gd name="T53" fmla="*/ 10 h 27"/>
                  <a:gd name="T54" fmla="*/ 35 w 38"/>
                  <a:gd name="T55" fmla="*/ 9 h 27"/>
                  <a:gd name="T56" fmla="*/ 34 w 38"/>
                  <a:gd name="T57" fmla="*/ 8 h 27"/>
                  <a:gd name="T58" fmla="*/ 29 w 38"/>
                  <a:gd name="T59" fmla="*/ 5 h 27"/>
                  <a:gd name="T60" fmla="*/ 25 w 38"/>
                  <a:gd name="T61" fmla="*/ 2 h 27"/>
                  <a:gd name="T62" fmla="*/ 21 w 38"/>
                  <a:gd name="T63" fmla="*/ 1 h 27"/>
                  <a:gd name="T64" fmla="*/ 8 w 38"/>
                  <a:gd name="T65" fmla="*/ 5 h 27"/>
                  <a:gd name="T66" fmla="*/ 8 w 38"/>
                  <a:gd name="T67" fmla="*/ 5 h 27"/>
                  <a:gd name="T68" fmla="*/ 8 w 38"/>
                  <a:gd name="T69" fmla="*/ 5 h 27"/>
                  <a:gd name="T70" fmla="*/ 7 w 38"/>
                  <a:gd name="T71" fmla="*/ 5 h 27"/>
                  <a:gd name="T72" fmla="*/ 7 w 38"/>
                  <a:gd name="T73" fmla="*/ 5 h 27"/>
                  <a:gd name="T74" fmla="*/ 6 w 38"/>
                  <a:gd name="T75" fmla="*/ 5 h 27"/>
                  <a:gd name="T76" fmla="*/ 5 w 38"/>
                  <a:gd name="T77" fmla="*/ 4 h 27"/>
                  <a:gd name="T78" fmla="*/ 5 w 38"/>
                  <a:gd name="T79" fmla="*/ 4 h 27"/>
                  <a:gd name="T80" fmla="*/ 0 w 38"/>
                  <a:gd name="T81" fmla="*/ 6 h 27"/>
                  <a:gd name="T82" fmla="*/ 0 w 38"/>
                  <a:gd name="T83" fmla="*/ 6 h 27"/>
                  <a:gd name="T84" fmla="*/ 2 w 38"/>
                  <a:gd name="T85" fmla="*/ 9 h 27"/>
                  <a:gd name="T86" fmla="*/ 3 w 38"/>
                  <a:gd name="T87" fmla="*/ 8 h 27"/>
                  <a:gd name="T88" fmla="*/ 7 w 38"/>
                  <a:gd name="T89" fmla="*/ 11 h 27"/>
                  <a:gd name="T90" fmla="*/ 9 w 38"/>
                  <a:gd name="T91" fmla="*/ 13 h 27"/>
                  <a:gd name="T92" fmla="*/ 11 w 38"/>
                  <a:gd name="T93" fmla="*/ 14 h 27"/>
                  <a:gd name="T94" fmla="*/ 17 w 38"/>
                  <a:gd name="T95" fmla="*/ 18 h 27"/>
                  <a:gd name="T96" fmla="*/ 18 w 38"/>
                  <a:gd name="T97" fmla="*/ 21 h 27"/>
                  <a:gd name="T98" fmla="*/ 20 w 38"/>
                  <a:gd name="T99" fmla="*/ 19 h 27"/>
                  <a:gd name="T100" fmla="*/ 23 w 38"/>
                  <a:gd name="T101" fmla="*/ 17 h 27"/>
                  <a:gd name="T102" fmla="*/ 25 w 38"/>
                  <a:gd name="T103" fmla="*/ 20 h 27"/>
                  <a:gd name="T104" fmla="*/ 26 w 38"/>
                  <a:gd name="T105" fmla="*/ 23 h 27"/>
                  <a:gd name="T106" fmla="*/ 27 w 38"/>
                  <a:gd name="T107" fmla="*/ 23 h 27"/>
                  <a:gd name="T108" fmla="*/ 31 w 38"/>
                  <a:gd name="T109" fmla="*/ 26 h 27"/>
                  <a:gd name="T110" fmla="*/ 32 w 38"/>
                  <a:gd name="T111" fmla="*/ 26 h 27"/>
                  <a:gd name="T112" fmla="*/ 32 w 38"/>
                  <a:gd name="T113" fmla="*/ 27 h 27"/>
                  <a:gd name="T114" fmla="*/ 32 w 38"/>
                  <a:gd name="T115" fmla="*/ 27 h 27"/>
                  <a:gd name="T116" fmla="*/ 32 w 38"/>
                  <a:gd name="T117" fmla="*/ 27 h 27"/>
                  <a:gd name="T118" fmla="*/ 32 w 38"/>
                  <a:gd name="T119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" h="27">
                    <a:moveTo>
                      <a:pt x="32" y="27"/>
                    </a:moveTo>
                    <a:cubicBezTo>
                      <a:pt x="32" y="26"/>
                      <a:pt x="32" y="26"/>
                      <a:pt x="32" y="26"/>
                    </a:cubicBezTo>
                    <a:cubicBezTo>
                      <a:pt x="32" y="25"/>
                      <a:pt x="32" y="25"/>
                      <a:pt x="32" y="25"/>
                    </a:cubicBezTo>
                    <a:cubicBezTo>
                      <a:pt x="32" y="24"/>
                      <a:pt x="33" y="24"/>
                      <a:pt x="33" y="24"/>
                    </a:cubicBezTo>
                    <a:cubicBezTo>
                      <a:pt x="33" y="24"/>
                      <a:pt x="33" y="23"/>
                      <a:pt x="33" y="23"/>
                    </a:cubicBezTo>
                    <a:cubicBezTo>
                      <a:pt x="33" y="23"/>
                      <a:pt x="33" y="23"/>
                      <a:pt x="33" y="22"/>
                    </a:cubicBezTo>
                    <a:cubicBezTo>
                      <a:pt x="33" y="22"/>
                      <a:pt x="33" y="22"/>
                      <a:pt x="33" y="21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4" y="21"/>
                      <a:pt x="34" y="20"/>
                      <a:pt x="34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9"/>
                      <a:pt x="35" y="19"/>
                      <a:pt x="36" y="19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6" y="18"/>
                      <a:pt x="36" y="18"/>
                      <a:pt x="36" y="18"/>
                    </a:cubicBezTo>
                    <a:cubicBezTo>
                      <a:pt x="37" y="18"/>
                      <a:pt x="37" y="18"/>
                      <a:pt x="37" y="18"/>
                    </a:cubicBezTo>
                    <a:cubicBezTo>
                      <a:pt x="37" y="18"/>
                      <a:pt x="37" y="18"/>
                      <a:pt x="37" y="18"/>
                    </a:cubicBezTo>
                    <a:cubicBezTo>
                      <a:pt x="37" y="17"/>
                      <a:pt x="37" y="17"/>
                      <a:pt x="38" y="17"/>
                    </a:cubicBezTo>
                    <a:cubicBezTo>
                      <a:pt x="38" y="16"/>
                      <a:pt x="38" y="16"/>
                      <a:pt x="38" y="16"/>
                    </a:cubicBezTo>
                    <a:cubicBezTo>
                      <a:pt x="38" y="16"/>
                      <a:pt x="38" y="16"/>
                      <a:pt x="38" y="16"/>
                    </a:cubicBezTo>
                    <a:cubicBezTo>
                      <a:pt x="38" y="15"/>
                      <a:pt x="38" y="15"/>
                      <a:pt x="38" y="14"/>
                    </a:cubicBezTo>
                    <a:cubicBezTo>
                      <a:pt x="38" y="14"/>
                      <a:pt x="37" y="14"/>
                      <a:pt x="37" y="14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6" y="12"/>
                      <a:pt x="36" y="12"/>
                    </a:cubicBezTo>
                    <a:cubicBezTo>
                      <a:pt x="36" y="12"/>
                      <a:pt x="36" y="12"/>
                      <a:pt x="36" y="11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1"/>
                      <a:pt x="36" y="10"/>
                      <a:pt x="36" y="10"/>
                    </a:cubicBezTo>
                    <a:cubicBezTo>
                      <a:pt x="36" y="10"/>
                      <a:pt x="35" y="10"/>
                      <a:pt x="35" y="10"/>
                    </a:cubicBezTo>
                    <a:cubicBezTo>
                      <a:pt x="35" y="10"/>
                      <a:pt x="35" y="10"/>
                      <a:pt x="35" y="9"/>
                    </a:cubicBezTo>
                    <a:cubicBezTo>
                      <a:pt x="35" y="9"/>
                      <a:pt x="34" y="8"/>
                      <a:pt x="34" y="8"/>
                    </a:cubicBezTo>
                    <a:cubicBezTo>
                      <a:pt x="32" y="6"/>
                      <a:pt x="31" y="6"/>
                      <a:pt x="29" y="5"/>
                    </a:cubicBezTo>
                    <a:cubicBezTo>
                      <a:pt x="28" y="4"/>
                      <a:pt x="27" y="3"/>
                      <a:pt x="25" y="2"/>
                    </a:cubicBezTo>
                    <a:cubicBezTo>
                      <a:pt x="24" y="1"/>
                      <a:pt x="22" y="0"/>
                      <a:pt x="21" y="1"/>
                    </a:cubicBezTo>
                    <a:cubicBezTo>
                      <a:pt x="18" y="4"/>
                      <a:pt x="12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5"/>
                      <a:pt x="5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3" y="5"/>
                      <a:pt x="2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1" y="8"/>
                      <a:pt x="2" y="9"/>
                    </a:cubicBezTo>
                    <a:cubicBezTo>
                      <a:pt x="2" y="9"/>
                      <a:pt x="3" y="8"/>
                      <a:pt x="3" y="8"/>
                    </a:cubicBezTo>
                    <a:cubicBezTo>
                      <a:pt x="5" y="8"/>
                      <a:pt x="6" y="10"/>
                      <a:pt x="7" y="11"/>
                    </a:cubicBezTo>
                    <a:cubicBezTo>
                      <a:pt x="8" y="12"/>
                      <a:pt x="9" y="12"/>
                      <a:pt x="9" y="13"/>
                    </a:cubicBezTo>
                    <a:cubicBezTo>
                      <a:pt x="10" y="13"/>
                      <a:pt x="11" y="13"/>
                      <a:pt x="11" y="14"/>
                    </a:cubicBezTo>
                    <a:cubicBezTo>
                      <a:pt x="14" y="15"/>
                      <a:pt x="17" y="16"/>
                      <a:pt x="17" y="18"/>
                    </a:cubicBezTo>
                    <a:cubicBezTo>
                      <a:pt x="17" y="20"/>
                      <a:pt x="18" y="21"/>
                      <a:pt x="18" y="21"/>
                    </a:cubicBezTo>
                    <a:cubicBezTo>
                      <a:pt x="18" y="20"/>
                      <a:pt x="19" y="20"/>
                      <a:pt x="20" y="19"/>
                    </a:cubicBezTo>
                    <a:cubicBezTo>
                      <a:pt x="21" y="18"/>
                      <a:pt x="22" y="17"/>
                      <a:pt x="23" y="17"/>
                    </a:cubicBezTo>
                    <a:cubicBezTo>
                      <a:pt x="24" y="17"/>
                      <a:pt x="25" y="18"/>
                      <a:pt x="25" y="20"/>
                    </a:cubicBezTo>
                    <a:cubicBezTo>
                      <a:pt x="25" y="22"/>
                      <a:pt x="26" y="23"/>
                      <a:pt x="26" y="23"/>
                    </a:cubicBezTo>
                    <a:cubicBezTo>
                      <a:pt x="27" y="23"/>
                      <a:pt x="27" y="23"/>
                      <a:pt x="27" y="23"/>
                    </a:cubicBezTo>
                    <a:cubicBezTo>
                      <a:pt x="29" y="23"/>
                      <a:pt x="30" y="25"/>
                      <a:pt x="31" y="26"/>
                    </a:cubicBezTo>
                    <a:cubicBezTo>
                      <a:pt x="31" y="26"/>
                      <a:pt x="31" y="26"/>
                      <a:pt x="32" y="26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27"/>
                      <a:pt x="32" y="27"/>
                      <a:pt x="32" y="2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5" name="Freeform 1200">
                <a:extLst>
                  <a:ext uri="{FF2B5EF4-FFF2-40B4-BE49-F238E27FC236}">
                    <a16:creationId xmlns:a16="http://schemas.microsoft.com/office/drawing/2014/main" id="{3ACB1ACA-F89C-4B19-B776-D747CC6386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3" y="3249"/>
                <a:ext cx="94" cy="59"/>
              </a:xfrm>
              <a:custGeom>
                <a:avLst/>
                <a:gdLst>
                  <a:gd name="T0" fmla="*/ 82 w 98"/>
                  <a:gd name="T1" fmla="*/ 38 h 62"/>
                  <a:gd name="T2" fmla="*/ 81 w 98"/>
                  <a:gd name="T3" fmla="*/ 36 h 62"/>
                  <a:gd name="T4" fmla="*/ 80 w 98"/>
                  <a:gd name="T5" fmla="*/ 33 h 62"/>
                  <a:gd name="T6" fmla="*/ 80 w 98"/>
                  <a:gd name="T7" fmla="*/ 31 h 62"/>
                  <a:gd name="T8" fmla="*/ 82 w 98"/>
                  <a:gd name="T9" fmla="*/ 25 h 62"/>
                  <a:gd name="T10" fmla="*/ 74 w 98"/>
                  <a:gd name="T11" fmla="*/ 11 h 62"/>
                  <a:gd name="T12" fmla="*/ 74 w 98"/>
                  <a:gd name="T13" fmla="*/ 11 h 62"/>
                  <a:gd name="T14" fmla="*/ 73 w 98"/>
                  <a:gd name="T15" fmla="*/ 10 h 62"/>
                  <a:gd name="T16" fmla="*/ 73 w 98"/>
                  <a:gd name="T17" fmla="*/ 9 h 62"/>
                  <a:gd name="T18" fmla="*/ 72 w 98"/>
                  <a:gd name="T19" fmla="*/ 8 h 62"/>
                  <a:gd name="T20" fmla="*/ 70 w 98"/>
                  <a:gd name="T21" fmla="*/ 5 h 62"/>
                  <a:gd name="T22" fmla="*/ 69 w 98"/>
                  <a:gd name="T23" fmla="*/ 3 h 62"/>
                  <a:gd name="T24" fmla="*/ 68 w 98"/>
                  <a:gd name="T25" fmla="*/ 0 h 62"/>
                  <a:gd name="T26" fmla="*/ 65 w 98"/>
                  <a:gd name="T27" fmla="*/ 1 h 62"/>
                  <a:gd name="T28" fmla="*/ 64 w 98"/>
                  <a:gd name="T29" fmla="*/ 3 h 62"/>
                  <a:gd name="T30" fmla="*/ 58 w 98"/>
                  <a:gd name="T31" fmla="*/ 5 h 62"/>
                  <a:gd name="T32" fmla="*/ 55 w 98"/>
                  <a:gd name="T33" fmla="*/ 5 h 62"/>
                  <a:gd name="T34" fmla="*/ 45 w 98"/>
                  <a:gd name="T35" fmla="*/ 7 h 62"/>
                  <a:gd name="T36" fmla="*/ 32 w 98"/>
                  <a:gd name="T37" fmla="*/ 4 h 62"/>
                  <a:gd name="T38" fmla="*/ 27 w 98"/>
                  <a:gd name="T39" fmla="*/ 4 h 62"/>
                  <a:gd name="T40" fmla="*/ 26 w 98"/>
                  <a:gd name="T41" fmla="*/ 4 h 62"/>
                  <a:gd name="T42" fmla="*/ 25 w 98"/>
                  <a:gd name="T43" fmla="*/ 5 h 62"/>
                  <a:gd name="T44" fmla="*/ 20 w 98"/>
                  <a:gd name="T45" fmla="*/ 9 h 62"/>
                  <a:gd name="T46" fmla="*/ 16 w 98"/>
                  <a:gd name="T47" fmla="*/ 11 h 62"/>
                  <a:gd name="T48" fmla="*/ 6 w 98"/>
                  <a:gd name="T49" fmla="*/ 28 h 62"/>
                  <a:gd name="T50" fmla="*/ 0 w 98"/>
                  <a:gd name="T51" fmla="*/ 32 h 62"/>
                  <a:gd name="T52" fmla="*/ 4 w 98"/>
                  <a:gd name="T53" fmla="*/ 38 h 62"/>
                  <a:gd name="T54" fmla="*/ 8 w 98"/>
                  <a:gd name="T55" fmla="*/ 41 h 62"/>
                  <a:gd name="T56" fmla="*/ 9 w 98"/>
                  <a:gd name="T57" fmla="*/ 47 h 62"/>
                  <a:gd name="T58" fmla="*/ 22 w 98"/>
                  <a:gd name="T59" fmla="*/ 53 h 62"/>
                  <a:gd name="T60" fmla="*/ 22 w 98"/>
                  <a:gd name="T61" fmla="*/ 56 h 62"/>
                  <a:gd name="T62" fmla="*/ 23 w 98"/>
                  <a:gd name="T63" fmla="*/ 56 h 62"/>
                  <a:gd name="T64" fmla="*/ 25 w 98"/>
                  <a:gd name="T65" fmla="*/ 58 h 62"/>
                  <a:gd name="T66" fmla="*/ 27 w 98"/>
                  <a:gd name="T67" fmla="*/ 60 h 62"/>
                  <a:gd name="T68" fmla="*/ 38 w 98"/>
                  <a:gd name="T69" fmla="*/ 61 h 62"/>
                  <a:gd name="T70" fmla="*/ 51 w 98"/>
                  <a:gd name="T71" fmla="*/ 62 h 62"/>
                  <a:gd name="T72" fmla="*/ 70 w 98"/>
                  <a:gd name="T73" fmla="*/ 56 h 62"/>
                  <a:gd name="T74" fmla="*/ 83 w 98"/>
                  <a:gd name="T75" fmla="*/ 60 h 62"/>
                  <a:gd name="T76" fmla="*/ 83 w 98"/>
                  <a:gd name="T77" fmla="*/ 60 h 62"/>
                  <a:gd name="T78" fmla="*/ 85 w 98"/>
                  <a:gd name="T79" fmla="*/ 60 h 62"/>
                  <a:gd name="T80" fmla="*/ 86 w 98"/>
                  <a:gd name="T81" fmla="*/ 61 h 62"/>
                  <a:gd name="T82" fmla="*/ 93 w 98"/>
                  <a:gd name="T83" fmla="*/ 47 h 62"/>
                  <a:gd name="T84" fmla="*/ 97 w 98"/>
                  <a:gd name="T85" fmla="*/ 43 h 62"/>
                  <a:gd name="T86" fmla="*/ 96 w 98"/>
                  <a:gd name="T87" fmla="*/ 42 h 62"/>
                  <a:gd name="T88" fmla="*/ 95 w 98"/>
                  <a:gd name="T89" fmla="*/ 41 h 62"/>
                  <a:gd name="T90" fmla="*/ 89 w 98"/>
                  <a:gd name="T91" fmla="*/ 44 h 62"/>
                  <a:gd name="T92" fmla="*/ 83 w 98"/>
                  <a:gd name="T93" fmla="*/ 40 h 62"/>
                  <a:gd name="T94" fmla="*/ 83 w 98"/>
                  <a:gd name="T95" fmla="*/ 39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" h="62">
                    <a:moveTo>
                      <a:pt x="82" y="39"/>
                    </a:moveTo>
                    <a:cubicBezTo>
                      <a:pt x="82" y="39"/>
                      <a:pt x="82" y="38"/>
                      <a:pt x="82" y="38"/>
                    </a:cubicBezTo>
                    <a:cubicBezTo>
                      <a:pt x="82" y="38"/>
                      <a:pt x="81" y="37"/>
                      <a:pt x="81" y="37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81" y="35"/>
                      <a:pt x="81" y="35"/>
                      <a:pt x="80" y="34"/>
                    </a:cubicBezTo>
                    <a:cubicBezTo>
                      <a:pt x="80" y="34"/>
                      <a:pt x="80" y="34"/>
                      <a:pt x="80" y="33"/>
                    </a:cubicBezTo>
                    <a:cubicBezTo>
                      <a:pt x="80" y="33"/>
                      <a:pt x="80" y="32"/>
                      <a:pt x="80" y="31"/>
                    </a:cubicBezTo>
                    <a:cubicBezTo>
                      <a:pt x="80" y="31"/>
                      <a:pt x="80" y="31"/>
                      <a:pt x="80" y="31"/>
                    </a:cubicBezTo>
                    <a:cubicBezTo>
                      <a:pt x="80" y="31"/>
                      <a:pt x="80" y="30"/>
                      <a:pt x="80" y="30"/>
                    </a:cubicBezTo>
                    <a:cubicBezTo>
                      <a:pt x="80" y="28"/>
                      <a:pt x="80" y="26"/>
                      <a:pt x="82" y="25"/>
                    </a:cubicBezTo>
                    <a:cubicBezTo>
                      <a:pt x="82" y="23"/>
                      <a:pt x="79" y="16"/>
                      <a:pt x="74" y="12"/>
                    </a:cubicBezTo>
                    <a:cubicBezTo>
                      <a:pt x="74" y="12"/>
                      <a:pt x="74" y="12"/>
                      <a:pt x="74" y="11"/>
                    </a:cubicBezTo>
                    <a:cubicBezTo>
                      <a:pt x="74" y="11"/>
                      <a:pt x="74" y="11"/>
                      <a:pt x="74" y="11"/>
                    </a:cubicBezTo>
                    <a:cubicBezTo>
                      <a:pt x="74" y="11"/>
                      <a:pt x="74" y="11"/>
                      <a:pt x="74" y="11"/>
                    </a:cubicBezTo>
                    <a:cubicBezTo>
                      <a:pt x="74" y="11"/>
                      <a:pt x="74" y="11"/>
                      <a:pt x="74" y="11"/>
                    </a:cubicBezTo>
                    <a:cubicBezTo>
                      <a:pt x="74" y="11"/>
                      <a:pt x="73" y="10"/>
                      <a:pt x="73" y="10"/>
                    </a:cubicBezTo>
                    <a:cubicBezTo>
                      <a:pt x="73" y="10"/>
                      <a:pt x="73" y="10"/>
                      <a:pt x="73" y="10"/>
                    </a:cubicBezTo>
                    <a:cubicBezTo>
                      <a:pt x="73" y="10"/>
                      <a:pt x="73" y="9"/>
                      <a:pt x="73" y="9"/>
                    </a:cubicBezTo>
                    <a:cubicBezTo>
                      <a:pt x="73" y="9"/>
                      <a:pt x="72" y="9"/>
                      <a:pt x="72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72" y="7"/>
                      <a:pt x="71" y="7"/>
                      <a:pt x="71" y="7"/>
                    </a:cubicBezTo>
                    <a:cubicBezTo>
                      <a:pt x="71" y="6"/>
                      <a:pt x="71" y="6"/>
                      <a:pt x="70" y="5"/>
                    </a:cubicBezTo>
                    <a:cubicBezTo>
                      <a:pt x="70" y="5"/>
                      <a:pt x="70" y="5"/>
                      <a:pt x="70" y="4"/>
                    </a:cubicBezTo>
                    <a:cubicBezTo>
                      <a:pt x="70" y="4"/>
                      <a:pt x="69" y="3"/>
                      <a:pt x="69" y="3"/>
                    </a:cubicBezTo>
                    <a:cubicBezTo>
                      <a:pt x="69" y="2"/>
                      <a:pt x="69" y="2"/>
                      <a:pt x="68" y="2"/>
                    </a:cubicBezTo>
                    <a:cubicBezTo>
                      <a:pt x="68" y="1"/>
                      <a:pt x="68" y="1"/>
                      <a:pt x="68" y="0"/>
                    </a:cubicBezTo>
                    <a:cubicBezTo>
                      <a:pt x="66" y="1"/>
                      <a:pt x="66" y="1"/>
                      <a:pt x="65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4" y="2"/>
                      <a:pt x="64" y="2"/>
                      <a:pt x="64" y="3"/>
                    </a:cubicBezTo>
                    <a:cubicBezTo>
                      <a:pt x="63" y="4"/>
                      <a:pt x="61" y="5"/>
                      <a:pt x="59" y="5"/>
                    </a:cubicBezTo>
                    <a:cubicBezTo>
                      <a:pt x="59" y="5"/>
                      <a:pt x="58" y="5"/>
                      <a:pt x="58" y="5"/>
                    </a:cubicBezTo>
                    <a:cubicBezTo>
                      <a:pt x="57" y="6"/>
                      <a:pt x="57" y="6"/>
                      <a:pt x="57" y="6"/>
                    </a:cubicBezTo>
                    <a:cubicBezTo>
                      <a:pt x="56" y="6"/>
                      <a:pt x="55" y="6"/>
                      <a:pt x="55" y="5"/>
                    </a:cubicBezTo>
                    <a:cubicBezTo>
                      <a:pt x="54" y="5"/>
                      <a:pt x="53" y="5"/>
                      <a:pt x="52" y="6"/>
                    </a:cubicBezTo>
                    <a:cubicBezTo>
                      <a:pt x="50" y="8"/>
                      <a:pt x="46" y="9"/>
                      <a:pt x="45" y="7"/>
                    </a:cubicBezTo>
                    <a:cubicBezTo>
                      <a:pt x="44" y="7"/>
                      <a:pt x="41" y="6"/>
                      <a:pt x="39" y="6"/>
                    </a:cubicBezTo>
                    <a:cubicBezTo>
                      <a:pt x="38" y="6"/>
                      <a:pt x="36" y="5"/>
                      <a:pt x="32" y="4"/>
                    </a:cubicBezTo>
                    <a:cubicBezTo>
                      <a:pt x="31" y="4"/>
                      <a:pt x="29" y="4"/>
                      <a:pt x="28" y="4"/>
                    </a:cubicBezTo>
                    <a:cubicBezTo>
                      <a:pt x="28" y="4"/>
                      <a:pt x="27" y="4"/>
                      <a:pt x="27" y="4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5"/>
                    </a:cubicBezTo>
                    <a:cubicBezTo>
                      <a:pt x="25" y="5"/>
                      <a:pt x="24" y="6"/>
                      <a:pt x="24" y="6"/>
                    </a:cubicBezTo>
                    <a:cubicBezTo>
                      <a:pt x="23" y="7"/>
                      <a:pt x="21" y="8"/>
                      <a:pt x="20" y="9"/>
                    </a:cubicBezTo>
                    <a:cubicBezTo>
                      <a:pt x="20" y="9"/>
                      <a:pt x="19" y="9"/>
                      <a:pt x="19" y="9"/>
                    </a:cubicBezTo>
                    <a:cubicBezTo>
                      <a:pt x="18" y="10"/>
                      <a:pt x="17" y="10"/>
                      <a:pt x="16" y="11"/>
                    </a:cubicBezTo>
                    <a:cubicBezTo>
                      <a:pt x="16" y="11"/>
                      <a:pt x="14" y="14"/>
                      <a:pt x="13" y="16"/>
                    </a:cubicBezTo>
                    <a:cubicBezTo>
                      <a:pt x="11" y="21"/>
                      <a:pt x="9" y="25"/>
                      <a:pt x="6" y="28"/>
                    </a:cubicBezTo>
                    <a:cubicBezTo>
                      <a:pt x="4" y="30"/>
                      <a:pt x="2" y="31"/>
                      <a:pt x="1" y="32"/>
                    </a:cubicBezTo>
                    <a:cubicBezTo>
                      <a:pt x="1" y="32"/>
                      <a:pt x="1" y="32"/>
                      <a:pt x="0" y="32"/>
                    </a:cubicBezTo>
                    <a:cubicBezTo>
                      <a:pt x="1" y="32"/>
                      <a:pt x="1" y="33"/>
                      <a:pt x="1" y="33"/>
                    </a:cubicBezTo>
                    <a:cubicBezTo>
                      <a:pt x="2" y="34"/>
                      <a:pt x="4" y="36"/>
                      <a:pt x="4" y="38"/>
                    </a:cubicBezTo>
                    <a:cubicBezTo>
                      <a:pt x="4" y="40"/>
                      <a:pt x="5" y="40"/>
                      <a:pt x="6" y="40"/>
                    </a:cubicBezTo>
                    <a:cubicBezTo>
                      <a:pt x="7" y="40"/>
                      <a:pt x="7" y="40"/>
                      <a:pt x="8" y="41"/>
                    </a:cubicBezTo>
                    <a:cubicBezTo>
                      <a:pt x="9" y="42"/>
                      <a:pt x="9" y="44"/>
                      <a:pt x="9" y="46"/>
                    </a:cubicBezTo>
                    <a:cubicBezTo>
                      <a:pt x="9" y="46"/>
                      <a:pt x="9" y="47"/>
                      <a:pt x="9" y="47"/>
                    </a:cubicBezTo>
                    <a:cubicBezTo>
                      <a:pt x="9" y="47"/>
                      <a:pt x="9" y="47"/>
                      <a:pt x="10" y="47"/>
                    </a:cubicBezTo>
                    <a:cubicBezTo>
                      <a:pt x="17" y="48"/>
                      <a:pt x="22" y="49"/>
                      <a:pt x="22" y="53"/>
                    </a:cubicBezTo>
                    <a:cubicBezTo>
                      <a:pt x="22" y="53"/>
                      <a:pt x="22" y="54"/>
                      <a:pt x="22" y="54"/>
                    </a:cubicBezTo>
                    <a:cubicBezTo>
                      <a:pt x="22" y="55"/>
                      <a:pt x="22" y="56"/>
                      <a:pt x="22" y="56"/>
                    </a:cubicBezTo>
                    <a:cubicBezTo>
                      <a:pt x="22" y="56"/>
                      <a:pt x="22" y="56"/>
                      <a:pt x="22" y="56"/>
                    </a:cubicBezTo>
                    <a:cubicBezTo>
                      <a:pt x="22" y="56"/>
                      <a:pt x="23" y="56"/>
                      <a:pt x="23" y="56"/>
                    </a:cubicBezTo>
                    <a:cubicBezTo>
                      <a:pt x="23" y="57"/>
                      <a:pt x="24" y="57"/>
                      <a:pt x="24" y="57"/>
                    </a:cubicBezTo>
                    <a:cubicBezTo>
                      <a:pt x="24" y="58"/>
                      <a:pt x="25" y="58"/>
                      <a:pt x="25" y="58"/>
                    </a:cubicBezTo>
                    <a:cubicBezTo>
                      <a:pt x="25" y="58"/>
                      <a:pt x="26" y="59"/>
                      <a:pt x="26" y="59"/>
                    </a:cubicBezTo>
                    <a:cubicBezTo>
                      <a:pt x="26" y="59"/>
                      <a:pt x="27" y="60"/>
                      <a:pt x="27" y="60"/>
                    </a:cubicBezTo>
                    <a:cubicBezTo>
                      <a:pt x="28" y="60"/>
                      <a:pt x="30" y="60"/>
                      <a:pt x="33" y="61"/>
                    </a:cubicBezTo>
                    <a:cubicBezTo>
                      <a:pt x="35" y="61"/>
                      <a:pt x="37" y="61"/>
                      <a:pt x="38" y="61"/>
                    </a:cubicBezTo>
                    <a:cubicBezTo>
                      <a:pt x="39" y="61"/>
                      <a:pt x="39" y="61"/>
                      <a:pt x="41" y="61"/>
                    </a:cubicBezTo>
                    <a:cubicBezTo>
                      <a:pt x="44" y="61"/>
                      <a:pt x="49" y="61"/>
                      <a:pt x="51" y="62"/>
                    </a:cubicBezTo>
                    <a:cubicBezTo>
                      <a:pt x="53" y="62"/>
                      <a:pt x="55" y="61"/>
                      <a:pt x="57" y="59"/>
                    </a:cubicBezTo>
                    <a:cubicBezTo>
                      <a:pt x="60" y="56"/>
                      <a:pt x="68" y="56"/>
                      <a:pt x="70" y="56"/>
                    </a:cubicBezTo>
                    <a:cubicBezTo>
                      <a:pt x="71" y="56"/>
                      <a:pt x="72" y="56"/>
                      <a:pt x="72" y="56"/>
                    </a:cubicBezTo>
                    <a:cubicBezTo>
                      <a:pt x="78" y="57"/>
                      <a:pt x="82" y="57"/>
                      <a:pt x="83" y="60"/>
                    </a:cubicBezTo>
                    <a:cubicBezTo>
                      <a:pt x="83" y="60"/>
                      <a:pt x="83" y="60"/>
                      <a:pt x="83" y="60"/>
                    </a:cubicBezTo>
                    <a:cubicBezTo>
                      <a:pt x="83" y="60"/>
                      <a:pt x="83" y="60"/>
                      <a:pt x="83" y="60"/>
                    </a:cubicBezTo>
                    <a:cubicBezTo>
                      <a:pt x="84" y="60"/>
                      <a:pt x="84" y="60"/>
                      <a:pt x="84" y="60"/>
                    </a:cubicBezTo>
                    <a:cubicBezTo>
                      <a:pt x="84" y="60"/>
                      <a:pt x="84" y="60"/>
                      <a:pt x="85" y="60"/>
                    </a:cubicBezTo>
                    <a:cubicBezTo>
                      <a:pt x="85" y="61"/>
                      <a:pt x="85" y="61"/>
                      <a:pt x="86" y="61"/>
                    </a:cubicBezTo>
                    <a:cubicBezTo>
                      <a:pt x="86" y="61"/>
                      <a:pt x="86" y="61"/>
                      <a:pt x="86" y="61"/>
                    </a:cubicBezTo>
                    <a:cubicBezTo>
                      <a:pt x="86" y="60"/>
                      <a:pt x="86" y="59"/>
                      <a:pt x="86" y="58"/>
                    </a:cubicBezTo>
                    <a:cubicBezTo>
                      <a:pt x="86" y="54"/>
                      <a:pt x="89" y="47"/>
                      <a:pt x="93" y="47"/>
                    </a:cubicBezTo>
                    <a:cubicBezTo>
                      <a:pt x="94" y="47"/>
                      <a:pt x="94" y="47"/>
                      <a:pt x="94" y="47"/>
                    </a:cubicBezTo>
                    <a:cubicBezTo>
                      <a:pt x="97" y="46"/>
                      <a:pt x="98" y="46"/>
                      <a:pt x="97" y="43"/>
                    </a:cubicBezTo>
                    <a:cubicBezTo>
                      <a:pt x="97" y="43"/>
                      <a:pt x="97" y="43"/>
                      <a:pt x="97" y="43"/>
                    </a:cubicBezTo>
                    <a:cubicBezTo>
                      <a:pt x="97" y="43"/>
                      <a:pt x="96" y="42"/>
                      <a:pt x="96" y="42"/>
                    </a:cubicBezTo>
                    <a:cubicBezTo>
                      <a:pt x="96" y="42"/>
                      <a:pt x="96" y="42"/>
                      <a:pt x="96" y="42"/>
                    </a:cubicBezTo>
                    <a:cubicBezTo>
                      <a:pt x="96" y="42"/>
                      <a:pt x="95" y="41"/>
                      <a:pt x="95" y="41"/>
                    </a:cubicBezTo>
                    <a:cubicBezTo>
                      <a:pt x="95" y="42"/>
                      <a:pt x="94" y="42"/>
                      <a:pt x="93" y="42"/>
                    </a:cubicBezTo>
                    <a:cubicBezTo>
                      <a:pt x="91" y="43"/>
                      <a:pt x="90" y="44"/>
                      <a:pt x="89" y="44"/>
                    </a:cubicBezTo>
                    <a:cubicBezTo>
                      <a:pt x="87" y="44"/>
                      <a:pt x="84" y="43"/>
                      <a:pt x="83" y="41"/>
                    </a:cubicBezTo>
                    <a:cubicBezTo>
                      <a:pt x="83" y="40"/>
                      <a:pt x="83" y="40"/>
                      <a:pt x="83" y="40"/>
                    </a:cubicBezTo>
                    <a:cubicBezTo>
                      <a:pt x="83" y="39"/>
                      <a:pt x="83" y="39"/>
                      <a:pt x="83" y="39"/>
                    </a:cubicBezTo>
                    <a:cubicBezTo>
                      <a:pt x="83" y="39"/>
                      <a:pt x="83" y="39"/>
                      <a:pt x="83" y="39"/>
                    </a:cubicBezTo>
                    <a:cubicBezTo>
                      <a:pt x="83" y="39"/>
                      <a:pt x="82" y="39"/>
                      <a:pt x="82" y="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6" name="Freeform 1201">
                <a:extLst>
                  <a:ext uri="{FF2B5EF4-FFF2-40B4-BE49-F238E27FC236}">
                    <a16:creationId xmlns:a16="http://schemas.microsoft.com/office/drawing/2014/main" id="{CE371050-0970-42E0-9F0A-77D5DC5AB8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" y="3247"/>
                <a:ext cx="29" cy="36"/>
              </a:xfrm>
              <a:custGeom>
                <a:avLst/>
                <a:gdLst>
                  <a:gd name="T0" fmla="*/ 1 w 30"/>
                  <a:gd name="T1" fmla="*/ 1 h 38"/>
                  <a:gd name="T2" fmla="*/ 1 w 30"/>
                  <a:gd name="T3" fmla="*/ 2 h 38"/>
                  <a:gd name="T4" fmla="*/ 2 w 30"/>
                  <a:gd name="T5" fmla="*/ 4 h 38"/>
                  <a:gd name="T6" fmla="*/ 3 w 30"/>
                  <a:gd name="T7" fmla="*/ 5 h 38"/>
                  <a:gd name="T8" fmla="*/ 3 w 30"/>
                  <a:gd name="T9" fmla="*/ 6 h 38"/>
                  <a:gd name="T10" fmla="*/ 4 w 30"/>
                  <a:gd name="T11" fmla="*/ 7 h 38"/>
                  <a:gd name="T12" fmla="*/ 4 w 30"/>
                  <a:gd name="T13" fmla="*/ 8 h 38"/>
                  <a:gd name="T14" fmla="*/ 5 w 30"/>
                  <a:gd name="T15" fmla="*/ 8 h 38"/>
                  <a:gd name="T16" fmla="*/ 5 w 30"/>
                  <a:gd name="T17" fmla="*/ 9 h 38"/>
                  <a:gd name="T18" fmla="*/ 5 w 30"/>
                  <a:gd name="T19" fmla="*/ 9 h 38"/>
                  <a:gd name="T20" fmla="*/ 6 w 30"/>
                  <a:gd name="T21" fmla="*/ 10 h 38"/>
                  <a:gd name="T22" fmla="*/ 6 w 30"/>
                  <a:gd name="T23" fmla="*/ 10 h 38"/>
                  <a:gd name="T24" fmla="*/ 6 w 30"/>
                  <a:gd name="T25" fmla="*/ 11 h 38"/>
                  <a:gd name="T26" fmla="*/ 6 w 30"/>
                  <a:gd name="T27" fmla="*/ 11 h 38"/>
                  <a:gd name="T28" fmla="*/ 6 w 30"/>
                  <a:gd name="T29" fmla="*/ 11 h 38"/>
                  <a:gd name="T30" fmla="*/ 13 w 30"/>
                  <a:gd name="T31" fmla="*/ 30 h 38"/>
                  <a:gd name="T32" fmla="*/ 13 w 30"/>
                  <a:gd name="T33" fmla="*/ 33 h 38"/>
                  <a:gd name="T34" fmla="*/ 13 w 30"/>
                  <a:gd name="T35" fmla="*/ 35 h 38"/>
                  <a:gd name="T36" fmla="*/ 14 w 30"/>
                  <a:gd name="T37" fmla="*/ 36 h 38"/>
                  <a:gd name="T38" fmla="*/ 14 w 30"/>
                  <a:gd name="T39" fmla="*/ 37 h 38"/>
                  <a:gd name="T40" fmla="*/ 14 w 30"/>
                  <a:gd name="T41" fmla="*/ 38 h 38"/>
                  <a:gd name="T42" fmla="*/ 16 w 30"/>
                  <a:gd name="T43" fmla="*/ 36 h 38"/>
                  <a:gd name="T44" fmla="*/ 16 w 30"/>
                  <a:gd name="T45" fmla="*/ 35 h 38"/>
                  <a:gd name="T46" fmla="*/ 16 w 30"/>
                  <a:gd name="T47" fmla="*/ 34 h 38"/>
                  <a:gd name="T48" fmla="*/ 17 w 30"/>
                  <a:gd name="T49" fmla="*/ 34 h 38"/>
                  <a:gd name="T50" fmla="*/ 17 w 30"/>
                  <a:gd name="T51" fmla="*/ 33 h 38"/>
                  <a:gd name="T52" fmla="*/ 17 w 30"/>
                  <a:gd name="T53" fmla="*/ 33 h 38"/>
                  <a:gd name="T54" fmla="*/ 18 w 30"/>
                  <a:gd name="T55" fmla="*/ 32 h 38"/>
                  <a:gd name="T56" fmla="*/ 18 w 30"/>
                  <a:gd name="T57" fmla="*/ 32 h 38"/>
                  <a:gd name="T58" fmla="*/ 18 w 30"/>
                  <a:gd name="T59" fmla="*/ 32 h 38"/>
                  <a:gd name="T60" fmla="*/ 18 w 30"/>
                  <a:gd name="T61" fmla="*/ 31 h 38"/>
                  <a:gd name="T62" fmla="*/ 18 w 30"/>
                  <a:gd name="T63" fmla="*/ 31 h 38"/>
                  <a:gd name="T64" fmla="*/ 18 w 30"/>
                  <a:gd name="T65" fmla="*/ 31 h 38"/>
                  <a:gd name="T66" fmla="*/ 18 w 30"/>
                  <a:gd name="T67" fmla="*/ 31 h 38"/>
                  <a:gd name="T68" fmla="*/ 23 w 30"/>
                  <a:gd name="T69" fmla="*/ 24 h 38"/>
                  <a:gd name="T70" fmla="*/ 24 w 30"/>
                  <a:gd name="T71" fmla="*/ 24 h 38"/>
                  <a:gd name="T72" fmla="*/ 25 w 30"/>
                  <a:gd name="T73" fmla="*/ 24 h 38"/>
                  <a:gd name="T74" fmla="*/ 29 w 30"/>
                  <a:gd name="T75" fmla="*/ 25 h 38"/>
                  <a:gd name="T76" fmla="*/ 30 w 30"/>
                  <a:gd name="T77" fmla="*/ 25 h 38"/>
                  <a:gd name="T78" fmla="*/ 28 w 30"/>
                  <a:gd name="T79" fmla="*/ 21 h 38"/>
                  <a:gd name="T80" fmla="*/ 21 w 30"/>
                  <a:gd name="T81" fmla="*/ 9 h 38"/>
                  <a:gd name="T82" fmla="*/ 15 w 30"/>
                  <a:gd name="T83" fmla="*/ 5 h 38"/>
                  <a:gd name="T84" fmla="*/ 9 w 30"/>
                  <a:gd name="T85" fmla="*/ 2 h 38"/>
                  <a:gd name="T86" fmla="*/ 6 w 30"/>
                  <a:gd name="T87" fmla="*/ 0 h 38"/>
                  <a:gd name="T88" fmla="*/ 5 w 30"/>
                  <a:gd name="T89" fmla="*/ 0 h 38"/>
                  <a:gd name="T90" fmla="*/ 0 w 30"/>
                  <a:gd name="T91" fmla="*/ 1 h 38"/>
                  <a:gd name="T92" fmla="*/ 1 w 30"/>
                  <a:gd name="T93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0" h="38">
                    <a:moveTo>
                      <a:pt x="1" y="1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4"/>
                      <a:pt x="2" y="4"/>
                      <a:pt x="3" y="5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3" y="6"/>
                      <a:pt x="4" y="6"/>
                      <a:pt x="4" y="7"/>
                    </a:cubicBezTo>
                    <a:cubicBezTo>
                      <a:pt x="4" y="7"/>
                      <a:pt x="4" y="7"/>
                      <a:pt x="4" y="8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8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10"/>
                      <a:pt x="6" y="10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6" y="11"/>
                      <a:pt x="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1"/>
                      <a:pt x="18" y="25"/>
                      <a:pt x="13" y="30"/>
                    </a:cubicBezTo>
                    <a:cubicBezTo>
                      <a:pt x="13" y="30"/>
                      <a:pt x="13" y="31"/>
                      <a:pt x="13" y="33"/>
                    </a:cubicBezTo>
                    <a:cubicBezTo>
                      <a:pt x="13" y="34"/>
                      <a:pt x="13" y="35"/>
                      <a:pt x="13" y="35"/>
                    </a:cubicBezTo>
                    <a:cubicBezTo>
                      <a:pt x="13" y="36"/>
                      <a:pt x="13" y="36"/>
                      <a:pt x="14" y="36"/>
                    </a:cubicBezTo>
                    <a:cubicBezTo>
                      <a:pt x="14" y="36"/>
                      <a:pt x="14" y="37"/>
                      <a:pt x="14" y="37"/>
                    </a:cubicBezTo>
                    <a:cubicBezTo>
                      <a:pt x="14" y="37"/>
                      <a:pt x="14" y="37"/>
                      <a:pt x="14" y="38"/>
                    </a:cubicBezTo>
                    <a:cubicBezTo>
                      <a:pt x="15" y="37"/>
                      <a:pt x="15" y="36"/>
                      <a:pt x="16" y="36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6" y="35"/>
                      <a:pt x="16" y="35"/>
                      <a:pt x="16" y="34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17" y="34"/>
                      <a:pt x="17" y="33"/>
                      <a:pt x="17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3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8" y="32"/>
                      <a:pt x="18" y="31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8" y="25"/>
                      <a:pt x="21" y="24"/>
                      <a:pt x="23" y="24"/>
                    </a:cubicBezTo>
                    <a:cubicBezTo>
                      <a:pt x="23" y="24"/>
                      <a:pt x="23" y="24"/>
                      <a:pt x="24" y="24"/>
                    </a:cubicBezTo>
                    <a:cubicBezTo>
                      <a:pt x="24" y="24"/>
                      <a:pt x="25" y="24"/>
                      <a:pt x="25" y="24"/>
                    </a:cubicBezTo>
                    <a:cubicBezTo>
                      <a:pt x="26" y="24"/>
                      <a:pt x="28" y="25"/>
                      <a:pt x="29" y="25"/>
                    </a:cubicBezTo>
                    <a:cubicBezTo>
                      <a:pt x="29" y="25"/>
                      <a:pt x="30" y="25"/>
                      <a:pt x="30" y="25"/>
                    </a:cubicBezTo>
                    <a:cubicBezTo>
                      <a:pt x="30" y="24"/>
                      <a:pt x="29" y="22"/>
                      <a:pt x="28" y="21"/>
                    </a:cubicBezTo>
                    <a:cubicBezTo>
                      <a:pt x="26" y="19"/>
                      <a:pt x="22" y="14"/>
                      <a:pt x="21" y="9"/>
                    </a:cubicBezTo>
                    <a:cubicBezTo>
                      <a:pt x="20" y="6"/>
                      <a:pt x="16" y="5"/>
                      <a:pt x="15" y="5"/>
                    </a:cubicBezTo>
                    <a:cubicBezTo>
                      <a:pt x="13" y="5"/>
                      <a:pt x="11" y="3"/>
                      <a:pt x="9" y="2"/>
                    </a:cubicBezTo>
                    <a:cubicBezTo>
                      <a:pt x="8" y="1"/>
                      <a:pt x="7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0"/>
                      <a:pt x="2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7" name="Freeform 1202">
                <a:extLst>
                  <a:ext uri="{FF2B5EF4-FFF2-40B4-BE49-F238E27FC236}">
                    <a16:creationId xmlns:a16="http://schemas.microsoft.com/office/drawing/2014/main" id="{73457FC5-8385-410A-B2F7-C1A2AFF334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3" y="3306"/>
                <a:ext cx="61" cy="33"/>
              </a:xfrm>
              <a:custGeom>
                <a:avLst/>
                <a:gdLst>
                  <a:gd name="T0" fmla="*/ 62 w 64"/>
                  <a:gd name="T1" fmla="*/ 4 h 34"/>
                  <a:gd name="T2" fmla="*/ 61 w 64"/>
                  <a:gd name="T3" fmla="*/ 3 h 34"/>
                  <a:gd name="T4" fmla="*/ 60 w 64"/>
                  <a:gd name="T5" fmla="*/ 2 h 34"/>
                  <a:gd name="T6" fmla="*/ 60 w 64"/>
                  <a:gd name="T7" fmla="*/ 2 h 34"/>
                  <a:gd name="T8" fmla="*/ 60 w 64"/>
                  <a:gd name="T9" fmla="*/ 2 h 34"/>
                  <a:gd name="T10" fmla="*/ 52 w 64"/>
                  <a:gd name="T11" fmla="*/ 0 h 34"/>
                  <a:gd name="T12" fmla="*/ 40 w 64"/>
                  <a:gd name="T13" fmla="*/ 2 h 34"/>
                  <a:gd name="T14" fmla="*/ 21 w 64"/>
                  <a:gd name="T15" fmla="*/ 5 h 34"/>
                  <a:gd name="T16" fmla="*/ 18 w 64"/>
                  <a:gd name="T17" fmla="*/ 5 h 34"/>
                  <a:gd name="T18" fmla="*/ 7 w 64"/>
                  <a:gd name="T19" fmla="*/ 4 h 34"/>
                  <a:gd name="T20" fmla="*/ 7 w 64"/>
                  <a:gd name="T21" fmla="*/ 4 h 34"/>
                  <a:gd name="T22" fmla="*/ 4 w 64"/>
                  <a:gd name="T23" fmla="*/ 3 h 34"/>
                  <a:gd name="T24" fmla="*/ 2 w 64"/>
                  <a:gd name="T25" fmla="*/ 1 h 34"/>
                  <a:gd name="T26" fmla="*/ 1 w 64"/>
                  <a:gd name="T27" fmla="*/ 0 h 34"/>
                  <a:gd name="T28" fmla="*/ 1 w 64"/>
                  <a:gd name="T29" fmla="*/ 0 h 34"/>
                  <a:gd name="T30" fmla="*/ 0 w 64"/>
                  <a:gd name="T31" fmla="*/ 2 h 34"/>
                  <a:gd name="T32" fmla="*/ 5 w 64"/>
                  <a:gd name="T33" fmla="*/ 14 h 34"/>
                  <a:gd name="T34" fmla="*/ 2 w 64"/>
                  <a:gd name="T35" fmla="*/ 16 h 34"/>
                  <a:gd name="T36" fmla="*/ 1 w 64"/>
                  <a:gd name="T37" fmla="*/ 19 h 34"/>
                  <a:gd name="T38" fmla="*/ 1 w 64"/>
                  <a:gd name="T39" fmla="*/ 20 h 34"/>
                  <a:gd name="T40" fmla="*/ 1 w 64"/>
                  <a:gd name="T41" fmla="*/ 22 h 34"/>
                  <a:gd name="T42" fmla="*/ 1 w 64"/>
                  <a:gd name="T43" fmla="*/ 23 h 34"/>
                  <a:gd name="T44" fmla="*/ 8 w 64"/>
                  <a:gd name="T45" fmla="*/ 31 h 34"/>
                  <a:gd name="T46" fmla="*/ 9 w 64"/>
                  <a:gd name="T47" fmla="*/ 32 h 34"/>
                  <a:gd name="T48" fmla="*/ 10 w 64"/>
                  <a:gd name="T49" fmla="*/ 32 h 34"/>
                  <a:gd name="T50" fmla="*/ 12 w 64"/>
                  <a:gd name="T51" fmla="*/ 32 h 34"/>
                  <a:gd name="T52" fmla="*/ 15 w 64"/>
                  <a:gd name="T53" fmla="*/ 32 h 34"/>
                  <a:gd name="T54" fmla="*/ 24 w 64"/>
                  <a:gd name="T55" fmla="*/ 32 h 34"/>
                  <a:gd name="T56" fmla="*/ 24 w 64"/>
                  <a:gd name="T57" fmla="*/ 33 h 34"/>
                  <a:gd name="T58" fmla="*/ 26 w 64"/>
                  <a:gd name="T59" fmla="*/ 33 h 34"/>
                  <a:gd name="T60" fmla="*/ 27 w 64"/>
                  <a:gd name="T61" fmla="*/ 33 h 34"/>
                  <a:gd name="T62" fmla="*/ 29 w 64"/>
                  <a:gd name="T63" fmla="*/ 34 h 34"/>
                  <a:gd name="T64" fmla="*/ 31 w 64"/>
                  <a:gd name="T65" fmla="*/ 34 h 34"/>
                  <a:gd name="T66" fmla="*/ 33 w 64"/>
                  <a:gd name="T67" fmla="*/ 34 h 34"/>
                  <a:gd name="T68" fmla="*/ 35 w 64"/>
                  <a:gd name="T69" fmla="*/ 34 h 34"/>
                  <a:gd name="T70" fmla="*/ 37 w 64"/>
                  <a:gd name="T71" fmla="*/ 34 h 34"/>
                  <a:gd name="T72" fmla="*/ 37 w 64"/>
                  <a:gd name="T73" fmla="*/ 32 h 34"/>
                  <a:gd name="T74" fmla="*/ 38 w 64"/>
                  <a:gd name="T75" fmla="*/ 31 h 34"/>
                  <a:gd name="T76" fmla="*/ 40 w 64"/>
                  <a:gd name="T77" fmla="*/ 30 h 34"/>
                  <a:gd name="T78" fmla="*/ 41 w 64"/>
                  <a:gd name="T79" fmla="*/ 30 h 34"/>
                  <a:gd name="T80" fmla="*/ 42 w 64"/>
                  <a:gd name="T81" fmla="*/ 29 h 34"/>
                  <a:gd name="T82" fmla="*/ 42 w 64"/>
                  <a:gd name="T83" fmla="*/ 28 h 34"/>
                  <a:gd name="T84" fmla="*/ 42 w 64"/>
                  <a:gd name="T85" fmla="*/ 28 h 34"/>
                  <a:gd name="T86" fmla="*/ 43 w 64"/>
                  <a:gd name="T87" fmla="*/ 27 h 34"/>
                  <a:gd name="T88" fmla="*/ 44 w 64"/>
                  <a:gd name="T89" fmla="*/ 26 h 34"/>
                  <a:gd name="T90" fmla="*/ 44 w 64"/>
                  <a:gd name="T91" fmla="*/ 26 h 34"/>
                  <a:gd name="T92" fmla="*/ 51 w 64"/>
                  <a:gd name="T93" fmla="*/ 25 h 34"/>
                  <a:gd name="T94" fmla="*/ 58 w 64"/>
                  <a:gd name="T95" fmla="*/ 26 h 34"/>
                  <a:gd name="T96" fmla="*/ 56 w 64"/>
                  <a:gd name="T97" fmla="*/ 14 h 34"/>
                  <a:gd name="T98" fmla="*/ 64 w 64"/>
                  <a:gd name="T99" fmla="*/ 5 h 34"/>
                  <a:gd name="T100" fmla="*/ 63 w 64"/>
                  <a:gd name="T101" fmla="*/ 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4" h="34">
                    <a:moveTo>
                      <a:pt x="62" y="4"/>
                    </a:moveTo>
                    <a:cubicBezTo>
                      <a:pt x="62" y="4"/>
                      <a:pt x="62" y="4"/>
                      <a:pt x="62" y="4"/>
                    </a:cubicBezTo>
                    <a:cubicBezTo>
                      <a:pt x="61" y="3"/>
                      <a:pt x="61" y="3"/>
                      <a:pt x="61" y="3"/>
                    </a:cubicBezTo>
                    <a:cubicBezTo>
                      <a:pt x="61" y="3"/>
                      <a:pt x="61" y="3"/>
                      <a:pt x="61" y="3"/>
                    </a:cubicBezTo>
                    <a:cubicBezTo>
                      <a:pt x="61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2"/>
                    </a:cubicBezTo>
                    <a:cubicBezTo>
                      <a:pt x="60" y="2"/>
                      <a:pt x="60" y="2"/>
                      <a:pt x="60" y="2"/>
                    </a:cubicBezTo>
                    <a:cubicBezTo>
                      <a:pt x="60" y="2"/>
                      <a:pt x="60" y="2"/>
                      <a:pt x="60" y="2"/>
                    </a:cubicBezTo>
                    <a:cubicBezTo>
                      <a:pt x="60" y="2"/>
                      <a:pt x="60" y="2"/>
                      <a:pt x="60" y="2"/>
                    </a:cubicBezTo>
                    <a:cubicBezTo>
                      <a:pt x="60" y="2"/>
                      <a:pt x="60" y="2"/>
                      <a:pt x="60" y="2"/>
                    </a:cubicBezTo>
                    <a:cubicBezTo>
                      <a:pt x="59" y="2"/>
                      <a:pt x="59" y="2"/>
                      <a:pt x="59" y="2"/>
                    </a:cubicBezTo>
                    <a:cubicBezTo>
                      <a:pt x="59" y="1"/>
                      <a:pt x="57" y="1"/>
                      <a:pt x="52" y="0"/>
                    </a:cubicBezTo>
                    <a:cubicBezTo>
                      <a:pt x="51" y="0"/>
                      <a:pt x="51" y="0"/>
                      <a:pt x="50" y="0"/>
                    </a:cubicBezTo>
                    <a:cubicBezTo>
                      <a:pt x="45" y="0"/>
                      <a:pt x="41" y="1"/>
                      <a:pt x="40" y="2"/>
                    </a:cubicBezTo>
                    <a:cubicBezTo>
                      <a:pt x="37" y="4"/>
                      <a:pt x="34" y="6"/>
                      <a:pt x="30" y="6"/>
                    </a:cubicBezTo>
                    <a:cubicBezTo>
                      <a:pt x="29" y="5"/>
                      <a:pt x="24" y="5"/>
                      <a:pt x="21" y="5"/>
                    </a:cubicBezTo>
                    <a:cubicBezTo>
                      <a:pt x="20" y="5"/>
                      <a:pt x="19" y="5"/>
                      <a:pt x="19" y="5"/>
                    </a:cubicBezTo>
                    <a:cubicBezTo>
                      <a:pt x="19" y="5"/>
                      <a:pt x="19" y="5"/>
                      <a:pt x="18" y="5"/>
                    </a:cubicBezTo>
                    <a:cubicBezTo>
                      <a:pt x="17" y="5"/>
                      <a:pt x="14" y="5"/>
                      <a:pt x="12" y="5"/>
                    </a:cubicBezTo>
                    <a:cubicBezTo>
                      <a:pt x="10" y="4"/>
                      <a:pt x="8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5" y="3"/>
                      <a:pt x="4" y="3"/>
                    </a:cubicBezTo>
                    <a:cubicBezTo>
                      <a:pt x="4" y="2"/>
                      <a:pt x="4" y="2"/>
                      <a:pt x="3" y="2"/>
                    </a:cubicBezTo>
                    <a:cubicBezTo>
                      <a:pt x="3" y="2"/>
                      <a:pt x="3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3"/>
                      <a:pt x="0" y="4"/>
                      <a:pt x="1" y="5"/>
                    </a:cubicBezTo>
                    <a:cubicBezTo>
                      <a:pt x="2" y="6"/>
                      <a:pt x="7" y="11"/>
                      <a:pt x="5" y="14"/>
                    </a:cubicBezTo>
                    <a:cubicBezTo>
                      <a:pt x="5" y="15"/>
                      <a:pt x="4" y="16"/>
                      <a:pt x="3" y="16"/>
                    </a:cubicBezTo>
                    <a:cubicBezTo>
                      <a:pt x="3" y="16"/>
                      <a:pt x="2" y="16"/>
                      <a:pt x="2" y="16"/>
                    </a:cubicBezTo>
                    <a:cubicBezTo>
                      <a:pt x="1" y="17"/>
                      <a:pt x="1" y="18"/>
                      <a:pt x="1" y="18"/>
                    </a:cubicBezTo>
                    <a:cubicBezTo>
                      <a:pt x="1" y="18"/>
                      <a:pt x="1" y="19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1" y="21"/>
                      <a:pt x="1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2"/>
                      <a:pt x="1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6" y="28"/>
                      <a:pt x="7" y="29"/>
                      <a:pt x="7" y="31"/>
                    </a:cubicBezTo>
                    <a:cubicBezTo>
                      <a:pt x="7" y="31"/>
                      <a:pt x="8" y="31"/>
                      <a:pt x="8" y="31"/>
                    </a:cubicBezTo>
                    <a:cubicBezTo>
                      <a:pt x="8" y="31"/>
                      <a:pt x="8" y="31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2"/>
                      <a:pt x="9" y="32"/>
                      <a:pt x="9" y="32"/>
                    </a:cubicBezTo>
                    <a:cubicBezTo>
                      <a:pt x="9" y="32"/>
                      <a:pt x="10" y="32"/>
                      <a:pt x="10" y="32"/>
                    </a:cubicBezTo>
                    <a:cubicBezTo>
                      <a:pt x="10" y="32"/>
                      <a:pt x="11" y="32"/>
                      <a:pt x="11" y="32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3" y="32"/>
                      <a:pt x="14" y="32"/>
                    </a:cubicBezTo>
                    <a:cubicBezTo>
                      <a:pt x="14" y="32"/>
                      <a:pt x="14" y="32"/>
                      <a:pt x="15" y="32"/>
                    </a:cubicBezTo>
                    <a:cubicBezTo>
                      <a:pt x="15" y="32"/>
                      <a:pt x="16" y="32"/>
                      <a:pt x="17" y="32"/>
                    </a:cubicBezTo>
                    <a:cubicBezTo>
                      <a:pt x="21" y="32"/>
                      <a:pt x="23" y="32"/>
                      <a:pt x="24" y="32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5" y="33"/>
                      <a:pt x="25" y="33"/>
                      <a:pt x="26" y="33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6" y="33"/>
                      <a:pt x="26" y="33"/>
                      <a:pt x="27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8" y="33"/>
                      <a:pt x="28" y="33"/>
                      <a:pt x="28" y="34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9" y="34"/>
                      <a:pt x="30" y="34"/>
                      <a:pt x="30" y="34"/>
                    </a:cubicBezTo>
                    <a:cubicBezTo>
                      <a:pt x="30" y="34"/>
                      <a:pt x="31" y="34"/>
                      <a:pt x="31" y="34"/>
                    </a:cubicBezTo>
                    <a:cubicBezTo>
                      <a:pt x="31" y="34"/>
                      <a:pt x="31" y="34"/>
                      <a:pt x="32" y="34"/>
                    </a:cubicBezTo>
                    <a:cubicBezTo>
                      <a:pt x="32" y="34"/>
                      <a:pt x="32" y="34"/>
                      <a:pt x="33" y="34"/>
                    </a:cubicBezTo>
                    <a:cubicBezTo>
                      <a:pt x="33" y="34"/>
                      <a:pt x="33" y="34"/>
                      <a:pt x="33" y="34"/>
                    </a:cubicBezTo>
                    <a:cubicBezTo>
                      <a:pt x="34" y="34"/>
                      <a:pt x="34" y="34"/>
                      <a:pt x="35" y="34"/>
                    </a:cubicBezTo>
                    <a:cubicBezTo>
                      <a:pt x="35" y="34"/>
                      <a:pt x="35" y="34"/>
                      <a:pt x="35" y="34"/>
                    </a:cubicBezTo>
                    <a:cubicBezTo>
                      <a:pt x="36" y="34"/>
                      <a:pt x="37" y="34"/>
                      <a:pt x="37" y="34"/>
                    </a:cubicBezTo>
                    <a:cubicBezTo>
                      <a:pt x="37" y="34"/>
                      <a:pt x="37" y="33"/>
                      <a:pt x="37" y="33"/>
                    </a:cubicBezTo>
                    <a:cubicBezTo>
                      <a:pt x="37" y="32"/>
                      <a:pt x="37" y="32"/>
                      <a:pt x="37" y="32"/>
                    </a:cubicBezTo>
                    <a:cubicBezTo>
                      <a:pt x="38" y="32"/>
                      <a:pt x="38" y="31"/>
                      <a:pt x="38" y="31"/>
                    </a:cubicBezTo>
                    <a:cubicBezTo>
                      <a:pt x="38" y="31"/>
                      <a:pt x="38" y="31"/>
                      <a:pt x="38" y="31"/>
                    </a:cubicBezTo>
                    <a:cubicBezTo>
                      <a:pt x="39" y="31"/>
                      <a:pt x="39" y="30"/>
                      <a:pt x="39" y="30"/>
                    </a:cubicBezTo>
                    <a:cubicBezTo>
                      <a:pt x="39" y="30"/>
                      <a:pt x="39" y="30"/>
                      <a:pt x="40" y="30"/>
                    </a:cubicBezTo>
                    <a:cubicBezTo>
                      <a:pt x="40" y="30"/>
                      <a:pt x="40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0"/>
                      <a:pt x="42" y="29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29"/>
                      <a:pt x="42" y="29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8"/>
                      <a:pt x="42" y="28"/>
                      <a:pt x="42" y="28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3" y="27"/>
                      <a:pt x="43" y="27"/>
                    </a:cubicBezTo>
                    <a:cubicBezTo>
                      <a:pt x="43" y="27"/>
                      <a:pt x="43" y="27"/>
                      <a:pt x="43" y="27"/>
                    </a:cubicBezTo>
                    <a:cubicBezTo>
                      <a:pt x="43" y="26"/>
                      <a:pt x="43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4" y="26"/>
                      <a:pt x="44" y="26"/>
                      <a:pt x="44" y="26"/>
                    </a:cubicBezTo>
                    <a:cubicBezTo>
                      <a:pt x="45" y="26"/>
                      <a:pt x="48" y="25"/>
                      <a:pt x="51" y="25"/>
                    </a:cubicBezTo>
                    <a:cubicBezTo>
                      <a:pt x="54" y="25"/>
                      <a:pt x="55" y="25"/>
                      <a:pt x="57" y="26"/>
                    </a:cubicBezTo>
                    <a:cubicBezTo>
                      <a:pt x="57" y="26"/>
                      <a:pt x="57" y="26"/>
                      <a:pt x="58" y="26"/>
                    </a:cubicBezTo>
                    <a:cubicBezTo>
                      <a:pt x="55" y="25"/>
                      <a:pt x="54" y="20"/>
                      <a:pt x="54" y="18"/>
                    </a:cubicBezTo>
                    <a:cubicBezTo>
                      <a:pt x="54" y="15"/>
                      <a:pt x="56" y="14"/>
                      <a:pt x="56" y="14"/>
                    </a:cubicBezTo>
                    <a:cubicBezTo>
                      <a:pt x="57" y="14"/>
                      <a:pt x="58" y="12"/>
                      <a:pt x="59" y="11"/>
                    </a:cubicBezTo>
                    <a:cubicBezTo>
                      <a:pt x="60" y="8"/>
                      <a:pt x="62" y="6"/>
                      <a:pt x="64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3" y="4"/>
                      <a:pt x="63" y="4"/>
                      <a:pt x="63" y="4"/>
                    </a:cubicBezTo>
                    <a:cubicBezTo>
                      <a:pt x="63" y="4"/>
                      <a:pt x="62" y="4"/>
                      <a:pt x="62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8" name="Freeform 1203">
                <a:extLst>
                  <a:ext uri="{FF2B5EF4-FFF2-40B4-BE49-F238E27FC236}">
                    <a16:creationId xmlns:a16="http://schemas.microsoft.com/office/drawing/2014/main" id="{FF2A5885-FF74-42CF-B802-666D37DCE9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2" y="3329"/>
                <a:ext cx="25" cy="17"/>
              </a:xfrm>
              <a:custGeom>
                <a:avLst/>
                <a:gdLst>
                  <a:gd name="T0" fmla="*/ 25 w 26"/>
                  <a:gd name="T1" fmla="*/ 9 h 17"/>
                  <a:gd name="T2" fmla="*/ 25 w 26"/>
                  <a:gd name="T3" fmla="*/ 8 h 17"/>
                  <a:gd name="T4" fmla="*/ 24 w 26"/>
                  <a:gd name="T5" fmla="*/ 7 h 17"/>
                  <a:gd name="T6" fmla="*/ 19 w 26"/>
                  <a:gd name="T7" fmla="*/ 1 h 17"/>
                  <a:gd name="T8" fmla="*/ 18 w 26"/>
                  <a:gd name="T9" fmla="*/ 0 h 17"/>
                  <a:gd name="T10" fmla="*/ 18 w 26"/>
                  <a:gd name="T11" fmla="*/ 0 h 17"/>
                  <a:gd name="T12" fmla="*/ 15 w 26"/>
                  <a:gd name="T13" fmla="*/ 0 h 17"/>
                  <a:gd name="T14" fmla="*/ 13 w 26"/>
                  <a:gd name="T15" fmla="*/ 1 h 17"/>
                  <a:gd name="T16" fmla="*/ 10 w 26"/>
                  <a:gd name="T17" fmla="*/ 1 h 17"/>
                  <a:gd name="T18" fmla="*/ 7 w 26"/>
                  <a:gd name="T19" fmla="*/ 2 h 17"/>
                  <a:gd name="T20" fmla="*/ 5 w 26"/>
                  <a:gd name="T21" fmla="*/ 2 h 17"/>
                  <a:gd name="T22" fmla="*/ 1 w 26"/>
                  <a:gd name="T23" fmla="*/ 3 h 17"/>
                  <a:gd name="T24" fmla="*/ 1 w 26"/>
                  <a:gd name="T25" fmla="*/ 5 h 17"/>
                  <a:gd name="T26" fmla="*/ 0 w 26"/>
                  <a:gd name="T27" fmla="*/ 8 h 17"/>
                  <a:gd name="T28" fmla="*/ 0 w 26"/>
                  <a:gd name="T29" fmla="*/ 10 h 17"/>
                  <a:gd name="T30" fmla="*/ 1 w 26"/>
                  <a:gd name="T31" fmla="*/ 12 h 17"/>
                  <a:gd name="T32" fmla="*/ 2 w 26"/>
                  <a:gd name="T33" fmla="*/ 14 h 17"/>
                  <a:gd name="T34" fmla="*/ 3 w 26"/>
                  <a:gd name="T35" fmla="*/ 15 h 17"/>
                  <a:gd name="T36" fmla="*/ 5 w 26"/>
                  <a:gd name="T37" fmla="*/ 17 h 17"/>
                  <a:gd name="T38" fmla="*/ 6 w 26"/>
                  <a:gd name="T39" fmla="*/ 17 h 17"/>
                  <a:gd name="T40" fmla="*/ 8 w 26"/>
                  <a:gd name="T41" fmla="*/ 17 h 17"/>
                  <a:gd name="T42" fmla="*/ 9 w 26"/>
                  <a:gd name="T43" fmla="*/ 17 h 17"/>
                  <a:gd name="T44" fmla="*/ 11 w 26"/>
                  <a:gd name="T45" fmla="*/ 17 h 17"/>
                  <a:gd name="T46" fmla="*/ 14 w 26"/>
                  <a:gd name="T47" fmla="*/ 15 h 17"/>
                  <a:gd name="T48" fmla="*/ 19 w 26"/>
                  <a:gd name="T49" fmla="*/ 13 h 17"/>
                  <a:gd name="T50" fmla="*/ 20 w 26"/>
                  <a:gd name="T51" fmla="*/ 13 h 17"/>
                  <a:gd name="T52" fmla="*/ 21 w 26"/>
                  <a:gd name="T53" fmla="*/ 13 h 17"/>
                  <a:gd name="T54" fmla="*/ 23 w 26"/>
                  <a:gd name="T55" fmla="*/ 12 h 17"/>
                  <a:gd name="T56" fmla="*/ 24 w 26"/>
                  <a:gd name="T57" fmla="*/ 11 h 17"/>
                  <a:gd name="T58" fmla="*/ 25 w 26"/>
                  <a:gd name="T59" fmla="*/ 11 h 17"/>
                  <a:gd name="T60" fmla="*/ 26 w 26"/>
                  <a:gd name="T61" fmla="*/ 10 h 17"/>
                  <a:gd name="T62" fmla="*/ 26 w 26"/>
                  <a:gd name="T63" fmla="*/ 9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6" h="17">
                    <a:moveTo>
                      <a:pt x="26" y="9"/>
                    </a:moveTo>
                    <a:cubicBezTo>
                      <a:pt x="26" y="9"/>
                      <a:pt x="25" y="9"/>
                      <a:pt x="25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5" y="9"/>
                      <a:pt x="25" y="9"/>
                      <a:pt x="25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7"/>
                      <a:pt x="24" y="6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1"/>
                      <a:pt x="18" y="1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5" y="0"/>
                      <a:pt x="14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1" y="1"/>
                      <a:pt x="10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9" y="1"/>
                      <a:pt x="9" y="2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7" y="2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1" y="12"/>
                    </a:cubicBezTo>
                    <a:cubicBezTo>
                      <a:pt x="1" y="12"/>
                      <a:pt x="1" y="13"/>
                      <a:pt x="1" y="13"/>
                    </a:cubicBezTo>
                    <a:cubicBezTo>
                      <a:pt x="1" y="13"/>
                      <a:pt x="1" y="13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4" y="16"/>
                      <a:pt x="4" y="16"/>
                    </a:cubicBezTo>
                    <a:cubicBezTo>
                      <a:pt x="4" y="16"/>
                      <a:pt x="4" y="16"/>
                      <a:pt x="5" y="17"/>
                    </a:cubicBezTo>
                    <a:cubicBezTo>
                      <a:pt x="5" y="17"/>
                      <a:pt x="5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7" y="17"/>
                      <a:pt x="7" y="17"/>
                      <a:pt x="8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1" y="17"/>
                      <a:pt x="11" y="17"/>
                      <a:pt x="11" y="17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4"/>
                      <a:pt x="17" y="13"/>
                      <a:pt x="19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19" y="13"/>
                      <a:pt x="19" y="13"/>
                      <a:pt x="20" y="13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20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2" y="12"/>
                      <a:pt x="22" y="12"/>
                      <a:pt x="23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12"/>
                      <a:pt x="24" y="11"/>
                      <a:pt x="24" y="11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11"/>
                      <a:pt x="25" y="11"/>
                      <a:pt x="25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6" y="10"/>
                      <a:pt x="26" y="10"/>
                      <a:pt x="26" y="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9" name="Freeform 1204">
                <a:extLst>
                  <a:ext uri="{FF2B5EF4-FFF2-40B4-BE49-F238E27FC236}">
                    <a16:creationId xmlns:a16="http://schemas.microsoft.com/office/drawing/2014/main" id="{A0C813B6-2CF6-40BA-AB0D-CFF1364D11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2" y="3191"/>
                <a:ext cx="188" cy="107"/>
              </a:xfrm>
              <a:custGeom>
                <a:avLst/>
                <a:gdLst>
                  <a:gd name="T0" fmla="*/ 101 w 197"/>
                  <a:gd name="T1" fmla="*/ 3 h 111"/>
                  <a:gd name="T2" fmla="*/ 92 w 197"/>
                  <a:gd name="T3" fmla="*/ 9 h 111"/>
                  <a:gd name="T4" fmla="*/ 79 w 197"/>
                  <a:gd name="T5" fmla="*/ 14 h 111"/>
                  <a:gd name="T6" fmla="*/ 72 w 197"/>
                  <a:gd name="T7" fmla="*/ 11 h 111"/>
                  <a:gd name="T8" fmla="*/ 55 w 197"/>
                  <a:gd name="T9" fmla="*/ 10 h 111"/>
                  <a:gd name="T10" fmla="*/ 26 w 197"/>
                  <a:gd name="T11" fmla="*/ 6 h 111"/>
                  <a:gd name="T12" fmla="*/ 18 w 197"/>
                  <a:gd name="T13" fmla="*/ 11 h 111"/>
                  <a:gd name="T14" fmla="*/ 16 w 197"/>
                  <a:gd name="T15" fmla="*/ 12 h 111"/>
                  <a:gd name="T16" fmla="*/ 16 w 197"/>
                  <a:gd name="T17" fmla="*/ 29 h 111"/>
                  <a:gd name="T18" fmla="*/ 5 w 197"/>
                  <a:gd name="T19" fmla="*/ 41 h 111"/>
                  <a:gd name="T20" fmla="*/ 5 w 197"/>
                  <a:gd name="T21" fmla="*/ 47 h 111"/>
                  <a:gd name="T22" fmla="*/ 4 w 197"/>
                  <a:gd name="T23" fmla="*/ 49 h 111"/>
                  <a:gd name="T24" fmla="*/ 0 w 197"/>
                  <a:gd name="T25" fmla="*/ 56 h 111"/>
                  <a:gd name="T26" fmla="*/ 2 w 197"/>
                  <a:gd name="T27" fmla="*/ 58 h 111"/>
                  <a:gd name="T28" fmla="*/ 7 w 197"/>
                  <a:gd name="T29" fmla="*/ 60 h 111"/>
                  <a:gd name="T30" fmla="*/ 20 w 197"/>
                  <a:gd name="T31" fmla="*/ 62 h 111"/>
                  <a:gd name="T32" fmla="*/ 38 w 197"/>
                  <a:gd name="T33" fmla="*/ 62 h 111"/>
                  <a:gd name="T34" fmla="*/ 47 w 197"/>
                  <a:gd name="T35" fmla="*/ 57 h 111"/>
                  <a:gd name="T36" fmla="*/ 51 w 197"/>
                  <a:gd name="T37" fmla="*/ 55 h 111"/>
                  <a:gd name="T38" fmla="*/ 58 w 197"/>
                  <a:gd name="T39" fmla="*/ 54 h 111"/>
                  <a:gd name="T40" fmla="*/ 71 w 197"/>
                  <a:gd name="T41" fmla="*/ 60 h 111"/>
                  <a:gd name="T42" fmla="*/ 86 w 197"/>
                  <a:gd name="T43" fmla="*/ 85 h 111"/>
                  <a:gd name="T44" fmla="*/ 85 w 197"/>
                  <a:gd name="T45" fmla="*/ 87 h 111"/>
                  <a:gd name="T46" fmla="*/ 76 w 197"/>
                  <a:gd name="T47" fmla="*/ 86 h 111"/>
                  <a:gd name="T48" fmla="*/ 74 w 197"/>
                  <a:gd name="T49" fmla="*/ 90 h 111"/>
                  <a:gd name="T50" fmla="*/ 73 w 197"/>
                  <a:gd name="T51" fmla="*/ 92 h 111"/>
                  <a:gd name="T52" fmla="*/ 71 w 197"/>
                  <a:gd name="T53" fmla="*/ 95 h 111"/>
                  <a:gd name="T54" fmla="*/ 72 w 197"/>
                  <a:gd name="T55" fmla="*/ 99 h 111"/>
                  <a:gd name="T56" fmla="*/ 78 w 197"/>
                  <a:gd name="T57" fmla="*/ 98 h 111"/>
                  <a:gd name="T58" fmla="*/ 89 w 197"/>
                  <a:gd name="T59" fmla="*/ 86 h 111"/>
                  <a:gd name="T60" fmla="*/ 112 w 197"/>
                  <a:gd name="T61" fmla="*/ 81 h 111"/>
                  <a:gd name="T62" fmla="*/ 121 w 197"/>
                  <a:gd name="T63" fmla="*/ 87 h 111"/>
                  <a:gd name="T64" fmla="*/ 119 w 197"/>
                  <a:gd name="T65" fmla="*/ 100 h 111"/>
                  <a:gd name="T66" fmla="*/ 126 w 197"/>
                  <a:gd name="T67" fmla="*/ 111 h 111"/>
                  <a:gd name="T68" fmla="*/ 147 w 197"/>
                  <a:gd name="T69" fmla="*/ 103 h 111"/>
                  <a:gd name="T70" fmla="*/ 174 w 197"/>
                  <a:gd name="T71" fmla="*/ 74 h 111"/>
                  <a:gd name="T72" fmla="*/ 174 w 197"/>
                  <a:gd name="T73" fmla="*/ 71 h 111"/>
                  <a:gd name="T74" fmla="*/ 185 w 197"/>
                  <a:gd name="T75" fmla="*/ 62 h 111"/>
                  <a:gd name="T76" fmla="*/ 195 w 197"/>
                  <a:gd name="T77" fmla="*/ 58 h 111"/>
                  <a:gd name="T78" fmla="*/ 195 w 197"/>
                  <a:gd name="T79" fmla="*/ 50 h 111"/>
                  <a:gd name="T80" fmla="*/ 194 w 197"/>
                  <a:gd name="T81" fmla="*/ 42 h 111"/>
                  <a:gd name="T82" fmla="*/ 176 w 197"/>
                  <a:gd name="T83" fmla="*/ 37 h 111"/>
                  <a:gd name="T84" fmla="*/ 163 w 197"/>
                  <a:gd name="T85" fmla="*/ 31 h 111"/>
                  <a:gd name="T86" fmla="*/ 145 w 197"/>
                  <a:gd name="T87" fmla="*/ 28 h 111"/>
                  <a:gd name="T88" fmla="*/ 132 w 197"/>
                  <a:gd name="T89" fmla="*/ 15 h 111"/>
                  <a:gd name="T90" fmla="*/ 124 w 197"/>
                  <a:gd name="T91" fmla="*/ 0 h 111"/>
                  <a:gd name="T92" fmla="*/ 112 w 197"/>
                  <a:gd name="T93" fmla="*/ 1 h 111"/>
                  <a:gd name="T94" fmla="*/ 106 w 197"/>
                  <a:gd name="T95" fmla="*/ 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7" h="111">
                    <a:moveTo>
                      <a:pt x="103" y="3"/>
                    </a:moveTo>
                    <a:cubicBezTo>
                      <a:pt x="103" y="3"/>
                      <a:pt x="103" y="3"/>
                      <a:pt x="103" y="3"/>
                    </a:cubicBezTo>
                    <a:cubicBezTo>
                      <a:pt x="102" y="3"/>
                      <a:pt x="102" y="3"/>
                      <a:pt x="101" y="3"/>
                    </a:cubicBezTo>
                    <a:cubicBezTo>
                      <a:pt x="101" y="3"/>
                      <a:pt x="101" y="3"/>
                      <a:pt x="101" y="3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9" y="3"/>
                      <a:pt x="99" y="3"/>
                      <a:pt x="99" y="3"/>
                    </a:cubicBezTo>
                    <a:cubicBezTo>
                      <a:pt x="99" y="3"/>
                      <a:pt x="98" y="4"/>
                      <a:pt x="98" y="4"/>
                    </a:cubicBezTo>
                    <a:cubicBezTo>
                      <a:pt x="95" y="6"/>
                      <a:pt x="93" y="8"/>
                      <a:pt x="92" y="9"/>
                    </a:cubicBezTo>
                    <a:cubicBezTo>
                      <a:pt x="92" y="13"/>
                      <a:pt x="91" y="15"/>
                      <a:pt x="89" y="15"/>
                    </a:cubicBezTo>
                    <a:cubicBezTo>
                      <a:pt x="88" y="15"/>
                      <a:pt x="88" y="15"/>
                      <a:pt x="87" y="14"/>
                    </a:cubicBezTo>
                    <a:cubicBezTo>
                      <a:pt x="87" y="14"/>
                      <a:pt x="85" y="13"/>
                      <a:pt x="82" y="13"/>
                    </a:cubicBezTo>
                    <a:cubicBezTo>
                      <a:pt x="80" y="13"/>
                      <a:pt x="79" y="14"/>
                      <a:pt x="79" y="14"/>
                    </a:cubicBezTo>
                    <a:cubicBezTo>
                      <a:pt x="79" y="14"/>
                      <a:pt x="78" y="14"/>
                      <a:pt x="78" y="14"/>
                    </a:cubicBezTo>
                    <a:cubicBezTo>
                      <a:pt x="78" y="14"/>
                      <a:pt x="78" y="14"/>
                      <a:pt x="78" y="14"/>
                    </a:cubicBezTo>
                    <a:cubicBezTo>
                      <a:pt x="76" y="14"/>
                      <a:pt x="75" y="13"/>
                      <a:pt x="74" y="12"/>
                    </a:cubicBezTo>
                    <a:cubicBezTo>
                      <a:pt x="73" y="12"/>
                      <a:pt x="73" y="11"/>
                      <a:pt x="72" y="11"/>
                    </a:cubicBezTo>
                    <a:cubicBezTo>
                      <a:pt x="69" y="13"/>
                      <a:pt x="67" y="12"/>
                      <a:pt x="65" y="11"/>
                    </a:cubicBezTo>
                    <a:cubicBezTo>
                      <a:pt x="65" y="11"/>
                      <a:pt x="65" y="11"/>
                      <a:pt x="65" y="11"/>
                    </a:cubicBezTo>
                    <a:cubicBezTo>
                      <a:pt x="64" y="11"/>
                      <a:pt x="63" y="12"/>
                      <a:pt x="62" y="12"/>
                    </a:cubicBezTo>
                    <a:cubicBezTo>
                      <a:pt x="60" y="12"/>
                      <a:pt x="56" y="10"/>
                      <a:pt x="55" y="10"/>
                    </a:cubicBezTo>
                    <a:cubicBezTo>
                      <a:pt x="54" y="9"/>
                      <a:pt x="53" y="9"/>
                      <a:pt x="52" y="9"/>
                    </a:cubicBezTo>
                    <a:cubicBezTo>
                      <a:pt x="52" y="9"/>
                      <a:pt x="51" y="9"/>
                      <a:pt x="51" y="9"/>
                    </a:cubicBezTo>
                    <a:cubicBezTo>
                      <a:pt x="48" y="10"/>
                      <a:pt x="46" y="10"/>
                      <a:pt x="44" y="8"/>
                    </a:cubicBezTo>
                    <a:cubicBezTo>
                      <a:pt x="43" y="7"/>
                      <a:pt x="41" y="6"/>
                      <a:pt x="26" y="6"/>
                    </a:cubicBezTo>
                    <a:cubicBezTo>
                      <a:pt x="23" y="6"/>
                      <a:pt x="23" y="7"/>
                      <a:pt x="21" y="8"/>
                    </a:cubicBezTo>
                    <a:cubicBezTo>
                      <a:pt x="21" y="9"/>
                      <a:pt x="21" y="9"/>
                      <a:pt x="20" y="10"/>
                    </a:cubicBezTo>
                    <a:cubicBezTo>
                      <a:pt x="20" y="10"/>
                      <a:pt x="19" y="10"/>
                      <a:pt x="19" y="11"/>
                    </a:cubicBezTo>
                    <a:cubicBezTo>
                      <a:pt x="19" y="11"/>
                      <a:pt x="18" y="11"/>
                      <a:pt x="18" y="11"/>
                    </a:cubicBezTo>
                    <a:cubicBezTo>
                      <a:pt x="18" y="11"/>
                      <a:pt x="18" y="11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7" y="12"/>
                      <a:pt x="16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22" y="22"/>
                      <a:pt x="20" y="24"/>
                      <a:pt x="20" y="25"/>
                    </a:cubicBezTo>
                    <a:cubicBezTo>
                      <a:pt x="19" y="27"/>
                      <a:pt x="17" y="28"/>
                      <a:pt x="16" y="29"/>
                    </a:cubicBezTo>
                    <a:cubicBezTo>
                      <a:pt x="16" y="29"/>
                      <a:pt x="15" y="29"/>
                      <a:pt x="15" y="30"/>
                    </a:cubicBezTo>
                    <a:cubicBezTo>
                      <a:pt x="14" y="30"/>
                      <a:pt x="13" y="32"/>
                      <a:pt x="11" y="34"/>
                    </a:cubicBezTo>
                    <a:cubicBezTo>
                      <a:pt x="9" y="35"/>
                      <a:pt x="6" y="39"/>
                      <a:pt x="5" y="40"/>
                    </a:cubicBezTo>
                    <a:cubicBezTo>
                      <a:pt x="5" y="40"/>
                      <a:pt x="5" y="41"/>
                      <a:pt x="5" y="41"/>
                    </a:cubicBezTo>
                    <a:cubicBezTo>
                      <a:pt x="5" y="43"/>
                      <a:pt x="5" y="44"/>
                      <a:pt x="5" y="45"/>
                    </a:cubicBezTo>
                    <a:cubicBezTo>
                      <a:pt x="5" y="45"/>
                      <a:pt x="5" y="45"/>
                      <a:pt x="5" y="45"/>
                    </a:cubicBezTo>
                    <a:cubicBezTo>
                      <a:pt x="6" y="45"/>
                      <a:pt x="6" y="45"/>
                      <a:pt x="6" y="45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5" y="47"/>
                      <a:pt x="5" y="47"/>
                      <a:pt x="5" y="47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3" y="50"/>
                      <a:pt x="1" y="53"/>
                      <a:pt x="0" y="54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55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1" y="57"/>
                      <a:pt x="1" y="57"/>
                    </a:cubicBezTo>
                    <a:cubicBezTo>
                      <a:pt x="1" y="57"/>
                      <a:pt x="1" y="57"/>
                      <a:pt x="1" y="57"/>
                    </a:cubicBezTo>
                    <a:cubicBezTo>
                      <a:pt x="1" y="57"/>
                      <a:pt x="2" y="58"/>
                      <a:pt x="2" y="58"/>
                    </a:cubicBezTo>
                    <a:cubicBezTo>
                      <a:pt x="2" y="58"/>
                      <a:pt x="2" y="58"/>
                      <a:pt x="2" y="58"/>
                    </a:cubicBezTo>
                    <a:cubicBezTo>
                      <a:pt x="3" y="58"/>
                      <a:pt x="3" y="59"/>
                      <a:pt x="4" y="59"/>
                    </a:cubicBezTo>
                    <a:cubicBezTo>
                      <a:pt x="4" y="59"/>
                      <a:pt x="5" y="59"/>
                      <a:pt x="5" y="60"/>
                    </a:cubicBezTo>
                    <a:cubicBezTo>
                      <a:pt x="5" y="60"/>
                      <a:pt x="6" y="60"/>
                      <a:pt x="6" y="60"/>
                    </a:cubicBezTo>
                    <a:cubicBezTo>
                      <a:pt x="6" y="60"/>
                      <a:pt x="6" y="60"/>
                      <a:pt x="7" y="60"/>
                    </a:cubicBezTo>
                    <a:cubicBezTo>
                      <a:pt x="7" y="60"/>
                      <a:pt x="7" y="60"/>
                      <a:pt x="7" y="60"/>
                    </a:cubicBezTo>
                    <a:cubicBezTo>
                      <a:pt x="8" y="60"/>
                      <a:pt x="9" y="60"/>
                      <a:pt x="9" y="60"/>
                    </a:cubicBezTo>
                    <a:cubicBezTo>
                      <a:pt x="10" y="60"/>
                      <a:pt x="12" y="60"/>
                      <a:pt x="14" y="61"/>
                    </a:cubicBezTo>
                    <a:cubicBezTo>
                      <a:pt x="17" y="61"/>
                      <a:pt x="19" y="62"/>
                      <a:pt x="20" y="62"/>
                    </a:cubicBezTo>
                    <a:cubicBezTo>
                      <a:pt x="23" y="62"/>
                      <a:pt x="27" y="63"/>
                      <a:pt x="28" y="64"/>
                    </a:cubicBezTo>
                    <a:cubicBezTo>
                      <a:pt x="29" y="64"/>
                      <a:pt x="30" y="64"/>
                      <a:pt x="31" y="63"/>
                    </a:cubicBezTo>
                    <a:cubicBezTo>
                      <a:pt x="32" y="61"/>
                      <a:pt x="34" y="61"/>
                      <a:pt x="36" y="61"/>
                    </a:cubicBezTo>
                    <a:cubicBezTo>
                      <a:pt x="37" y="62"/>
                      <a:pt x="37" y="62"/>
                      <a:pt x="38" y="62"/>
                    </a:cubicBezTo>
                    <a:cubicBezTo>
                      <a:pt x="39" y="62"/>
                      <a:pt x="42" y="60"/>
                      <a:pt x="42" y="59"/>
                    </a:cubicBezTo>
                    <a:cubicBezTo>
                      <a:pt x="43" y="59"/>
                      <a:pt x="44" y="58"/>
                      <a:pt x="46" y="57"/>
                    </a:cubicBezTo>
                    <a:cubicBezTo>
                      <a:pt x="46" y="57"/>
                      <a:pt x="46" y="57"/>
                      <a:pt x="47" y="57"/>
                    </a:cubicBezTo>
                    <a:cubicBezTo>
                      <a:pt x="47" y="57"/>
                      <a:pt x="47" y="57"/>
                      <a:pt x="47" y="57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8" y="56"/>
                      <a:pt x="49" y="56"/>
                      <a:pt x="50" y="55"/>
                    </a:cubicBezTo>
                    <a:cubicBezTo>
                      <a:pt x="51" y="55"/>
                      <a:pt x="51" y="55"/>
                      <a:pt x="51" y="55"/>
                    </a:cubicBezTo>
                    <a:cubicBezTo>
                      <a:pt x="51" y="55"/>
                      <a:pt x="51" y="55"/>
                      <a:pt x="51" y="55"/>
                    </a:cubicBezTo>
                    <a:cubicBezTo>
                      <a:pt x="51" y="55"/>
                      <a:pt x="52" y="55"/>
                      <a:pt x="52" y="55"/>
                    </a:cubicBezTo>
                    <a:cubicBezTo>
                      <a:pt x="54" y="54"/>
                      <a:pt x="56" y="54"/>
                      <a:pt x="57" y="54"/>
                    </a:cubicBezTo>
                    <a:cubicBezTo>
                      <a:pt x="57" y="54"/>
                      <a:pt x="57" y="54"/>
                      <a:pt x="57" y="54"/>
                    </a:cubicBezTo>
                    <a:cubicBezTo>
                      <a:pt x="58" y="54"/>
                      <a:pt x="58" y="54"/>
                      <a:pt x="58" y="54"/>
                    </a:cubicBezTo>
                    <a:cubicBezTo>
                      <a:pt x="60" y="54"/>
                      <a:pt x="62" y="55"/>
                      <a:pt x="64" y="57"/>
                    </a:cubicBezTo>
                    <a:cubicBezTo>
                      <a:pt x="65" y="57"/>
                      <a:pt x="66" y="59"/>
                      <a:pt x="67" y="59"/>
                    </a:cubicBezTo>
                    <a:cubicBezTo>
                      <a:pt x="67" y="59"/>
                      <a:pt x="67" y="59"/>
                      <a:pt x="67" y="59"/>
                    </a:cubicBezTo>
                    <a:cubicBezTo>
                      <a:pt x="68" y="59"/>
                      <a:pt x="69" y="59"/>
                      <a:pt x="71" y="60"/>
                    </a:cubicBezTo>
                    <a:cubicBezTo>
                      <a:pt x="73" y="61"/>
                      <a:pt x="76" y="63"/>
                      <a:pt x="77" y="66"/>
                    </a:cubicBezTo>
                    <a:cubicBezTo>
                      <a:pt x="78" y="69"/>
                      <a:pt x="80" y="72"/>
                      <a:pt x="82" y="75"/>
                    </a:cubicBezTo>
                    <a:cubicBezTo>
                      <a:pt x="82" y="75"/>
                      <a:pt x="83" y="76"/>
                      <a:pt x="83" y="76"/>
                    </a:cubicBezTo>
                    <a:cubicBezTo>
                      <a:pt x="85" y="79"/>
                      <a:pt x="86" y="84"/>
                      <a:pt x="86" y="85"/>
                    </a:cubicBezTo>
                    <a:cubicBezTo>
                      <a:pt x="86" y="86"/>
                      <a:pt x="86" y="86"/>
                      <a:pt x="86" y="86"/>
                    </a:cubicBezTo>
                    <a:cubicBezTo>
                      <a:pt x="86" y="86"/>
                      <a:pt x="86" y="86"/>
                      <a:pt x="86" y="87"/>
                    </a:cubicBezTo>
                    <a:cubicBezTo>
                      <a:pt x="86" y="87"/>
                      <a:pt x="86" y="87"/>
                      <a:pt x="85" y="87"/>
                    </a:cubicBezTo>
                    <a:cubicBezTo>
                      <a:pt x="85" y="87"/>
                      <a:pt x="85" y="87"/>
                      <a:pt x="85" y="87"/>
                    </a:cubicBezTo>
                    <a:cubicBezTo>
                      <a:pt x="85" y="87"/>
                      <a:pt x="85" y="87"/>
                      <a:pt x="85" y="87"/>
                    </a:cubicBezTo>
                    <a:cubicBezTo>
                      <a:pt x="85" y="88"/>
                      <a:pt x="84" y="88"/>
                      <a:pt x="84" y="88"/>
                    </a:cubicBezTo>
                    <a:cubicBezTo>
                      <a:pt x="83" y="88"/>
                      <a:pt x="81" y="87"/>
                      <a:pt x="79" y="87"/>
                    </a:cubicBezTo>
                    <a:cubicBezTo>
                      <a:pt x="78" y="86"/>
                      <a:pt x="77" y="86"/>
                      <a:pt x="76" y="86"/>
                    </a:cubicBezTo>
                    <a:cubicBezTo>
                      <a:pt x="76" y="86"/>
                      <a:pt x="76" y="86"/>
                      <a:pt x="76" y="86"/>
                    </a:cubicBezTo>
                    <a:cubicBezTo>
                      <a:pt x="75" y="86"/>
                      <a:pt x="74" y="87"/>
                      <a:pt x="74" y="89"/>
                    </a:cubicBezTo>
                    <a:cubicBezTo>
                      <a:pt x="74" y="89"/>
                      <a:pt x="74" y="89"/>
                      <a:pt x="74" y="90"/>
                    </a:cubicBezTo>
                    <a:cubicBezTo>
                      <a:pt x="74" y="90"/>
                      <a:pt x="74" y="90"/>
                      <a:pt x="74" y="90"/>
                    </a:cubicBezTo>
                    <a:cubicBezTo>
                      <a:pt x="74" y="90"/>
                      <a:pt x="74" y="90"/>
                      <a:pt x="74" y="90"/>
                    </a:cubicBezTo>
                    <a:cubicBezTo>
                      <a:pt x="74" y="91"/>
                      <a:pt x="74" y="91"/>
                      <a:pt x="74" y="91"/>
                    </a:cubicBezTo>
                    <a:cubicBezTo>
                      <a:pt x="74" y="91"/>
                      <a:pt x="74" y="91"/>
                      <a:pt x="74" y="91"/>
                    </a:cubicBezTo>
                    <a:cubicBezTo>
                      <a:pt x="73" y="92"/>
                      <a:pt x="73" y="92"/>
                      <a:pt x="73" y="92"/>
                    </a:cubicBezTo>
                    <a:cubicBezTo>
                      <a:pt x="73" y="92"/>
                      <a:pt x="73" y="93"/>
                      <a:pt x="73" y="93"/>
                    </a:cubicBezTo>
                    <a:cubicBezTo>
                      <a:pt x="73" y="93"/>
                      <a:pt x="73" y="93"/>
                      <a:pt x="72" y="94"/>
                    </a:cubicBezTo>
                    <a:cubicBezTo>
                      <a:pt x="72" y="94"/>
                      <a:pt x="72" y="94"/>
                      <a:pt x="72" y="94"/>
                    </a:cubicBezTo>
                    <a:cubicBezTo>
                      <a:pt x="72" y="94"/>
                      <a:pt x="71" y="95"/>
                      <a:pt x="71" y="95"/>
                    </a:cubicBezTo>
                    <a:cubicBezTo>
                      <a:pt x="71" y="95"/>
                      <a:pt x="71" y="95"/>
                      <a:pt x="71" y="95"/>
                    </a:cubicBezTo>
                    <a:cubicBezTo>
                      <a:pt x="70" y="97"/>
                      <a:pt x="69" y="98"/>
                      <a:pt x="68" y="99"/>
                    </a:cubicBezTo>
                    <a:cubicBezTo>
                      <a:pt x="69" y="100"/>
                      <a:pt x="69" y="100"/>
                      <a:pt x="70" y="100"/>
                    </a:cubicBezTo>
                    <a:cubicBezTo>
                      <a:pt x="70" y="100"/>
                      <a:pt x="71" y="99"/>
                      <a:pt x="72" y="99"/>
                    </a:cubicBezTo>
                    <a:cubicBezTo>
                      <a:pt x="74" y="98"/>
                      <a:pt x="75" y="97"/>
                      <a:pt x="76" y="97"/>
                    </a:cubicBezTo>
                    <a:cubicBezTo>
                      <a:pt x="77" y="97"/>
                      <a:pt x="77" y="97"/>
                      <a:pt x="77" y="97"/>
                    </a:cubicBezTo>
                    <a:cubicBezTo>
                      <a:pt x="77" y="97"/>
                      <a:pt x="77" y="98"/>
                      <a:pt x="78" y="98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8" y="98"/>
                      <a:pt x="78" y="98"/>
                      <a:pt x="79" y="98"/>
                    </a:cubicBezTo>
                    <a:cubicBezTo>
                      <a:pt x="79" y="96"/>
                      <a:pt x="80" y="95"/>
                      <a:pt x="83" y="93"/>
                    </a:cubicBezTo>
                    <a:cubicBezTo>
                      <a:pt x="83" y="93"/>
                      <a:pt x="84" y="93"/>
                      <a:pt x="85" y="92"/>
                    </a:cubicBezTo>
                    <a:cubicBezTo>
                      <a:pt x="86" y="91"/>
                      <a:pt x="88" y="88"/>
                      <a:pt x="89" y="86"/>
                    </a:cubicBezTo>
                    <a:cubicBezTo>
                      <a:pt x="90" y="84"/>
                      <a:pt x="92" y="81"/>
                      <a:pt x="95" y="80"/>
                    </a:cubicBezTo>
                    <a:cubicBezTo>
                      <a:pt x="96" y="80"/>
                      <a:pt x="97" y="80"/>
                      <a:pt x="98" y="79"/>
                    </a:cubicBezTo>
                    <a:cubicBezTo>
                      <a:pt x="101" y="79"/>
                      <a:pt x="104" y="78"/>
                      <a:pt x="108" y="78"/>
                    </a:cubicBezTo>
                    <a:cubicBezTo>
                      <a:pt x="110" y="79"/>
                      <a:pt x="111" y="79"/>
                      <a:pt x="112" y="81"/>
                    </a:cubicBezTo>
                    <a:cubicBezTo>
                      <a:pt x="113" y="82"/>
                      <a:pt x="112" y="84"/>
                      <a:pt x="111" y="85"/>
                    </a:cubicBezTo>
                    <a:cubicBezTo>
                      <a:pt x="111" y="85"/>
                      <a:pt x="110" y="86"/>
                      <a:pt x="110" y="86"/>
                    </a:cubicBezTo>
                    <a:cubicBezTo>
                      <a:pt x="112" y="87"/>
                      <a:pt x="115" y="87"/>
                      <a:pt x="116" y="87"/>
                    </a:cubicBezTo>
                    <a:cubicBezTo>
                      <a:pt x="121" y="87"/>
                      <a:pt x="121" y="87"/>
                      <a:pt x="121" y="87"/>
                    </a:cubicBezTo>
                    <a:cubicBezTo>
                      <a:pt x="124" y="87"/>
                      <a:pt x="129" y="87"/>
                      <a:pt x="129" y="90"/>
                    </a:cubicBezTo>
                    <a:cubicBezTo>
                      <a:pt x="130" y="94"/>
                      <a:pt x="125" y="96"/>
                      <a:pt x="119" y="98"/>
                    </a:cubicBezTo>
                    <a:cubicBezTo>
                      <a:pt x="118" y="98"/>
                      <a:pt x="117" y="98"/>
                      <a:pt x="116" y="99"/>
                    </a:cubicBezTo>
                    <a:cubicBezTo>
                      <a:pt x="117" y="99"/>
                      <a:pt x="118" y="99"/>
                      <a:pt x="119" y="100"/>
                    </a:cubicBezTo>
                    <a:cubicBezTo>
                      <a:pt x="121" y="101"/>
                      <a:pt x="123" y="101"/>
                      <a:pt x="125" y="102"/>
                    </a:cubicBezTo>
                    <a:cubicBezTo>
                      <a:pt x="128" y="104"/>
                      <a:pt x="127" y="107"/>
                      <a:pt x="126" y="110"/>
                    </a:cubicBezTo>
                    <a:cubicBezTo>
                      <a:pt x="126" y="110"/>
                      <a:pt x="126" y="111"/>
                      <a:pt x="126" y="111"/>
                    </a:cubicBezTo>
                    <a:cubicBezTo>
                      <a:pt x="126" y="111"/>
                      <a:pt x="126" y="111"/>
                      <a:pt x="126" y="111"/>
                    </a:cubicBezTo>
                    <a:cubicBezTo>
                      <a:pt x="128" y="111"/>
                      <a:pt x="130" y="110"/>
                      <a:pt x="132" y="109"/>
                    </a:cubicBezTo>
                    <a:cubicBezTo>
                      <a:pt x="134" y="107"/>
                      <a:pt x="136" y="107"/>
                      <a:pt x="138" y="106"/>
                    </a:cubicBezTo>
                    <a:cubicBezTo>
                      <a:pt x="139" y="106"/>
                      <a:pt x="141" y="105"/>
                      <a:pt x="143" y="104"/>
                    </a:cubicBezTo>
                    <a:cubicBezTo>
                      <a:pt x="144" y="103"/>
                      <a:pt x="146" y="103"/>
                      <a:pt x="147" y="103"/>
                    </a:cubicBezTo>
                    <a:cubicBezTo>
                      <a:pt x="139" y="103"/>
                      <a:pt x="137" y="97"/>
                      <a:pt x="137" y="91"/>
                    </a:cubicBezTo>
                    <a:cubicBezTo>
                      <a:pt x="137" y="88"/>
                      <a:pt x="148" y="81"/>
                      <a:pt x="153" y="80"/>
                    </a:cubicBezTo>
                    <a:cubicBezTo>
                      <a:pt x="158" y="80"/>
                      <a:pt x="162" y="78"/>
                      <a:pt x="166" y="76"/>
                    </a:cubicBezTo>
                    <a:cubicBezTo>
                      <a:pt x="168" y="75"/>
                      <a:pt x="171" y="75"/>
                      <a:pt x="174" y="74"/>
                    </a:cubicBezTo>
                    <a:cubicBezTo>
                      <a:pt x="174" y="73"/>
                      <a:pt x="174" y="73"/>
                      <a:pt x="174" y="72"/>
                    </a:cubicBezTo>
                    <a:cubicBezTo>
                      <a:pt x="174" y="72"/>
                      <a:pt x="174" y="72"/>
                      <a:pt x="174" y="72"/>
                    </a:cubicBezTo>
                    <a:cubicBezTo>
                      <a:pt x="174" y="72"/>
                      <a:pt x="174" y="71"/>
                      <a:pt x="174" y="71"/>
                    </a:cubicBezTo>
                    <a:cubicBezTo>
                      <a:pt x="174" y="71"/>
                      <a:pt x="174" y="71"/>
                      <a:pt x="174" y="71"/>
                    </a:cubicBezTo>
                    <a:cubicBezTo>
                      <a:pt x="174" y="70"/>
                      <a:pt x="174" y="70"/>
                      <a:pt x="174" y="69"/>
                    </a:cubicBezTo>
                    <a:cubicBezTo>
                      <a:pt x="175" y="69"/>
                      <a:pt x="176" y="68"/>
                      <a:pt x="176" y="68"/>
                    </a:cubicBezTo>
                    <a:cubicBezTo>
                      <a:pt x="177" y="68"/>
                      <a:pt x="178" y="67"/>
                      <a:pt x="179" y="66"/>
                    </a:cubicBezTo>
                    <a:cubicBezTo>
                      <a:pt x="182" y="63"/>
                      <a:pt x="184" y="62"/>
                      <a:pt x="185" y="62"/>
                    </a:cubicBezTo>
                    <a:cubicBezTo>
                      <a:pt x="186" y="62"/>
                      <a:pt x="187" y="62"/>
                      <a:pt x="188" y="62"/>
                    </a:cubicBezTo>
                    <a:cubicBezTo>
                      <a:pt x="190" y="63"/>
                      <a:pt x="192" y="63"/>
                      <a:pt x="193" y="63"/>
                    </a:cubicBezTo>
                    <a:cubicBezTo>
                      <a:pt x="193" y="62"/>
                      <a:pt x="193" y="62"/>
                      <a:pt x="194" y="61"/>
                    </a:cubicBezTo>
                    <a:cubicBezTo>
                      <a:pt x="194" y="60"/>
                      <a:pt x="195" y="59"/>
                      <a:pt x="195" y="58"/>
                    </a:cubicBezTo>
                    <a:cubicBezTo>
                      <a:pt x="195" y="58"/>
                      <a:pt x="194" y="58"/>
                      <a:pt x="194" y="57"/>
                    </a:cubicBezTo>
                    <a:cubicBezTo>
                      <a:pt x="193" y="56"/>
                      <a:pt x="192" y="55"/>
                      <a:pt x="192" y="53"/>
                    </a:cubicBezTo>
                    <a:cubicBezTo>
                      <a:pt x="193" y="51"/>
                      <a:pt x="194" y="51"/>
                      <a:pt x="195" y="50"/>
                    </a:cubicBezTo>
                    <a:cubicBezTo>
                      <a:pt x="195" y="50"/>
                      <a:pt x="195" y="50"/>
                      <a:pt x="195" y="50"/>
                    </a:cubicBezTo>
                    <a:cubicBezTo>
                      <a:pt x="195" y="50"/>
                      <a:pt x="193" y="49"/>
                      <a:pt x="193" y="47"/>
                    </a:cubicBezTo>
                    <a:cubicBezTo>
                      <a:pt x="193" y="46"/>
                      <a:pt x="194" y="45"/>
                      <a:pt x="195" y="44"/>
                    </a:cubicBezTo>
                    <a:cubicBezTo>
                      <a:pt x="196" y="44"/>
                      <a:pt x="197" y="43"/>
                      <a:pt x="197" y="43"/>
                    </a:cubicBezTo>
                    <a:cubicBezTo>
                      <a:pt x="196" y="43"/>
                      <a:pt x="195" y="42"/>
                      <a:pt x="194" y="42"/>
                    </a:cubicBezTo>
                    <a:cubicBezTo>
                      <a:pt x="193" y="41"/>
                      <a:pt x="192" y="41"/>
                      <a:pt x="191" y="40"/>
                    </a:cubicBezTo>
                    <a:cubicBezTo>
                      <a:pt x="190" y="40"/>
                      <a:pt x="188" y="39"/>
                      <a:pt x="187" y="39"/>
                    </a:cubicBezTo>
                    <a:cubicBezTo>
                      <a:pt x="185" y="39"/>
                      <a:pt x="183" y="39"/>
                      <a:pt x="182" y="38"/>
                    </a:cubicBezTo>
                    <a:cubicBezTo>
                      <a:pt x="181" y="37"/>
                      <a:pt x="178" y="37"/>
                      <a:pt x="176" y="37"/>
                    </a:cubicBezTo>
                    <a:cubicBezTo>
                      <a:pt x="174" y="37"/>
                      <a:pt x="172" y="37"/>
                      <a:pt x="171" y="35"/>
                    </a:cubicBezTo>
                    <a:cubicBezTo>
                      <a:pt x="171" y="35"/>
                      <a:pt x="170" y="34"/>
                      <a:pt x="170" y="33"/>
                    </a:cubicBezTo>
                    <a:cubicBezTo>
                      <a:pt x="168" y="32"/>
                      <a:pt x="167" y="31"/>
                      <a:pt x="167" y="30"/>
                    </a:cubicBezTo>
                    <a:cubicBezTo>
                      <a:pt x="166" y="30"/>
                      <a:pt x="164" y="30"/>
                      <a:pt x="163" y="31"/>
                    </a:cubicBezTo>
                    <a:cubicBezTo>
                      <a:pt x="161" y="32"/>
                      <a:pt x="158" y="33"/>
                      <a:pt x="155" y="31"/>
                    </a:cubicBezTo>
                    <a:cubicBezTo>
                      <a:pt x="155" y="31"/>
                      <a:pt x="154" y="31"/>
                      <a:pt x="154" y="30"/>
                    </a:cubicBezTo>
                    <a:cubicBezTo>
                      <a:pt x="153" y="30"/>
                      <a:pt x="152" y="29"/>
                      <a:pt x="152" y="29"/>
                    </a:cubicBezTo>
                    <a:cubicBezTo>
                      <a:pt x="150" y="30"/>
                      <a:pt x="146" y="29"/>
                      <a:pt x="145" y="28"/>
                    </a:cubicBezTo>
                    <a:cubicBezTo>
                      <a:pt x="145" y="27"/>
                      <a:pt x="144" y="26"/>
                      <a:pt x="145" y="24"/>
                    </a:cubicBezTo>
                    <a:cubicBezTo>
                      <a:pt x="145" y="23"/>
                      <a:pt x="142" y="19"/>
                      <a:pt x="141" y="18"/>
                    </a:cubicBezTo>
                    <a:cubicBezTo>
                      <a:pt x="141" y="18"/>
                      <a:pt x="140" y="18"/>
                      <a:pt x="139" y="18"/>
                    </a:cubicBezTo>
                    <a:cubicBezTo>
                      <a:pt x="136" y="18"/>
                      <a:pt x="133" y="18"/>
                      <a:pt x="132" y="15"/>
                    </a:cubicBezTo>
                    <a:cubicBezTo>
                      <a:pt x="131" y="14"/>
                      <a:pt x="131" y="14"/>
                      <a:pt x="130" y="13"/>
                    </a:cubicBezTo>
                    <a:cubicBezTo>
                      <a:pt x="129" y="11"/>
                      <a:pt x="128" y="9"/>
                      <a:pt x="129" y="7"/>
                    </a:cubicBezTo>
                    <a:cubicBezTo>
                      <a:pt x="130" y="6"/>
                      <a:pt x="129" y="2"/>
                      <a:pt x="128" y="0"/>
                    </a:cubicBezTo>
                    <a:cubicBezTo>
                      <a:pt x="128" y="0"/>
                      <a:pt x="126" y="0"/>
                      <a:pt x="124" y="0"/>
                    </a:cubicBezTo>
                    <a:cubicBezTo>
                      <a:pt x="123" y="0"/>
                      <a:pt x="121" y="0"/>
                      <a:pt x="121" y="0"/>
                    </a:cubicBezTo>
                    <a:cubicBezTo>
                      <a:pt x="120" y="1"/>
                      <a:pt x="118" y="1"/>
                      <a:pt x="116" y="0"/>
                    </a:cubicBezTo>
                    <a:cubicBezTo>
                      <a:pt x="115" y="0"/>
                      <a:pt x="114" y="0"/>
                      <a:pt x="114" y="0"/>
                    </a:cubicBezTo>
                    <a:cubicBezTo>
                      <a:pt x="113" y="1"/>
                      <a:pt x="113" y="1"/>
                      <a:pt x="112" y="1"/>
                    </a:cubicBezTo>
                    <a:cubicBezTo>
                      <a:pt x="112" y="2"/>
                      <a:pt x="111" y="3"/>
                      <a:pt x="109" y="3"/>
                    </a:cubicBezTo>
                    <a:cubicBezTo>
                      <a:pt x="109" y="3"/>
                      <a:pt x="108" y="3"/>
                      <a:pt x="107" y="3"/>
                    </a:cubicBezTo>
                    <a:cubicBezTo>
                      <a:pt x="107" y="3"/>
                      <a:pt x="106" y="3"/>
                      <a:pt x="106" y="3"/>
                    </a:cubicBezTo>
                    <a:cubicBezTo>
                      <a:pt x="106" y="3"/>
                      <a:pt x="106" y="3"/>
                      <a:pt x="106" y="3"/>
                    </a:cubicBezTo>
                    <a:cubicBezTo>
                      <a:pt x="105" y="3"/>
                      <a:pt x="104" y="3"/>
                      <a:pt x="104" y="2"/>
                    </a:cubicBezTo>
                    <a:cubicBezTo>
                      <a:pt x="104" y="2"/>
                      <a:pt x="104" y="3"/>
                      <a:pt x="103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0" name="Freeform 1205">
                <a:extLst>
                  <a:ext uri="{FF2B5EF4-FFF2-40B4-BE49-F238E27FC236}">
                    <a16:creationId xmlns:a16="http://schemas.microsoft.com/office/drawing/2014/main" id="{A1F6E7EF-EA7A-4957-97AC-CC1F979BC8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92" y="3134"/>
                <a:ext cx="98" cy="67"/>
              </a:xfrm>
              <a:custGeom>
                <a:avLst/>
                <a:gdLst>
                  <a:gd name="T0" fmla="*/ 53 w 102"/>
                  <a:gd name="T1" fmla="*/ 0 h 70"/>
                  <a:gd name="T2" fmla="*/ 51 w 102"/>
                  <a:gd name="T3" fmla="*/ 2 h 70"/>
                  <a:gd name="T4" fmla="*/ 45 w 102"/>
                  <a:gd name="T5" fmla="*/ 5 h 70"/>
                  <a:gd name="T6" fmla="*/ 39 w 102"/>
                  <a:gd name="T7" fmla="*/ 7 h 70"/>
                  <a:gd name="T8" fmla="*/ 39 w 102"/>
                  <a:gd name="T9" fmla="*/ 8 h 70"/>
                  <a:gd name="T10" fmla="*/ 38 w 102"/>
                  <a:gd name="T11" fmla="*/ 13 h 70"/>
                  <a:gd name="T12" fmla="*/ 37 w 102"/>
                  <a:gd name="T13" fmla="*/ 15 h 70"/>
                  <a:gd name="T14" fmla="*/ 35 w 102"/>
                  <a:gd name="T15" fmla="*/ 17 h 70"/>
                  <a:gd name="T16" fmla="*/ 27 w 102"/>
                  <a:gd name="T17" fmla="*/ 23 h 70"/>
                  <a:gd name="T18" fmla="*/ 24 w 102"/>
                  <a:gd name="T19" fmla="*/ 30 h 70"/>
                  <a:gd name="T20" fmla="*/ 12 w 102"/>
                  <a:gd name="T21" fmla="*/ 35 h 70"/>
                  <a:gd name="T22" fmla="*/ 10 w 102"/>
                  <a:gd name="T23" fmla="*/ 35 h 70"/>
                  <a:gd name="T24" fmla="*/ 10 w 102"/>
                  <a:gd name="T25" fmla="*/ 35 h 70"/>
                  <a:gd name="T26" fmla="*/ 9 w 102"/>
                  <a:gd name="T27" fmla="*/ 35 h 70"/>
                  <a:gd name="T28" fmla="*/ 8 w 102"/>
                  <a:gd name="T29" fmla="*/ 35 h 70"/>
                  <a:gd name="T30" fmla="*/ 7 w 102"/>
                  <a:gd name="T31" fmla="*/ 35 h 70"/>
                  <a:gd name="T32" fmla="*/ 6 w 102"/>
                  <a:gd name="T33" fmla="*/ 35 h 70"/>
                  <a:gd name="T34" fmla="*/ 4 w 102"/>
                  <a:gd name="T35" fmla="*/ 35 h 70"/>
                  <a:gd name="T36" fmla="*/ 4 w 102"/>
                  <a:gd name="T37" fmla="*/ 35 h 70"/>
                  <a:gd name="T38" fmla="*/ 4 w 102"/>
                  <a:gd name="T39" fmla="*/ 37 h 70"/>
                  <a:gd name="T40" fmla="*/ 4 w 102"/>
                  <a:gd name="T41" fmla="*/ 38 h 70"/>
                  <a:gd name="T42" fmla="*/ 5 w 102"/>
                  <a:gd name="T43" fmla="*/ 40 h 70"/>
                  <a:gd name="T44" fmla="*/ 8 w 102"/>
                  <a:gd name="T45" fmla="*/ 50 h 70"/>
                  <a:gd name="T46" fmla="*/ 0 w 102"/>
                  <a:gd name="T47" fmla="*/ 58 h 70"/>
                  <a:gd name="T48" fmla="*/ 4 w 102"/>
                  <a:gd name="T49" fmla="*/ 64 h 70"/>
                  <a:gd name="T50" fmla="*/ 4 w 102"/>
                  <a:gd name="T51" fmla="*/ 65 h 70"/>
                  <a:gd name="T52" fmla="*/ 4 w 102"/>
                  <a:gd name="T53" fmla="*/ 68 h 70"/>
                  <a:gd name="T54" fmla="*/ 4 w 102"/>
                  <a:gd name="T55" fmla="*/ 68 h 70"/>
                  <a:gd name="T56" fmla="*/ 5 w 102"/>
                  <a:gd name="T57" fmla="*/ 68 h 70"/>
                  <a:gd name="T58" fmla="*/ 7 w 102"/>
                  <a:gd name="T59" fmla="*/ 66 h 70"/>
                  <a:gd name="T60" fmla="*/ 36 w 102"/>
                  <a:gd name="T61" fmla="*/ 65 h 70"/>
                  <a:gd name="T62" fmla="*/ 40 w 102"/>
                  <a:gd name="T63" fmla="*/ 65 h 70"/>
                  <a:gd name="T64" fmla="*/ 51 w 102"/>
                  <a:gd name="T65" fmla="*/ 68 h 70"/>
                  <a:gd name="T66" fmla="*/ 59 w 102"/>
                  <a:gd name="T67" fmla="*/ 68 h 70"/>
                  <a:gd name="T68" fmla="*/ 66 w 102"/>
                  <a:gd name="T69" fmla="*/ 69 h 70"/>
                  <a:gd name="T70" fmla="*/ 71 w 102"/>
                  <a:gd name="T71" fmla="*/ 69 h 70"/>
                  <a:gd name="T72" fmla="*/ 77 w 102"/>
                  <a:gd name="T73" fmla="*/ 69 h 70"/>
                  <a:gd name="T74" fmla="*/ 85 w 102"/>
                  <a:gd name="T75" fmla="*/ 60 h 70"/>
                  <a:gd name="T76" fmla="*/ 87 w 102"/>
                  <a:gd name="T77" fmla="*/ 59 h 70"/>
                  <a:gd name="T78" fmla="*/ 89 w 102"/>
                  <a:gd name="T79" fmla="*/ 59 h 70"/>
                  <a:gd name="T80" fmla="*/ 91 w 102"/>
                  <a:gd name="T81" fmla="*/ 59 h 70"/>
                  <a:gd name="T82" fmla="*/ 90 w 102"/>
                  <a:gd name="T83" fmla="*/ 57 h 70"/>
                  <a:gd name="T84" fmla="*/ 88 w 102"/>
                  <a:gd name="T85" fmla="*/ 51 h 70"/>
                  <a:gd name="T86" fmla="*/ 91 w 102"/>
                  <a:gd name="T87" fmla="*/ 42 h 70"/>
                  <a:gd name="T88" fmla="*/ 97 w 102"/>
                  <a:gd name="T89" fmla="*/ 44 h 70"/>
                  <a:gd name="T90" fmla="*/ 98 w 102"/>
                  <a:gd name="T91" fmla="*/ 37 h 70"/>
                  <a:gd name="T92" fmla="*/ 93 w 102"/>
                  <a:gd name="T93" fmla="*/ 34 h 70"/>
                  <a:gd name="T94" fmla="*/ 86 w 102"/>
                  <a:gd name="T95" fmla="*/ 26 h 70"/>
                  <a:gd name="T96" fmla="*/ 82 w 102"/>
                  <a:gd name="T97" fmla="*/ 16 h 70"/>
                  <a:gd name="T98" fmla="*/ 82 w 102"/>
                  <a:gd name="T99" fmla="*/ 11 h 70"/>
                  <a:gd name="T100" fmla="*/ 82 w 102"/>
                  <a:gd name="T101" fmla="*/ 8 h 70"/>
                  <a:gd name="T102" fmla="*/ 74 w 102"/>
                  <a:gd name="T103" fmla="*/ 5 h 70"/>
                  <a:gd name="T104" fmla="*/ 65 w 102"/>
                  <a:gd name="T105" fmla="*/ 4 h 70"/>
                  <a:gd name="T106" fmla="*/ 54 w 102"/>
                  <a:gd name="T107" fmla="*/ 0 h 70"/>
                  <a:gd name="T108" fmla="*/ 54 w 102"/>
                  <a:gd name="T10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02" h="70">
                    <a:moveTo>
                      <a:pt x="54" y="0"/>
                    </a:move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1"/>
                      <a:pt x="52" y="1"/>
                    </a:cubicBezTo>
                    <a:cubicBezTo>
                      <a:pt x="52" y="1"/>
                      <a:pt x="52" y="2"/>
                      <a:pt x="51" y="2"/>
                    </a:cubicBezTo>
                    <a:cubicBezTo>
                      <a:pt x="50" y="3"/>
                      <a:pt x="49" y="5"/>
                      <a:pt x="47" y="5"/>
                    </a:cubicBezTo>
                    <a:cubicBezTo>
                      <a:pt x="46" y="5"/>
                      <a:pt x="45" y="5"/>
                      <a:pt x="45" y="5"/>
                    </a:cubicBezTo>
                    <a:cubicBezTo>
                      <a:pt x="43" y="5"/>
                      <a:pt x="41" y="5"/>
                      <a:pt x="40" y="6"/>
                    </a:cubicBezTo>
                    <a:cubicBezTo>
                      <a:pt x="40" y="6"/>
                      <a:pt x="40" y="6"/>
                      <a:pt x="39" y="7"/>
                    </a:cubicBezTo>
                    <a:cubicBezTo>
                      <a:pt x="39" y="7"/>
                      <a:pt x="39" y="7"/>
                      <a:pt x="39" y="8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8" y="8"/>
                      <a:pt x="38" y="9"/>
                      <a:pt x="38" y="10"/>
                    </a:cubicBezTo>
                    <a:cubicBezTo>
                      <a:pt x="38" y="11"/>
                      <a:pt x="38" y="12"/>
                      <a:pt x="38" y="13"/>
                    </a:cubicBezTo>
                    <a:cubicBezTo>
                      <a:pt x="38" y="13"/>
                      <a:pt x="38" y="14"/>
                      <a:pt x="38" y="14"/>
                    </a:cubicBezTo>
                    <a:cubicBezTo>
                      <a:pt x="38" y="15"/>
                      <a:pt x="38" y="15"/>
                      <a:pt x="37" y="15"/>
                    </a:cubicBezTo>
                    <a:cubicBezTo>
                      <a:pt x="37" y="16"/>
                      <a:pt x="36" y="1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4" y="18"/>
                      <a:pt x="33" y="19"/>
                      <a:pt x="32" y="19"/>
                    </a:cubicBezTo>
                    <a:cubicBezTo>
                      <a:pt x="30" y="20"/>
                      <a:pt x="28" y="22"/>
                      <a:pt x="27" y="23"/>
                    </a:cubicBezTo>
                    <a:cubicBezTo>
                      <a:pt x="27" y="24"/>
                      <a:pt x="27" y="24"/>
                      <a:pt x="27" y="25"/>
                    </a:cubicBezTo>
                    <a:cubicBezTo>
                      <a:pt x="27" y="27"/>
                      <a:pt x="27" y="30"/>
                      <a:pt x="24" y="30"/>
                    </a:cubicBezTo>
                    <a:cubicBezTo>
                      <a:pt x="22" y="30"/>
                      <a:pt x="19" y="31"/>
                      <a:pt x="18" y="32"/>
                    </a:cubicBezTo>
                    <a:cubicBezTo>
                      <a:pt x="17" y="34"/>
                      <a:pt x="15" y="35"/>
                      <a:pt x="12" y="35"/>
                    </a:cubicBezTo>
                    <a:cubicBezTo>
                      <a:pt x="11" y="35"/>
                      <a:pt x="11" y="35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9" y="35"/>
                      <a:pt x="9" y="35"/>
                      <a:pt x="9" y="35"/>
                    </a:cubicBezTo>
                    <a:cubicBezTo>
                      <a:pt x="9" y="35"/>
                      <a:pt x="9" y="35"/>
                      <a:pt x="8" y="35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8" y="35"/>
                      <a:pt x="8" y="35"/>
                      <a:pt x="7" y="35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5"/>
                      <a:pt x="7" y="35"/>
                      <a:pt x="6" y="35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5" y="35"/>
                      <a:pt x="5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35"/>
                      <a:pt x="4" y="35"/>
                      <a:pt x="4" y="36"/>
                    </a:cubicBezTo>
                    <a:cubicBezTo>
                      <a:pt x="4" y="36"/>
                      <a:pt x="4" y="36"/>
                      <a:pt x="4" y="37"/>
                    </a:cubicBezTo>
                    <a:cubicBezTo>
                      <a:pt x="4" y="37"/>
                      <a:pt x="4" y="37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5" y="39"/>
                      <a:pt x="5" y="40"/>
                      <a:pt x="5" y="40"/>
                    </a:cubicBezTo>
                    <a:cubicBezTo>
                      <a:pt x="5" y="40"/>
                      <a:pt x="5" y="40"/>
                      <a:pt x="5" y="41"/>
                    </a:cubicBezTo>
                    <a:cubicBezTo>
                      <a:pt x="7" y="42"/>
                      <a:pt x="8" y="47"/>
                      <a:pt x="8" y="50"/>
                    </a:cubicBezTo>
                    <a:cubicBezTo>
                      <a:pt x="8" y="52"/>
                      <a:pt x="6" y="53"/>
                      <a:pt x="5" y="54"/>
                    </a:cubicBezTo>
                    <a:cubicBezTo>
                      <a:pt x="4" y="55"/>
                      <a:pt x="1" y="57"/>
                      <a:pt x="0" y="58"/>
                    </a:cubicBezTo>
                    <a:cubicBezTo>
                      <a:pt x="1" y="58"/>
                      <a:pt x="1" y="58"/>
                      <a:pt x="1" y="58"/>
                    </a:cubicBezTo>
                    <a:cubicBezTo>
                      <a:pt x="2" y="59"/>
                      <a:pt x="5" y="61"/>
                      <a:pt x="4" y="64"/>
                    </a:cubicBezTo>
                    <a:cubicBezTo>
                      <a:pt x="4" y="64"/>
                      <a:pt x="4" y="64"/>
                      <a:pt x="4" y="65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4" y="66"/>
                      <a:pt x="4" y="66"/>
                      <a:pt x="4" y="66"/>
                    </a:cubicBezTo>
                    <a:cubicBezTo>
                      <a:pt x="4" y="66"/>
                      <a:pt x="4" y="67"/>
                      <a:pt x="4" y="68"/>
                    </a:cubicBezTo>
                    <a:cubicBezTo>
                      <a:pt x="4" y="68"/>
                      <a:pt x="4" y="68"/>
                      <a:pt x="4" y="68"/>
                    </a:cubicBezTo>
                    <a:cubicBezTo>
                      <a:pt x="4" y="68"/>
                      <a:pt x="4" y="68"/>
                      <a:pt x="4" y="68"/>
                    </a:cubicBezTo>
                    <a:cubicBezTo>
                      <a:pt x="4" y="68"/>
                      <a:pt x="4" y="68"/>
                      <a:pt x="5" y="68"/>
                    </a:cubicBezTo>
                    <a:cubicBezTo>
                      <a:pt x="5" y="68"/>
                      <a:pt x="5" y="68"/>
                      <a:pt x="5" y="68"/>
                    </a:cubicBezTo>
                    <a:cubicBezTo>
                      <a:pt x="6" y="67"/>
                      <a:pt x="6" y="67"/>
                      <a:pt x="6" y="67"/>
                    </a:cubicBezTo>
                    <a:cubicBezTo>
                      <a:pt x="7" y="66"/>
                      <a:pt x="7" y="66"/>
                      <a:pt x="7" y="66"/>
                    </a:cubicBezTo>
                    <a:cubicBezTo>
                      <a:pt x="9" y="64"/>
                      <a:pt x="11" y="62"/>
                      <a:pt x="15" y="62"/>
                    </a:cubicBezTo>
                    <a:cubicBezTo>
                      <a:pt x="28" y="62"/>
                      <a:pt x="34" y="63"/>
                      <a:pt x="36" y="65"/>
                    </a:cubicBezTo>
                    <a:cubicBezTo>
                      <a:pt x="36" y="65"/>
                      <a:pt x="38" y="65"/>
                      <a:pt x="39" y="65"/>
                    </a:cubicBezTo>
                    <a:cubicBezTo>
                      <a:pt x="39" y="65"/>
                      <a:pt x="39" y="65"/>
                      <a:pt x="40" y="65"/>
                    </a:cubicBezTo>
                    <a:cubicBezTo>
                      <a:pt x="42" y="65"/>
                      <a:pt x="44" y="65"/>
                      <a:pt x="46" y="66"/>
                    </a:cubicBezTo>
                    <a:cubicBezTo>
                      <a:pt x="48" y="67"/>
                      <a:pt x="50" y="68"/>
                      <a:pt x="51" y="68"/>
                    </a:cubicBezTo>
                    <a:cubicBezTo>
                      <a:pt x="52" y="66"/>
                      <a:pt x="53" y="66"/>
                      <a:pt x="55" y="67"/>
                    </a:cubicBezTo>
                    <a:cubicBezTo>
                      <a:pt x="56" y="68"/>
                      <a:pt x="58" y="68"/>
                      <a:pt x="59" y="68"/>
                    </a:cubicBezTo>
                    <a:cubicBezTo>
                      <a:pt x="59" y="67"/>
                      <a:pt x="60" y="67"/>
                      <a:pt x="61" y="67"/>
                    </a:cubicBezTo>
                    <a:cubicBezTo>
                      <a:pt x="63" y="67"/>
                      <a:pt x="64" y="68"/>
                      <a:pt x="66" y="69"/>
                    </a:cubicBezTo>
                    <a:cubicBezTo>
                      <a:pt x="66" y="69"/>
                      <a:pt x="66" y="70"/>
                      <a:pt x="67" y="70"/>
                    </a:cubicBezTo>
                    <a:cubicBezTo>
                      <a:pt x="68" y="69"/>
                      <a:pt x="70" y="69"/>
                      <a:pt x="71" y="69"/>
                    </a:cubicBezTo>
                    <a:cubicBezTo>
                      <a:pt x="73" y="69"/>
                      <a:pt x="75" y="69"/>
                      <a:pt x="77" y="70"/>
                    </a:cubicBezTo>
                    <a:cubicBezTo>
                      <a:pt x="77" y="70"/>
                      <a:pt x="77" y="69"/>
                      <a:pt x="77" y="69"/>
                    </a:cubicBezTo>
                    <a:cubicBezTo>
                      <a:pt x="77" y="67"/>
                      <a:pt x="80" y="64"/>
                      <a:pt x="85" y="60"/>
                    </a:cubicBezTo>
                    <a:cubicBezTo>
                      <a:pt x="85" y="60"/>
                      <a:pt x="85" y="60"/>
                      <a:pt x="85" y="60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86" y="60"/>
                      <a:pt x="87" y="60"/>
                      <a:pt x="87" y="59"/>
                    </a:cubicBezTo>
                    <a:cubicBezTo>
                      <a:pt x="87" y="59"/>
                      <a:pt x="87" y="59"/>
                      <a:pt x="87" y="59"/>
                    </a:cubicBezTo>
                    <a:cubicBezTo>
                      <a:pt x="88" y="59"/>
                      <a:pt x="88" y="59"/>
                      <a:pt x="89" y="59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90" y="59"/>
                      <a:pt x="90" y="59"/>
                      <a:pt x="91" y="59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0" y="58"/>
                      <a:pt x="90" y="58"/>
                      <a:pt x="90" y="57"/>
                    </a:cubicBezTo>
                    <a:cubicBezTo>
                      <a:pt x="90" y="57"/>
                      <a:pt x="90" y="56"/>
                      <a:pt x="90" y="56"/>
                    </a:cubicBezTo>
                    <a:cubicBezTo>
                      <a:pt x="89" y="54"/>
                      <a:pt x="89" y="53"/>
                      <a:pt x="88" y="51"/>
                    </a:cubicBezTo>
                    <a:cubicBezTo>
                      <a:pt x="87" y="48"/>
                      <a:pt x="87" y="46"/>
                      <a:pt x="88" y="44"/>
                    </a:cubicBezTo>
                    <a:cubicBezTo>
                      <a:pt x="89" y="43"/>
                      <a:pt x="90" y="42"/>
                      <a:pt x="91" y="42"/>
                    </a:cubicBezTo>
                    <a:cubicBezTo>
                      <a:pt x="92" y="42"/>
                      <a:pt x="93" y="43"/>
                      <a:pt x="95" y="44"/>
                    </a:cubicBezTo>
                    <a:cubicBezTo>
                      <a:pt x="95" y="44"/>
                      <a:pt x="97" y="44"/>
                      <a:pt x="97" y="44"/>
                    </a:cubicBezTo>
                    <a:cubicBezTo>
                      <a:pt x="101" y="42"/>
                      <a:pt x="102" y="41"/>
                      <a:pt x="102" y="41"/>
                    </a:cubicBezTo>
                    <a:cubicBezTo>
                      <a:pt x="101" y="40"/>
                      <a:pt x="99" y="38"/>
                      <a:pt x="98" y="37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95" y="37"/>
                      <a:pt x="94" y="35"/>
                      <a:pt x="93" y="34"/>
                    </a:cubicBezTo>
                    <a:cubicBezTo>
                      <a:pt x="92" y="33"/>
                      <a:pt x="91" y="31"/>
                      <a:pt x="90" y="31"/>
                    </a:cubicBezTo>
                    <a:cubicBezTo>
                      <a:pt x="88" y="30"/>
                      <a:pt x="87" y="28"/>
                      <a:pt x="86" y="26"/>
                    </a:cubicBezTo>
                    <a:cubicBezTo>
                      <a:pt x="86" y="25"/>
                      <a:pt x="85" y="24"/>
                      <a:pt x="85" y="24"/>
                    </a:cubicBezTo>
                    <a:cubicBezTo>
                      <a:pt x="82" y="22"/>
                      <a:pt x="82" y="18"/>
                      <a:pt x="82" y="16"/>
                    </a:cubicBezTo>
                    <a:cubicBezTo>
                      <a:pt x="82" y="16"/>
                      <a:pt x="82" y="15"/>
                      <a:pt x="82" y="14"/>
                    </a:cubicBezTo>
                    <a:cubicBezTo>
                      <a:pt x="82" y="13"/>
                      <a:pt x="82" y="12"/>
                      <a:pt x="82" y="11"/>
                    </a:cubicBezTo>
                    <a:cubicBezTo>
                      <a:pt x="82" y="10"/>
                      <a:pt x="82" y="8"/>
                      <a:pt x="82" y="8"/>
                    </a:cubicBezTo>
                    <a:cubicBezTo>
                      <a:pt x="82" y="8"/>
                      <a:pt x="82" y="8"/>
                      <a:pt x="82" y="8"/>
                    </a:cubicBezTo>
                    <a:cubicBezTo>
                      <a:pt x="80" y="7"/>
                      <a:pt x="77" y="5"/>
                      <a:pt x="74" y="5"/>
                    </a:cubicBezTo>
                    <a:cubicBezTo>
                      <a:pt x="74" y="5"/>
                      <a:pt x="74" y="5"/>
                      <a:pt x="74" y="5"/>
                    </a:cubicBezTo>
                    <a:cubicBezTo>
                      <a:pt x="72" y="6"/>
                      <a:pt x="70" y="7"/>
                      <a:pt x="69" y="7"/>
                    </a:cubicBezTo>
                    <a:cubicBezTo>
                      <a:pt x="68" y="7"/>
                      <a:pt x="66" y="6"/>
                      <a:pt x="65" y="4"/>
                    </a:cubicBezTo>
                    <a:cubicBezTo>
                      <a:pt x="64" y="2"/>
                      <a:pt x="63" y="2"/>
                      <a:pt x="62" y="2"/>
                    </a:cubicBezTo>
                    <a:cubicBezTo>
                      <a:pt x="58" y="3"/>
                      <a:pt x="55" y="1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1" name="Freeform 1206">
                <a:extLst>
                  <a:ext uri="{FF2B5EF4-FFF2-40B4-BE49-F238E27FC236}">
                    <a16:creationId xmlns:a16="http://schemas.microsoft.com/office/drawing/2014/main" id="{D65BFB07-1998-45F0-9255-69657D3AFF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7" y="3105"/>
                <a:ext cx="75" cy="33"/>
              </a:xfrm>
              <a:custGeom>
                <a:avLst/>
                <a:gdLst>
                  <a:gd name="T0" fmla="*/ 66 w 78"/>
                  <a:gd name="T1" fmla="*/ 32 h 34"/>
                  <a:gd name="T2" fmla="*/ 69 w 78"/>
                  <a:gd name="T3" fmla="*/ 31 h 34"/>
                  <a:gd name="T4" fmla="*/ 73 w 78"/>
                  <a:gd name="T5" fmla="*/ 31 h 34"/>
                  <a:gd name="T6" fmla="*/ 76 w 78"/>
                  <a:gd name="T7" fmla="*/ 28 h 34"/>
                  <a:gd name="T8" fmla="*/ 78 w 78"/>
                  <a:gd name="T9" fmla="*/ 27 h 34"/>
                  <a:gd name="T10" fmla="*/ 78 w 78"/>
                  <a:gd name="T11" fmla="*/ 26 h 34"/>
                  <a:gd name="T12" fmla="*/ 73 w 78"/>
                  <a:gd name="T13" fmla="*/ 14 h 34"/>
                  <a:gd name="T14" fmla="*/ 71 w 78"/>
                  <a:gd name="T15" fmla="*/ 8 h 34"/>
                  <a:gd name="T16" fmla="*/ 70 w 78"/>
                  <a:gd name="T17" fmla="*/ 7 h 34"/>
                  <a:gd name="T18" fmla="*/ 61 w 78"/>
                  <a:gd name="T19" fmla="*/ 6 h 34"/>
                  <a:gd name="T20" fmla="*/ 49 w 78"/>
                  <a:gd name="T21" fmla="*/ 0 h 34"/>
                  <a:gd name="T22" fmla="*/ 46 w 78"/>
                  <a:gd name="T23" fmla="*/ 0 h 34"/>
                  <a:gd name="T24" fmla="*/ 44 w 78"/>
                  <a:gd name="T25" fmla="*/ 0 h 34"/>
                  <a:gd name="T26" fmla="*/ 42 w 78"/>
                  <a:gd name="T27" fmla="*/ 0 h 34"/>
                  <a:gd name="T28" fmla="*/ 40 w 78"/>
                  <a:gd name="T29" fmla="*/ 0 h 34"/>
                  <a:gd name="T30" fmla="*/ 38 w 78"/>
                  <a:gd name="T31" fmla="*/ 4 h 34"/>
                  <a:gd name="T32" fmla="*/ 30 w 78"/>
                  <a:gd name="T33" fmla="*/ 16 h 34"/>
                  <a:gd name="T34" fmla="*/ 27 w 78"/>
                  <a:gd name="T35" fmla="*/ 16 h 34"/>
                  <a:gd name="T36" fmla="*/ 16 w 78"/>
                  <a:gd name="T37" fmla="*/ 3 h 34"/>
                  <a:gd name="T38" fmla="*/ 7 w 78"/>
                  <a:gd name="T39" fmla="*/ 9 h 34"/>
                  <a:gd name="T40" fmla="*/ 3 w 78"/>
                  <a:gd name="T41" fmla="*/ 17 h 34"/>
                  <a:gd name="T42" fmla="*/ 2 w 78"/>
                  <a:gd name="T43" fmla="*/ 25 h 34"/>
                  <a:gd name="T44" fmla="*/ 4 w 78"/>
                  <a:gd name="T45" fmla="*/ 25 h 34"/>
                  <a:gd name="T46" fmla="*/ 6 w 78"/>
                  <a:gd name="T47" fmla="*/ 24 h 34"/>
                  <a:gd name="T48" fmla="*/ 7 w 78"/>
                  <a:gd name="T49" fmla="*/ 24 h 34"/>
                  <a:gd name="T50" fmla="*/ 14 w 78"/>
                  <a:gd name="T51" fmla="*/ 22 h 34"/>
                  <a:gd name="T52" fmla="*/ 26 w 78"/>
                  <a:gd name="T53" fmla="*/ 23 h 34"/>
                  <a:gd name="T54" fmla="*/ 39 w 78"/>
                  <a:gd name="T55" fmla="*/ 23 h 34"/>
                  <a:gd name="T56" fmla="*/ 46 w 78"/>
                  <a:gd name="T57" fmla="*/ 25 h 34"/>
                  <a:gd name="T58" fmla="*/ 47 w 78"/>
                  <a:gd name="T59" fmla="*/ 25 h 34"/>
                  <a:gd name="T60" fmla="*/ 61 w 78"/>
                  <a:gd name="T61" fmla="*/ 33 h 34"/>
                  <a:gd name="T62" fmla="*/ 62 w 78"/>
                  <a:gd name="T63" fmla="*/ 34 h 34"/>
                  <a:gd name="T64" fmla="*/ 64 w 78"/>
                  <a:gd name="T65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8" h="34">
                    <a:moveTo>
                      <a:pt x="64" y="33"/>
                    </a:moveTo>
                    <a:cubicBezTo>
                      <a:pt x="64" y="32"/>
                      <a:pt x="65" y="32"/>
                      <a:pt x="66" y="32"/>
                    </a:cubicBezTo>
                    <a:cubicBezTo>
                      <a:pt x="67" y="31"/>
                      <a:pt x="68" y="31"/>
                      <a:pt x="69" y="31"/>
                    </a:cubicBezTo>
                    <a:cubicBezTo>
                      <a:pt x="69" y="31"/>
                      <a:pt x="69" y="31"/>
                      <a:pt x="69" y="31"/>
                    </a:cubicBezTo>
                    <a:cubicBezTo>
                      <a:pt x="70" y="31"/>
                      <a:pt x="71" y="31"/>
                      <a:pt x="71" y="31"/>
                    </a:cubicBezTo>
                    <a:cubicBezTo>
                      <a:pt x="72" y="31"/>
                      <a:pt x="72" y="31"/>
                      <a:pt x="73" y="31"/>
                    </a:cubicBezTo>
                    <a:cubicBezTo>
                      <a:pt x="73" y="31"/>
                      <a:pt x="73" y="31"/>
                      <a:pt x="74" y="30"/>
                    </a:cubicBezTo>
                    <a:cubicBezTo>
                      <a:pt x="74" y="29"/>
                      <a:pt x="75" y="28"/>
                      <a:pt x="76" y="28"/>
                    </a:cubicBezTo>
                    <a:cubicBezTo>
                      <a:pt x="76" y="27"/>
                      <a:pt x="77" y="27"/>
                      <a:pt x="77" y="27"/>
                    </a:cubicBezTo>
                    <a:cubicBezTo>
                      <a:pt x="78" y="27"/>
                      <a:pt x="78" y="27"/>
                      <a:pt x="78" y="27"/>
                    </a:cubicBezTo>
                    <a:cubicBezTo>
                      <a:pt x="78" y="27"/>
                      <a:pt x="78" y="27"/>
                      <a:pt x="78" y="26"/>
                    </a:cubicBezTo>
                    <a:cubicBezTo>
                      <a:pt x="78" y="26"/>
                      <a:pt x="78" y="26"/>
                      <a:pt x="78" y="26"/>
                    </a:cubicBezTo>
                    <a:cubicBezTo>
                      <a:pt x="78" y="24"/>
                      <a:pt x="77" y="23"/>
                      <a:pt x="77" y="22"/>
                    </a:cubicBezTo>
                    <a:cubicBezTo>
                      <a:pt x="73" y="19"/>
                      <a:pt x="72" y="16"/>
                      <a:pt x="73" y="14"/>
                    </a:cubicBezTo>
                    <a:cubicBezTo>
                      <a:pt x="73" y="13"/>
                      <a:pt x="74" y="11"/>
                      <a:pt x="72" y="10"/>
                    </a:cubicBezTo>
                    <a:cubicBezTo>
                      <a:pt x="72" y="9"/>
                      <a:pt x="71" y="9"/>
                      <a:pt x="71" y="8"/>
                    </a:cubicBezTo>
                    <a:cubicBezTo>
                      <a:pt x="71" y="8"/>
                      <a:pt x="71" y="8"/>
                      <a:pt x="70" y="8"/>
                    </a:cubicBezTo>
                    <a:cubicBezTo>
                      <a:pt x="70" y="7"/>
                      <a:pt x="70" y="7"/>
                      <a:pt x="70" y="7"/>
                    </a:cubicBezTo>
                    <a:cubicBezTo>
                      <a:pt x="66" y="7"/>
                      <a:pt x="63" y="7"/>
                      <a:pt x="62" y="6"/>
                    </a:cubicBezTo>
                    <a:cubicBezTo>
                      <a:pt x="62" y="6"/>
                      <a:pt x="61" y="6"/>
                      <a:pt x="61" y="6"/>
                    </a:cubicBezTo>
                    <a:cubicBezTo>
                      <a:pt x="61" y="7"/>
                      <a:pt x="61" y="7"/>
                      <a:pt x="61" y="7"/>
                    </a:cubicBezTo>
                    <a:cubicBezTo>
                      <a:pt x="59" y="7"/>
                      <a:pt x="55" y="5"/>
                      <a:pt x="49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6" y="0"/>
                    </a:cubicBezTo>
                    <a:cubicBezTo>
                      <a:pt x="46" y="0"/>
                      <a:pt x="45" y="0"/>
                      <a:pt x="45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1" y="0"/>
                      <a:pt x="41" y="0"/>
                      <a:pt x="40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39" y="0"/>
                      <a:pt x="38" y="0"/>
                    </a:cubicBezTo>
                    <a:cubicBezTo>
                      <a:pt x="37" y="1"/>
                      <a:pt x="38" y="2"/>
                      <a:pt x="38" y="4"/>
                    </a:cubicBezTo>
                    <a:cubicBezTo>
                      <a:pt x="38" y="6"/>
                      <a:pt x="38" y="7"/>
                      <a:pt x="38" y="9"/>
                    </a:cubicBezTo>
                    <a:cubicBezTo>
                      <a:pt x="38" y="14"/>
                      <a:pt x="35" y="16"/>
                      <a:pt x="30" y="16"/>
                    </a:cubicBezTo>
                    <a:cubicBezTo>
                      <a:pt x="29" y="16"/>
                      <a:pt x="29" y="16"/>
                      <a:pt x="28" y="16"/>
                    </a:cubicBezTo>
                    <a:cubicBezTo>
                      <a:pt x="28" y="16"/>
                      <a:pt x="27" y="16"/>
                      <a:pt x="27" y="16"/>
                    </a:cubicBezTo>
                    <a:cubicBezTo>
                      <a:pt x="24" y="16"/>
                      <a:pt x="21" y="11"/>
                      <a:pt x="17" y="5"/>
                    </a:cubicBezTo>
                    <a:cubicBezTo>
                      <a:pt x="16" y="5"/>
                      <a:pt x="16" y="4"/>
                      <a:pt x="16" y="3"/>
                    </a:cubicBezTo>
                    <a:cubicBezTo>
                      <a:pt x="15" y="4"/>
                      <a:pt x="12" y="5"/>
                      <a:pt x="10" y="7"/>
                    </a:cubicBezTo>
                    <a:cubicBezTo>
                      <a:pt x="9" y="7"/>
                      <a:pt x="8" y="8"/>
                      <a:pt x="7" y="9"/>
                    </a:cubicBezTo>
                    <a:cubicBezTo>
                      <a:pt x="6" y="9"/>
                      <a:pt x="6" y="10"/>
                      <a:pt x="5" y="12"/>
                    </a:cubicBezTo>
                    <a:cubicBezTo>
                      <a:pt x="5" y="14"/>
                      <a:pt x="5" y="16"/>
                      <a:pt x="3" y="17"/>
                    </a:cubicBezTo>
                    <a:cubicBezTo>
                      <a:pt x="1" y="19"/>
                      <a:pt x="0" y="21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5"/>
                      <a:pt x="3" y="25"/>
                      <a:pt x="4" y="25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5" y="25"/>
                      <a:pt x="5" y="24"/>
                      <a:pt x="6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8" y="24"/>
                      <a:pt x="8" y="23"/>
                      <a:pt x="8" y="23"/>
                    </a:cubicBezTo>
                    <a:cubicBezTo>
                      <a:pt x="10" y="22"/>
                      <a:pt x="12" y="22"/>
                      <a:pt x="14" y="22"/>
                    </a:cubicBezTo>
                    <a:cubicBezTo>
                      <a:pt x="17" y="22"/>
                      <a:pt x="20" y="22"/>
                      <a:pt x="22" y="22"/>
                    </a:cubicBezTo>
                    <a:cubicBezTo>
                      <a:pt x="24" y="23"/>
                      <a:pt x="25" y="23"/>
                      <a:pt x="26" y="23"/>
                    </a:cubicBezTo>
                    <a:cubicBezTo>
                      <a:pt x="27" y="23"/>
                      <a:pt x="28" y="23"/>
                      <a:pt x="29" y="23"/>
                    </a:cubicBezTo>
                    <a:cubicBezTo>
                      <a:pt x="33" y="23"/>
                      <a:pt x="37" y="24"/>
                      <a:pt x="39" y="23"/>
                    </a:cubicBezTo>
                    <a:cubicBezTo>
                      <a:pt x="40" y="23"/>
                      <a:pt x="41" y="23"/>
                      <a:pt x="41" y="23"/>
                    </a:cubicBezTo>
                    <a:cubicBezTo>
                      <a:pt x="44" y="23"/>
                      <a:pt x="45" y="24"/>
                      <a:pt x="46" y="25"/>
                    </a:cubicBezTo>
                    <a:cubicBezTo>
                      <a:pt x="46" y="25"/>
                      <a:pt x="46" y="25"/>
                      <a:pt x="46" y="25"/>
                    </a:cubicBezTo>
                    <a:cubicBezTo>
                      <a:pt x="46" y="25"/>
                      <a:pt x="47" y="25"/>
                      <a:pt x="47" y="25"/>
                    </a:cubicBezTo>
                    <a:cubicBezTo>
                      <a:pt x="51" y="25"/>
                      <a:pt x="56" y="29"/>
                      <a:pt x="58" y="31"/>
                    </a:cubicBezTo>
                    <a:cubicBezTo>
                      <a:pt x="59" y="32"/>
                      <a:pt x="60" y="32"/>
                      <a:pt x="61" y="33"/>
                    </a:cubicBezTo>
                    <a:cubicBezTo>
                      <a:pt x="61" y="33"/>
                      <a:pt x="61" y="33"/>
                      <a:pt x="61" y="34"/>
                    </a:cubicBezTo>
                    <a:cubicBezTo>
                      <a:pt x="62" y="34"/>
                      <a:pt x="62" y="34"/>
                      <a:pt x="62" y="34"/>
                    </a:cubicBezTo>
                    <a:cubicBezTo>
                      <a:pt x="63" y="34"/>
                      <a:pt x="63" y="33"/>
                      <a:pt x="64" y="33"/>
                    </a:cubicBezTo>
                    <a:cubicBezTo>
                      <a:pt x="64" y="33"/>
                      <a:pt x="64" y="33"/>
                      <a:pt x="64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2" name="Freeform 1207">
                <a:extLst>
                  <a:ext uri="{FF2B5EF4-FFF2-40B4-BE49-F238E27FC236}">
                    <a16:creationId xmlns:a16="http://schemas.microsoft.com/office/drawing/2014/main" id="{CA322733-525D-40D2-8D7A-10F0FF819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8" y="3130"/>
                <a:ext cx="57" cy="34"/>
              </a:xfrm>
              <a:custGeom>
                <a:avLst/>
                <a:gdLst>
                  <a:gd name="T0" fmla="*/ 26 w 59"/>
                  <a:gd name="T1" fmla="*/ 32 h 36"/>
                  <a:gd name="T2" fmla="*/ 27 w 59"/>
                  <a:gd name="T3" fmla="*/ 33 h 36"/>
                  <a:gd name="T4" fmla="*/ 28 w 59"/>
                  <a:gd name="T5" fmla="*/ 34 h 36"/>
                  <a:gd name="T6" fmla="*/ 29 w 59"/>
                  <a:gd name="T7" fmla="*/ 34 h 36"/>
                  <a:gd name="T8" fmla="*/ 29 w 59"/>
                  <a:gd name="T9" fmla="*/ 35 h 36"/>
                  <a:gd name="T10" fmla="*/ 30 w 59"/>
                  <a:gd name="T11" fmla="*/ 35 h 36"/>
                  <a:gd name="T12" fmla="*/ 32 w 59"/>
                  <a:gd name="T13" fmla="*/ 35 h 36"/>
                  <a:gd name="T14" fmla="*/ 33 w 59"/>
                  <a:gd name="T15" fmla="*/ 35 h 36"/>
                  <a:gd name="T16" fmla="*/ 34 w 59"/>
                  <a:gd name="T17" fmla="*/ 35 h 36"/>
                  <a:gd name="T18" fmla="*/ 35 w 59"/>
                  <a:gd name="T19" fmla="*/ 35 h 36"/>
                  <a:gd name="T20" fmla="*/ 36 w 59"/>
                  <a:gd name="T21" fmla="*/ 35 h 36"/>
                  <a:gd name="T22" fmla="*/ 36 w 59"/>
                  <a:gd name="T23" fmla="*/ 35 h 36"/>
                  <a:gd name="T24" fmla="*/ 40 w 59"/>
                  <a:gd name="T25" fmla="*/ 33 h 36"/>
                  <a:gd name="T26" fmla="*/ 48 w 59"/>
                  <a:gd name="T27" fmla="*/ 28 h 36"/>
                  <a:gd name="T28" fmla="*/ 54 w 59"/>
                  <a:gd name="T29" fmla="*/ 20 h 36"/>
                  <a:gd name="T30" fmla="*/ 56 w 59"/>
                  <a:gd name="T31" fmla="*/ 19 h 36"/>
                  <a:gd name="T32" fmla="*/ 59 w 59"/>
                  <a:gd name="T33" fmla="*/ 15 h 36"/>
                  <a:gd name="T34" fmla="*/ 59 w 59"/>
                  <a:gd name="T35" fmla="*/ 12 h 36"/>
                  <a:gd name="T36" fmla="*/ 58 w 59"/>
                  <a:gd name="T37" fmla="*/ 11 h 36"/>
                  <a:gd name="T38" fmla="*/ 55 w 59"/>
                  <a:gd name="T39" fmla="*/ 9 h 36"/>
                  <a:gd name="T40" fmla="*/ 45 w 59"/>
                  <a:gd name="T41" fmla="*/ 3 h 36"/>
                  <a:gd name="T42" fmla="*/ 45 w 59"/>
                  <a:gd name="T43" fmla="*/ 3 h 36"/>
                  <a:gd name="T44" fmla="*/ 42 w 59"/>
                  <a:gd name="T45" fmla="*/ 1 h 36"/>
                  <a:gd name="T46" fmla="*/ 41 w 59"/>
                  <a:gd name="T47" fmla="*/ 1 h 36"/>
                  <a:gd name="T48" fmla="*/ 40 w 59"/>
                  <a:gd name="T49" fmla="*/ 1 h 36"/>
                  <a:gd name="T50" fmla="*/ 28 w 59"/>
                  <a:gd name="T51" fmla="*/ 1 h 36"/>
                  <a:gd name="T52" fmla="*/ 13 w 59"/>
                  <a:gd name="T53" fmla="*/ 0 h 36"/>
                  <a:gd name="T54" fmla="*/ 8 w 59"/>
                  <a:gd name="T55" fmla="*/ 1 h 36"/>
                  <a:gd name="T56" fmla="*/ 6 w 59"/>
                  <a:gd name="T57" fmla="*/ 2 h 36"/>
                  <a:gd name="T58" fmla="*/ 3 w 59"/>
                  <a:gd name="T59" fmla="*/ 3 h 36"/>
                  <a:gd name="T60" fmla="*/ 2 w 59"/>
                  <a:gd name="T61" fmla="*/ 3 h 36"/>
                  <a:gd name="T62" fmla="*/ 3 w 59"/>
                  <a:gd name="T63" fmla="*/ 14 h 36"/>
                  <a:gd name="T64" fmla="*/ 11 w 59"/>
                  <a:gd name="T65" fmla="*/ 18 h 36"/>
                  <a:gd name="T66" fmla="*/ 21 w 59"/>
                  <a:gd name="T67" fmla="*/ 23 h 36"/>
                  <a:gd name="T68" fmla="*/ 20 w 59"/>
                  <a:gd name="T69" fmla="*/ 3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9" h="36">
                    <a:moveTo>
                      <a:pt x="20" y="30"/>
                    </a:moveTo>
                    <a:cubicBezTo>
                      <a:pt x="22" y="30"/>
                      <a:pt x="24" y="31"/>
                      <a:pt x="26" y="32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6" y="32"/>
                      <a:pt x="27" y="33"/>
                      <a:pt x="27" y="33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27" y="33"/>
                      <a:pt x="28" y="33"/>
                      <a:pt x="28" y="34"/>
                    </a:cubicBezTo>
                    <a:cubicBezTo>
                      <a:pt x="28" y="34"/>
                      <a:pt x="28" y="34"/>
                      <a:pt x="28" y="34"/>
                    </a:cubicBezTo>
                    <a:cubicBezTo>
                      <a:pt x="28" y="34"/>
                      <a:pt x="28" y="34"/>
                      <a:pt x="29" y="34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2" y="35"/>
                      <a:pt x="32" y="35"/>
                      <a:pt x="32" y="35"/>
                    </a:cubicBezTo>
                    <a:cubicBezTo>
                      <a:pt x="32" y="35"/>
                      <a:pt x="32" y="35"/>
                      <a:pt x="33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7" y="36"/>
                      <a:pt x="38" y="35"/>
                      <a:pt x="40" y="33"/>
                    </a:cubicBezTo>
                    <a:cubicBezTo>
                      <a:pt x="42" y="31"/>
                      <a:pt x="46" y="30"/>
                      <a:pt x="48" y="30"/>
                    </a:cubicBezTo>
                    <a:cubicBezTo>
                      <a:pt x="48" y="30"/>
                      <a:pt x="48" y="29"/>
                      <a:pt x="48" y="28"/>
                    </a:cubicBezTo>
                    <a:cubicBezTo>
                      <a:pt x="48" y="28"/>
                      <a:pt x="48" y="27"/>
                      <a:pt x="48" y="27"/>
                    </a:cubicBezTo>
                    <a:cubicBezTo>
                      <a:pt x="49" y="24"/>
                      <a:pt x="52" y="21"/>
                      <a:pt x="54" y="20"/>
                    </a:cubicBezTo>
                    <a:cubicBezTo>
                      <a:pt x="55" y="20"/>
                      <a:pt x="55" y="20"/>
                      <a:pt x="55" y="20"/>
                    </a:cubicBezTo>
                    <a:cubicBezTo>
                      <a:pt x="56" y="20"/>
                      <a:pt x="56" y="19"/>
                      <a:pt x="56" y="19"/>
                    </a:cubicBezTo>
                    <a:cubicBezTo>
                      <a:pt x="57" y="18"/>
                      <a:pt x="57" y="17"/>
                      <a:pt x="59" y="17"/>
                    </a:cubicBezTo>
                    <a:cubicBezTo>
                      <a:pt x="59" y="16"/>
                      <a:pt x="59" y="16"/>
                      <a:pt x="59" y="15"/>
                    </a:cubicBezTo>
                    <a:cubicBezTo>
                      <a:pt x="59" y="14"/>
                      <a:pt x="59" y="13"/>
                      <a:pt x="59" y="13"/>
                    </a:cubicBezTo>
                    <a:cubicBezTo>
                      <a:pt x="59" y="13"/>
                      <a:pt x="59" y="12"/>
                      <a:pt x="59" y="12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59" y="11"/>
                      <a:pt x="59" y="11"/>
                      <a:pt x="58" y="11"/>
                    </a:cubicBezTo>
                    <a:cubicBezTo>
                      <a:pt x="58" y="11"/>
                      <a:pt x="58" y="11"/>
                      <a:pt x="57" y="10"/>
                    </a:cubicBezTo>
                    <a:cubicBezTo>
                      <a:pt x="56" y="10"/>
                      <a:pt x="56" y="9"/>
                      <a:pt x="55" y="9"/>
                    </a:cubicBezTo>
                    <a:cubicBezTo>
                      <a:pt x="51" y="5"/>
                      <a:pt x="48" y="3"/>
                      <a:pt x="46" y="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4" y="3"/>
                      <a:pt x="43" y="3"/>
                      <a:pt x="42" y="2"/>
                    </a:cubicBezTo>
                    <a:cubicBezTo>
                      <a:pt x="42" y="2"/>
                      <a:pt x="42" y="2"/>
                      <a:pt x="42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0" y="1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38" y="1"/>
                      <a:pt x="36" y="2"/>
                      <a:pt x="34" y="2"/>
                    </a:cubicBezTo>
                    <a:cubicBezTo>
                      <a:pt x="32" y="2"/>
                      <a:pt x="30" y="1"/>
                      <a:pt x="28" y="1"/>
                    </a:cubicBezTo>
                    <a:cubicBezTo>
                      <a:pt x="25" y="1"/>
                      <a:pt x="24" y="1"/>
                      <a:pt x="21" y="0"/>
                    </a:cubicBezTo>
                    <a:cubicBezTo>
                      <a:pt x="18" y="0"/>
                      <a:pt x="16" y="0"/>
                      <a:pt x="13" y="0"/>
                    </a:cubicBezTo>
                    <a:cubicBezTo>
                      <a:pt x="11" y="0"/>
                      <a:pt x="10" y="0"/>
                      <a:pt x="9" y="0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7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4" y="2"/>
                      <a:pt x="4" y="3"/>
                      <a:pt x="3" y="3"/>
                    </a:cubicBezTo>
                    <a:cubicBezTo>
                      <a:pt x="3" y="3"/>
                      <a:pt x="3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7"/>
                      <a:pt x="3" y="11"/>
                      <a:pt x="0" y="14"/>
                    </a:cubicBezTo>
                    <a:cubicBezTo>
                      <a:pt x="1" y="14"/>
                      <a:pt x="2" y="14"/>
                      <a:pt x="3" y="14"/>
                    </a:cubicBezTo>
                    <a:cubicBezTo>
                      <a:pt x="4" y="14"/>
                      <a:pt x="6" y="14"/>
                      <a:pt x="7" y="16"/>
                    </a:cubicBezTo>
                    <a:cubicBezTo>
                      <a:pt x="8" y="17"/>
                      <a:pt x="10" y="18"/>
                      <a:pt x="11" y="18"/>
                    </a:cubicBezTo>
                    <a:cubicBezTo>
                      <a:pt x="12" y="18"/>
                      <a:pt x="13" y="18"/>
                      <a:pt x="13" y="18"/>
                    </a:cubicBezTo>
                    <a:cubicBezTo>
                      <a:pt x="16" y="18"/>
                      <a:pt x="21" y="20"/>
                      <a:pt x="21" y="23"/>
                    </a:cubicBezTo>
                    <a:cubicBezTo>
                      <a:pt x="21" y="24"/>
                      <a:pt x="21" y="25"/>
                      <a:pt x="20" y="26"/>
                    </a:cubicBezTo>
                    <a:cubicBezTo>
                      <a:pt x="20" y="27"/>
                      <a:pt x="20" y="29"/>
                      <a:pt x="20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3" name="Freeform 1208">
                <a:extLst>
                  <a:ext uri="{FF2B5EF4-FFF2-40B4-BE49-F238E27FC236}">
                    <a16:creationId xmlns:a16="http://schemas.microsoft.com/office/drawing/2014/main" id="{3B32C051-F30D-41BB-931D-9495C399AA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3" y="3258"/>
                <a:ext cx="42" cy="22"/>
              </a:xfrm>
              <a:custGeom>
                <a:avLst/>
                <a:gdLst>
                  <a:gd name="T0" fmla="*/ 9 w 44"/>
                  <a:gd name="T1" fmla="*/ 22 h 22"/>
                  <a:gd name="T2" fmla="*/ 11 w 44"/>
                  <a:gd name="T3" fmla="*/ 22 h 22"/>
                  <a:gd name="T4" fmla="*/ 12 w 44"/>
                  <a:gd name="T5" fmla="*/ 22 h 22"/>
                  <a:gd name="T6" fmla="*/ 14 w 44"/>
                  <a:gd name="T7" fmla="*/ 22 h 22"/>
                  <a:gd name="T8" fmla="*/ 14 w 44"/>
                  <a:gd name="T9" fmla="*/ 22 h 22"/>
                  <a:gd name="T10" fmla="*/ 15 w 44"/>
                  <a:gd name="T11" fmla="*/ 22 h 22"/>
                  <a:gd name="T12" fmla="*/ 16 w 44"/>
                  <a:gd name="T13" fmla="*/ 22 h 22"/>
                  <a:gd name="T14" fmla="*/ 17 w 44"/>
                  <a:gd name="T15" fmla="*/ 22 h 22"/>
                  <a:gd name="T16" fmla="*/ 19 w 44"/>
                  <a:gd name="T17" fmla="*/ 18 h 22"/>
                  <a:gd name="T18" fmla="*/ 21 w 44"/>
                  <a:gd name="T19" fmla="*/ 14 h 22"/>
                  <a:gd name="T20" fmla="*/ 22 w 44"/>
                  <a:gd name="T21" fmla="*/ 14 h 22"/>
                  <a:gd name="T22" fmla="*/ 23 w 44"/>
                  <a:gd name="T23" fmla="*/ 14 h 22"/>
                  <a:gd name="T24" fmla="*/ 27 w 44"/>
                  <a:gd name="T25" fmla="*/ 18 h 22"/>
                  <a:gd name="T26" fmla="*/ 30 w 44"/>
                  <a:gd name="T27" fmla="*/ 22 h 22"/>
                  <a:gd name="T28" fmla="*/ 30 w 44"/>
                  <a:gd name="T29" fmla="*/ 20 h 22"/>
                  <a:gd name="T30" fmla="*/ 35 w 44"/>
                  <a:gd name="T31" fmla="*/ 15 h 22"/>
                  <a:gd name="T32" fmla="*/ 36 w 44"/>
                  <a:gd name="T33" fmla="*/ 15 h 22"/>
                  <a:gd name="T34" fmla="*/ 39 w 44"/>
                  <a:gd name="T35" fmla="*/ 16 h 22"/>
                  <a:gd name="T36" fmla="*/ 44 w 44"/>
                  <a:gd name="T37" fmla="*/ 13 h 22"/>
                  <a:gd name="T38" fmla="*/ 44 w 44"/>
                  <a:gd name="T39" fmla="*/ 13 h 22"/>
                  <a:gd name="T40" fmla="*/ 44 w 44"/>
                  <a:gd name="T41" fmla="*/ 12 h 22"/>
                  <a:gd name="T42" fmla="*/ 44 w 44"/>
                  <a:gd name="T43" fmla="*/ 12 h 22"/>
                  <a:gd name="T44" fmla="*/ 44 w 44"/>
                  <a:gd name="T45" fmla="*/ 12 h 22"/>
                  <a:gd name="T46" fmla="*/ 44 w 44"/>
                  <a:gd name="T47" fmla="*/ 11 h 22"/>
                  <a:gd name="T48" fmla="*/ 44 w 44"/>
                  <a:gd name="T49" fmla="*/ 11 h 22"/>
                  <a:gd name="T50" fmla="*/ 44 w 44"/>
                  <a:gd name="T51" fmla="*/ 11 h 22"/>
                  <a:gd name="T52" fmla="*/ 43 w 44"/>
                  <a:gd name="T53" fmla="*/ 11 h 22"/>
                  <a:gd name="T54" fmla="*/ 43 w 44"/>
                  <a:gd name="T55" fmla="*/ 11 h 22"/>
                  <a:gd name="T56" fmla="*/ 42 w 44"/>
                  <a:gd name="T57" fmla="*/ 11 h 22"/>
                  <a:gd name="T58" fmla="*/ 37 w 44"/>
                  <a:gd name="T59" fmla="*/ 9 h 22"/>
                  <a:gd name="T60" fmla="*/ 36 w 44"/>
                  <a:gd name="T61" fmla="*/ 9 h 22"/>
                  <a:gd name="T62" fmla="*/ 36 w 44"/>
                  <a:gd name="T63" fmla="*/ 9 h 22"/>
                  <a:gd name="T64" fmla="*/ 36 w 44"/>
                  <a:gd name="T65" fmla="*/ 8 h 22"/>
                  <a:gd name="T66" fmla="*/ 35 w 44"/>
                  <a:gd name="T67" fmla="*/ 8 h 22"/>
                  <a:gd name="T68" fmla="*/ 35 w 44"/>
                  <a:gd name="T69" fmla="*/ 7 h 22"/>
                  <a:gd name="T70" fmla="*/ 35 w 44"/>
                  <a:gd name="T71" fmla="*/ 6 h 22"/>
                  <a:gd name="T72" fmla="*/ 35 w 44"/>
                  <a:gd name="T73" fmla="*/ 6 h 22"/>
                  <a:gd name="T74" fmla="*/ 35 w 44"/>
                  <a:gd name="T75" fmla="*/ 4 h 22"/>
                  <a:gd name="T76" fmla="*/ 35 w 44"/>
                  <a:gd name="T77" fmla="*/ 4 h 22"/>
                  <a:gd name="T78" fmla="*/ 35 w 44"/>
                  <a:gd name="T79" fmla="*/ 3 h 22"/>
                  <a:gd name="T80" fmla="*/ 35 w 44"/>
                  <a:gd name="T81" fmla="*/ 3 h 22"/>
                  <a:gd name="T82" fmla="*/ 35 w 44"/>
                  <a:gd name="T83" fmla="*/ 2 h 22"/>
                  <a:gd name="T84" fmla="*/ 32 w 44"/>
                  <a:gd name="T85" fmla="*/ 1 h 22"/>
                  <a:gd name="T86" fmla="*/ 32 w 44"/>
                  <a:gd name="T87" fmla="*/ 1 h 22"/>
                  <a:gd name="T88" fmla="*/ 30 w 44"/>
                  <a:gd name="T89" fmla="*/ 1 h 22"/>
                  <a:gd name="T90" fmla="*/ 24 w 44"/>
                  <a:gd name="T91" fmla="*/ 1 h 22"/>
                  <a:gd name="T92" fmla="*/ 18 w 44"/>
                  <a:gd name="T93" fmla="*/ 2 h 22"/>
                  <a:gd name="T94" fmla="*/ 15 w 44"/>
                  <a:gd name="T95" fmla="*/ 1 h 22"/>
                  <a:gd name="T96" fmla="*/ 14 w 44"/>
                  <a:gd name="T97" fmla="*/ 1 h 22"/>
                  <a:gd name="T98" fmla="*/ 13 w 44"/>
                  <a:gd name="T99" fmla="*/ 3 h 22"/>
                  <a:gd name="T100" fmla="*/ 12 w 44"/>
                  <a:gd name="T101" fmla="*/ 3 h 22"/>
                  <a:gd name="T102" fmla="*/ 8 w 44"/>
                  <a:gd name="T103" fmla="*/ 6 h 22"/>
                  <a:gd name="T104" fmla="*/ 4 w 44"/>
                  <a:gd name="T105" fmla="*/ 10 h 22"/>
                  <a:gd name="T106" fmla="*/ 1 w 44"/>
                  <a:gd name="T107" fmla="*/ 15 h 22"/>
                  <a:gd name="T108" fmla="*/ 0 w 44"/>
                  <a:gd name="T109" fmla="*/ 15 h 22"/>
                  <a:gd name="T110" fmla="*/ 3 w 44"/>
                  <a:gd name="T111" fmla="*/ 15 h 22"/>
                  <a:gd name="T112" fmla="*/ 7 w 44"/>
                  <a:gd name="T113" fmla="*/ 19 h 22"/>
                  <a:gd name="T114" fmla="*/ 8 w 44"/>
                  <a:gd name="T115" fmla="*/ 20 h 22"/>
                  <a:gd name="T116" fmla="*/ 9 w 44"/>
                  <a:gd name="T117" fmla="*/ 21 h 22"/>
                  <a:gd name="T118" fmla="*/ 9 w 44"/>
                  <a:gd name="T119" fmla="*/ 21 h 22"/>
                  <a:gd name="T120" fmla="*/ 9 w 44"/>
                  <a:gd name="T121" fmla="*/ 22 h 22"/>
                  <a:gd name="T122" fmla="*/ 9 w 44"/>
                  <a:gd name="T123" fmla="*/ 22 h 22"/>
                  <a:gd name="T124" fmla="*/ 9 w 44"/>
                  <a:gd name="T125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4" h="22">
                    <a:moveTo>
                      <a:pt x="9" y="22"/>
                    </a:moveTo>
                    <a:cubicBezTo>
                      <a:pt x="10" y="22"/>
                      <a:pt x="11" y="22"/>
                      <a:pt x="11" y="22"/>
                    </a:cubicBezTo>
                    <a:cubicBezTo>
                      <a:pt x="11" y="22"/>
                      <a:pt x="12" y="22"/>
                      <a:pt x="12" y="22"/>
                    </a:cubicBezTo>
                    <a:cubicBezTo>
                      <a:pt x="12" y="22"/>
                      <a:pt x="13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5" y="22"/>
                      <a:pt x="15" y="22"/>
                    </a:cubicBezTo>
                    <a:cubicBezTo>
                      <a:pt x="15" y="22"/>
                      <a:pt x="15" y="22"/>
                      <a:pt x="16" y="22"/>
                    </a:cubicBezTo>
                    <a:cubicBezTo>
                      <a:pt x="16" y="22"/>
                      <a:pt x="16" y="22"/>
                      <a:pt x="17" y="22"/>
                    </a:cubicBezTo>
                    <a:cubicBezTo>
                      <a:pt x="17" y="22"/>
                      <a:pt x="19" y="19"/>
                      <a:pt x="19" y="18"/>
                    </a:cubicBezTo>
                    <a:cubicBezTo>
                      <a:pt x="20" y="16"/>
                      <a:pt x="21" y="15"/>
                      <a:pt x="21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5" y="15"/>
                      <a:pt x="27" y="18"/>
                    </a:cubicBezTo>
                    <a:cubicBezTo>
                      <a:pt x="28" y="19"/>
                      <a:pt x="29" y="21"/>
                      <a:pt x="30" y="22"/>
                    </a:cubicBezTo>
                    <a:cubicBezTo>
                      <a:pt x="30" y="21"/>
                      <a:pt x="30" y="20"/>
                      <a:pt x="30" y="20"/>
                    </a:cubicBezTo>
                    <a:cubicBezTo>
                      <a:pt x="30" y="17"/>
                      <a:pt x="32" y="15"/>
                      <a:pt x="35" y="15"/>
                    </a:cubicBezTo>
                    <a:cubicBezTo>
                      <a:pt x="35" y="15"/>
                      <a:pt x="36" y="15"/>
                      <a:pt x="36" y="15"/>
                    </a:cubicBezTo>
                    <a:cubicBezTo>
                      <a:pt x="37" y="15"/>
                      <a:pt x="38" y="16"/>
                      <a:pt x="39" y="16"/>
                    </a:cubicBezTo>
                    <a:cubicBezTo>
                      <a:pt x="39" y="13"/>
                      <a:pt x="41" y="12"/>
                      <a:pt x="44" y="13"/>
                    </a:cubicBezTo>
                    <a:cubicBezTo>
                      <a:pt x="44" y="13"/>
                      <a:pt x="44" y="13"/>
                      <a:pt x="44" y="13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2"/>
                      <a:pt x="44" y="12"/>
                      <a:pt x="44" y="12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11"/>
                      <a:pt x="44" y="11"/>
                      <a:pt x="43" y="11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43" y="11"/>
                      <a:pt x="42" y="11"/>
                      <a:pt x="42" y="11"/>
                    </a:cubicBezTo>
                    <a:cubicBezTo>
                      <a:pt x="40" y="11"/>
                      <a:pt x="38" y="10"/>
                      <a:pt x="37" y="9"/>
                    </a:cubicBezTo>
                    <a:cubicBezTo>
                      <a:pt x="37" y="9"/>
                      <a:pt x="37" y="9"/>
                      <a:pt x="36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36" y="8"/>
                      <a:pt x="35" y="8"/>
                      <a:pt x="35" y="8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5" y="7"/>
                      <a:pt x="35" y="6"/>
                      <a:pt x="35" y="6"/>
                    </a:cubicBezTo>
                    <a:cubicBezTo>
                      <a:pt x="35" y="6"/>
                      <a:pt x="35" y="6"/>
                      <a:pt x="35" y="6"/>
                    </a:cubicBezTo>
                    <a:cubicBezTo>
                      <a:pt x="35" y="5"/>
                      <a:pt x="35" y="5"/>
                      <a:pt x="35" y="4"/>
                    </a:cubicBezTo>
                    <a:cubicBezTo>
                      <a:pt x="35" y="4"/>
                      <a:pt x="35" y="4"/>
                      <a:pt x="35" y="4"/>
                    </a:cubicBezTo>
                    <a:cubicBezTo>
                      <a:pt x="35" y="4"/>
                      <a:pt x="35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3"/>
                      <a:pt x="35" y="2"/>
                      <a:pt x="35" y="2"/>
                    </a:cubicBezTo>
                    <a:cubicBezTo>
                      <a:pt x="34" y="2"/>
                      <a:pt x="33" y="2"/>
                      <a:pt x="32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31" y="1"/>
                      <a:pt x="30" y="1"/>
                      <a:pt x="30" y="1"/>
                    </a:cubicBezTo>
                    <a:cubicBezTo>
                      <a:pt x="27" y="0"/>
                      <a:pt x="26" y="0"/>
                      <a:pt x="24" y="1"/>
                    </a:cubicBezTo>
                    <a:cubicBezTo>
                      <a:pt x="23" y="1"/>
                      <a:pt x="21" y="2"/>
                      <a:pt x="18" y="2"/>
                    </a:cubicBezTo>
                    <a:cubicBezTo>
                      <a:pt x="17" y="2"/>
                      <a:pt x="16" y="1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4" y="2"/>
                      <a:pt x="13" y="3"/>
                      <a:pt x="13" y="3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0" y="3"/>
                      <a:pt x="8" y="4"/>
                      <a:pt x="8" y="6"/>
                    </a:cubicBezTo>
                    <a:cubicBezTo>
                      <a:pt x="8" y="8"/>
                      <a:pt x="6" y="9"/>
                      <a:pt x="4" y="10"/>
                    </a:cubicBezTo>
                    <a:cubicBezTo>
                      <a:pt x="3" y="12"/>
                      <a:pt x="1" y="13"/>
                      <a:pt x="1" y="15"/>
                    </a:cubicBezTo>
                    <a:cubicBezTo>
                      <a:pt x="1" y="15"/>
                      <a:pt x="1" y="15"/>
                      <a:pt x="0" y="15"/>
                    </a:cubicBezTo>
                    <a:cubicBezTo>
                      <a:pt x="1" y="15"/>
                      <a:pt x="2" y="15"/>
                      <a:pt x="3" y="15"/>
                    </a:cubicBezTo>
                    <a:cubicBezTo>
                      <a:pt x="5" y="15"/>
                      <a:pt x="7" y="17"/>
                      <a:pt x="7" y="19"/>
                    </a:cubicBezTo>
                    <a:cubicBezTo>
                      <a:pt x="7" y="19"/>
                      <a:pt x="7" y="19"/>
                      <a:pt x="8" y="20"/>
                    </a:cubicBezTo>
                    <a:cubicBezTo>
                      <a:pt x="8" y="20"/>
                      <a:pt x="8" y="20"/>
                      <a:pt x="9" y="21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9" y="22"/>
                      <a:pt x="9" y="22"/>
                      <a:pt x="9" y="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4" name="Freeform 1209">
                <a:extLst>
                  <a:ext uri="{FF2B5EF4-FFF2-40B4-BE49-F238E27FC236}">
                    <a16:creationId xmlns:a16="http://schemas.microsoft.com/office/drawing/2014/main" id="{ED3AD53D-EAA8-4E3F-9DC6-F4D432533E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1" y="3155"/>
                <a:ext cx="92" cy="103"/>
              </a:xfrm>
              <a:custGeom>
                <a:avLst/>
                <a:gdLst>
                  <a:gd name="T0" fmla="*/ 0 w 96"/>
                  <a:gd name="T1" fmla="*/ 60 h 108"/>
                  <a:gd name="T2" fmla="*/ 0 w 96"/>
                  <a:gd name="T3" fmla="*/ 60 h 108"/>
                  <a:gd name="T4" fmla="*/ 4 w 96"/>
                  <a:gd name="T5" fmla="*/ 65 h 108"/>
                  <a:gd name="T6" fmla="*/ 2 w 96"/>
                  <a:gd name="T7" fmla="*/ 70 h 108"/>
                  <a:gd name="T8" fmla="*/ 2 w 96"/>
                  <a:gd name="T9" fmla="*/ 72 h 108"/>
                  <a:gd name="T10" fmla="*/ 3 w 96"/>
                  <a:gd name="T11" fmla="*/ 74 h 108"/>
                  <a:gd name="T12" fmla="*/ 4 w 96"/>
                  <a:gd name="T13" fmla="*/ 79 h 108"/>
                  <a:gd name="T14" fmla="*/ 6 w 96"/>
                  <a:gd name="T15" fmla="*/ 80 h 108"/>
                  <a:gd name="T16" fmla="*/ 17 w 96"/>
                  <a:gd name="T17" fmla="*/ 85 h 108"/>
                  <a:gd name="T18" fmla="*/ 24 w 96"/>
                  <a:gd name="T19" fmla="*/ 88 h 108"/>
                  <a:gd name="T20" fmla="*/ 18 w 96"/>
                  <a:gd name="T21" fmla="*/ 101 h 108"/>
                  <a:gd name="T22" fmla="*/ 18 w 96"/>
                  <a:gd name="T23" fmla="*/ 105 h 108"/>
                  <a:gd name="T24" fmla="*/ 24 w 96"/>
                  <a:gd name="T25" fmla="*/ 105 h 108"/>
                  <a:gd name="T26" fmla="*/ 36 w 96"/>
                  <a:gd name="T27" fmla="*/ 106 h 108"/>
                  <a:gd name="T28" fmla="*/ 39 w 96"/>
                  <a:gd name="T29" fmla="*/ 106 h 108"/>
                  <a:gd name="T30" fmla="*/ 40 w 96"/>
                  <a:gd name="T31" fmla="*/ 106 h 108"/>
                  <a:gd name="T32" fmla="*/ 45 w 96"/>
                  <a:gd name="T33" fmla="*/ 108 h 108"/>
                  <a:gd name="T34" fmla="*/ 58 w 96"/>
                  <a:gd name="T35" fmla="*/ 107 h 108"/>
                  <a:gd name="T36" fmla="*/ 74 w 96"/>
                  <a:gd name="T37" fmla="*/ 105 h 108"/>
                  <a:gd name="T38" fmla="*/ 79 w 96"/>
                  <a:gd name="T39" fmla="*/ 95 h 108"/>
                  <a:gd name="T40" fmla="*/ 83 w 96"/>
                  <a:gd name="T41" fmla="*/ 92 h 108"/>
                  <a:gd name="T42" fmla="*/ 82 w 96"/>
                  <a:gd name="T43" fmla="*/ 90 h 108"/>
                  <a:gd name="T44" fmla="*/ 80 w 96"/>
                  <a:gd name="T45" fmla="*/ 88 h 108"/>
                  <a:gd name="T46" fmla="*/ 76 w 96"/>
                  <a:gd name="T47" fmla="*/ 85 h 108"/>
                  <a:gd name="T48" fmla="*/ 69 w 96"/>
                  <a:gd name="T49" fmla="*/ 74 h 108"/>
                  <a:gd name="T50" fmla="*/ 70 w 96"/>
                  <a:gd name="T51" fmla="*/ 65 h 108"/>
                  <a:gd name="T52" fmla="*/ 87 w 96"/>
                  <a:gd name="T53" fmla="*/ 58 h 108"/>
                  <a:gd name="T54" fmla="*/ 93 w 96"/>
                  <a:gd name="T55" fmla="*/ 55 h 108"/>
                  <a:gd name="T56" fmla="*/ 96 w 96"/>
                  <a:gd name="T57" fmla="*/ 56 h 108"/>
                  <a:gd name="T58" fmla="*/ 96 w 96"/>
                  <a:gd name="T59" fmla="*/ 55 h 108"/>
                  <a:gd name="T60" fmla="*/ 96 w 96"/>
                  <a:gd name="T61" fmla="*/ 53 h 108"/>
                  <a:gd name="T62" fmla="*/ 92 w 96"/>
                  <a:gd name="T63" fmla="*/ 39 h 108"/>
                  <a:gd name="T64" fmla="*/ 87 w 96"/>
                  <a:gd name="T65" fmla="*/ 30 h 108"/>
                  <a:gd name="T66" fmla="*/ 88 w 96"/>
                  <a:gd name="T67" fmla="*/ 14 h 108"/>
                  <a:gd name="T68" fmla="*/ 83 w 96"/>
                  <a:gd name="T69" fmla="*/ 10 h 108"/>
                  <a:gd name="T70" fmla="*/ 73 w 96"/>
                  <a:gd name="T71" fmla="*/ 6 h 108"/>
                  <a:gd name="T72" fmla="*/ 53 w 96"/>
                  <a:gd name="T73" fmla="*/ 12 h 108"/>
                  <a:gd name="T74" fmla="*/ 42 w 96"/>
                  <a:gd name="T75" fmla="*/ 5 h 108"/>
                  <a:gd name="T76" fmla="*/ 41 w 96"/>
                  <a:gd name="T77" fmla="*/ 1 h 108"/>
                  <a:gd name="T78" fmla="*/ 39 w 96"/>
                  <a:gd name="T79" fmla="*/ 1 h 108"/>
                  <a:gd name="T80" fmla="*/ 36 w 96"/>
                  <a:gd name="T81" fmla="*/ 0 h 108"/>
                  <a:gd name="T82" fmla="*/ 31 w 96"/>
                  <a:gd name="T83" fmla="*/ 0 h 108"/>
                  <a:gd name="T84" fmla="*/ 35 w 96"/>
                  <a:gd name="T85" fmla="*/ 12 h 108"/>
                  <a:gd name="T86" fmla="*/ 30 w 96"/>
                  <a:gd name="T87" fmla="*/ 18 h 108"/>
                  <a:gd name="T88" fmla="*/ 17 w 96"/>
                  <a:gd name="T89" fmla="*/ 18 h 108"/>
                  <a:gd name="T90" fmla="*/ 13 w 96"/>
                  <a:gd name="T91" fmla="*/ 21 h 108"/>
                  <a:gd name="T92" fmla="*/ 14 w 96"/>
                  <a:gd name="T93" fmla="*/ 25 h 108"/>
                  <a:gd name="T94" fmla="*/ 13 w 96"/>
                  <a:gd name="T95" fmla="*/ 29 h 108"/>
                  <a:gd name="T96" fmla="*/ 9 w 96"/>
                  <a:gd name="T97" fmla="*/ 42 h 108"/>
                  <a:gd name="T98" fmla="*/ 2 w 96"/>
                  <a:gd name="T99" fmla="*/ 52 h 108"/>
                  <a:gd name="T100" fmla="*/ 1 w 96"/>
                  <a:gd name="T101" fmla="*/ 59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6" h="108">
                    <a:moveTo>
                      <a:pt x="1" y="59"/>
                    </a:moveTo>
                    <a:cubicBezTo>
                      <a:pt x="1" y="59"/>
                      <a:pt x="1" y="59"/>
                      <a:pt x="1" y="59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1"/>
                      <a:pt x="1" y="62"/>
                      <a:pt x="2" y="63"/>
                    </a:cubicBezTo>
                    <a:cubicBezTo>
                      <a:pt x="2" y="64"/>
                      <a:pt x="3" y="65"/>
                      <a:pt x="3" y="66"/>
                    </a:cubicBezTo>
                    <a:cubicBezTo>
                      <a:pt x="4" y="65"/>
                      <a:pt x="4" y="65"/>
                      <a:pt x="4" y="65"/>
                    </a:cubicBezTo>
                    <a:cubicBezTo>
                      <a:pt x="3" y="66"/>
                      <a:pt x="3" y="66"/>
                      <a:pt x="3" y="66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9"/>
                      <a:pt x="2" y="70"/>
                      <a:pt x="2" y="70"/>
                    </a:cubicBezTo>
                    <a:cubicBezTo>
                      <a:pt x="1" y="70"/>
                      <a:pt x="1" y="71"/>
                      <a:pt x="1" y="71"/>
                    </a:cubicBezTo>
                    <a:cubicBezTo>
                      <a:pt x="1" y="71"/>
                      <a:pt x="1" y="71"/>
                      <a:pt x="1" y="71"/>
                    </a:cubicBezTo>
                    <a:cubicBezTo>
                      <a:pt x="2" y="71"/>
                      <a:pt x="2" y="72"/>
                      <a:pt x="2" y="72"/>
                    </a:cubicBezTo>
                    <a:cubicBezTo>
                      <a:pt x="2" y="72"/>
                      <a:pt x="2" y="72"/>
                      <a:pt x="2" y="72"/>
                    </a:cubicBezTo>
                    <a:cubicBezTo>
                      <a:pt x="2" y="73"/>
                      <a:pt x="3" y="73"/>
                      <a:pt x="3" y="74"/>
                    </a:cubicBezTo>
                    <a:cubicBezTo>
                      <a:pt x="3" y="74"/>
                      <a:pt x="3" y="74"/>
                      <a:pt x="3" y="74"/>
                    </a:cubicBezTo>
                    <a:cubicBezTo>
                      <a:pt x="3" y="75"/>
                      <a:pt x="4" y="75"/>
                      <a:pt x="4" y="76"/>
                    </a:cubicBezTo>
                    <a:cubicBezTo>
                      <a:pt x="4" y="76"/>
                      <a:pt x="4" y="76"/>
                      <a:pt x="4" y="76"/>
                    </a:cubicBezTo>
                    <a:cubicBezTo>
                      <a:pt x="4" y="77"/>
                      <a:pt x="4" y="78"/>
                      <a:pt x="4" y="79"/>
                    </a:cubicBezTo>
                    <a:cubicBezTo>
                      <a:pt x="4" y="79"/>
                      <a:pt x="4" y="79"/>
                      <a:pt x="4" y="79"/>
                    </a:cubicBezTo>
                    <a:cubicBezTo>
                      <a:pt x="5" y="79"/>
                      <a:pt x="5" y="79"/>
                      <a:pt x="5" y="79"/>
                    </a:cubicBezTo>
                    <a:cubicBezTo>
                      <a:pt x="5" y="80"/>
                      <a:pt x="6" y="80"/>
                      <a:pt x="6" y="80"/>
                    </a:cubicBezTo>
                    <a:cubicBezTo>
                      <a:pt x="6" y="80"/>
                      <a:pt x="7" y="80"/>
                      <a:pt x="7" y="81"/>
                    </a:cubicBezTo>
                    <a:cubicBezTo>
                      <a:pt x="8" y="82"/>
                      <a:pt x="9" y="83"/>
                      <a:pt x="12" y="83"/>
                    </a:cubicBezTo>
                    <a:cubicBezTo>
                      <a:pt x="15" y="83"/>
                      <a:pt x="16" y="84"/>
                      <a:pt x="17" y="85"/>
                    </a:cubicBezTo>
                    <a:cubicBezTo>
                      <a:pt x="18" y="85"/>
                      <a:pt x="18" y="85"/>
                      <a:pt x="18" y="85"/>
                    </a:cubicBezTo>
                    <a:cubicBezTo>
                      <a:pt x="18" y="85"/>
                      <a:pt x="19" y="85"/>
                      <a:pt x="19" y="85"/>
                    </a:cubicBezTo>
                    <a:cubicBezTo>
                      <a:pt x="20" y="85"/>
                      <a:pt x="23" y="86"/>
                      <a:pt x="24" y="88"/>
                    </a:cubicBezTo>
                    <a:cubicBezTo>
                      <a:pt x="24" y="89"/>
                      <a:pt x="24" y="91"/>
                      <a:pt x="22" y="93"/>
                    </a:cubicBezTo>
                    <a:cubicBezTo>
                      <a:pt x="19" y="95"/>
                      <a:pt x="19" y="97"/>
                      <a:pt x="18" y="100"/>
                    </a:cubicBezTo>
                    <a:cubicBezTo>
                      <a:pt x="18" y="101"/>
                      <a:pt x="18" y="101"/>
                      <a:pt x="18" y="101"/>
                    </a:cubicBezTo>
                    <a:cubicBezTo>
                      <a:pt x="18" y="102"/>
                      <a:pt x="18" y="103"/>
                      <a:pt x="18" y="104"/>
                    </a:cubicBezTo>
                    <a:cubicBezTo>
                      <a:pt x="18" y="104"/>
                      <a:pt x="18" y="105"/>
                      <a:pt x="18" y="105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18" y="105"/>
                      <a:pt x="18" y="105"/>
                      <a:pt x="18" y="105"/>
                    </a:cubicBezTo>
                    <a:cubicBezTo>
                      <a:pt x="18" y="105"/>
                      <a:pt x="19" y="106"/>
                      <a:pt x="20" y="106"/>
                    </a:cubicBezTo>
                    <a:cubicBezTo>
                      <a:pt x="23" y="106"/>
                      <a:pt x="24" y="105"/>
                      <a:pt x="24" y="105"/>
                    </a:cubicBezTo>
                    <a:cubicBezTo>
                      <a:pt x="27" y="104"/>
                      <a:pt x="29" y="103"/>
                      <a:pt x="33" y="105"/>
                    </a:cubicBezTo>
                    <a:cubicBezTo>
                      <a:pt x="34" y="105"/>
                      <a:pt x="35" y="105"/>
                      <a:pt x="35" y="106"/>
                    </a:cubicBezTo>
                    <a:cubicBezTo>
                      <a:pt x="36" y="106"/>
                      <a:pt x="36" y="106"/>
                      <a:pt x="36" y="106"/>
                    </a:cubicBezTo>
                    <a:cubicBezTo>
                      <a:pt x="37" y="106"/>
                      <a:pt x="38" y="107"/>
                      <a:pt x="38" y="107"/>
                    </a:cubicBezTo>
                    <a:cubicBezTo>
                      <a:pt x="38" y="107"/>
                      <a:pt x="38" y="107"/>
                      <a:pt x="38" y="107"/>
                    </a:cubicBezTo>
                    <a:cubicBezTo>
                      <a:pt x="39" y="107"/>
                      <a:pt x="39" y="107"/>
                      <a:pt x="39" y="106"/>
                    </a:cubicBezTo>
                    <a:cubicBezTo>
                      <a:pt x="39" y="106"/>
                      <a:pt x="40" y="106"/>
                      <a:pt x="40" y="106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0" y="106"/>
                      <a:pt x="40" y="106"/>
                      <a:pt x="40" y="106"/>
                    </a:cubicBezTo>
                    <a:cubicBezTo>
                      <a:pt x="42" y="106"/>
                      <a:pt x="43" y="107"/>
                      <a:pt x="44" y="108"/>
                    </a:cubicBezTo>
                    <a:cubicBezTo>
                      <a:pt x="45" y="108"/>
                      <a:pt x="45" y="108"/>
                      <a:pt x="45" y="108"/>
                    </a:cubicBezTo>
                    <a:cubicBezTo>
                      <a:pt x="46" y="107"/>
                      <a:pt x="48" y="106"/>
                      <a:pt x="50" y="106"/>
                    </a:cubicBezTo>
                    <a:cubicBezTo>
                      <a:pt x="52" y="106"/>
                      <a:pt x="53" y="106"/>
                      <a:pt x="54" y="107"/>
                    </a:cubicBezTo>
                    <a:cubicBezTo>
                      <a:pt x="56" y="108"/>
                      <a:pt x="57" y="108"/>
                      <a:pt x="58" y="107"/>
                    </a:cubicBezTo>
                    <a:cubicBezTo>
                      <a:pt x="61" y="105"/>
                      <a:pt x="67" y="104"/>
                      <a:pt x="69" y="104"/>
                    </a:cubicBezTo>
                    <a:cubicBezTo>
                      <a:pt x="71" y="104"/>
                      <a:pt x="72" y="104"/>
                      <a:pt x="72" y="104"/>
                    </a:cubicBezTo>
                    <a:cubicBezTo>
                      <a:pt x="73" y="105"/>
                      <a:pt x="74" y="105"/>
                      <a:pt x="74" y="105"/>
                    </a:cubicBezTo>
                    <a:cubicBezTo>
                      <a:pt x="74" y="105"/>
                      <a:pt x="74" y="104"/>
                      <a:pt x="74" y="103"/>
                    </a:cubicBezTo>
                    <a:cubicBezTo>
                      <a:pt x="72" y="98"/>
                      <a:pt x="76" y="96"/>
                      <a:pt x="78" y="96"/>
                    </a:cubicBezTo>
                    <a:cubicBezTo>
                      <a:pt x="78" y="95"/>
                      <a:pt x="78" y="95"/>
                      <a:pt x="79" y="95"/>
                    </a:cubicBezTo>
                    <a:cubicBezTo>
                      <a:pt x="79" y="95"/>
                      <a:pt x="79" y="94"/>
                      <a:pt x="79" y="94"/>
                    </a:cubicBezTo>
                    <a:cubicBezTo>
                      <a:pt x="79" y="94"/>
                      <a:pt x="79" y="94"/>
                      <a:pt x="80" y="94"/>
                    </a:cubicBezTo>
                    <a:cubicBezTo>
                      <a:pt x="80" y="93"/>
                      <a:pt x="82" y="92"/>
                      <a:pt x="83" y="92"/>
                    </a:cubicBezTo>
                    <a:cubicBezTo>
                      <a:pt x="83" y="91"/>
                      <a:pt x="84" y="91"/>
                      <a:pt x="84" y="91"/>
                    </a:cubicBezTo>
                    <a:cubicBezTo>
                      <a:pt x="84" y="91"/>
                      <a:pt x="84" y="91"/>
                      <a:pt x="84" y="91"/>
                    </a:cubicBezTo>
                    <a:cubicBezTo>
                      <a:pt x="84" y="91"/>
                      <a:pt x="83" y="90"/>
                      <a:pt x="82" y="90"/>
                    </a:cubicBezTo>
                    <a:cubicBezTo>
                      <a:pt x="82" y="90"/>
                      <a:pt x="82" y="90"/>
                      <a:pt x="82" y="90"/>
                    </a:cubicBezTo>
                    <a:cubicBezTo>
                      <a:pt x="81" y="89"/>
                      <a:pt x="81" y="89"/>
                      <a:pt x="80" y="88"/>
                    </a:cubicBezTo>
                    <a:cubicBezTo>
                      <a:pt x="80" y="88"/>
                      <a:pt x="80" y="88"/>
                      <a:pt x="80" y="88"/>
                    </a:cubicBezTo>
                    <a:cubicBezTo>
                      <a:pt x="79" y="87"/>
                      <a:pt x="78" y="87"/>
                      <a:pt x="78" y="87"/>
                    </a:cubicBezTo>
                    <a:cubicBezTo>
                      <a:pt x="78" y="86"/>
                      <a:pt x="78" y="86"/>
                      <a:pt x="77" y="86"/>
                    </a:cubicBezTo>
                    <a:cubicBezTo>
                      <a:pt x="77" y="86"/>
                      <a:pt x="76" y="86"/>
                      <a:pt x="76" y="85"/>
                    </a:cubicBezTo>
                    <a:cubicBezTo>
                      <a:pt x="75" y="85"/>
                      <a:pt x="74" y="84"/>
                      <a:pt x="74" y="84"/>
                    </a:cubicBezTo>
                    <a:cubicBezTo>
                      <a:pt x="72" y="82"/>
                      <a:pt x="71" y="79"/>
                      <a:pt x="70" y="77"/>
                    </a:cubicBezTo>
                    <a:cubicBezTo>
                      <a:pt x="70" y="75"/>
                      <a:pt x="70" y="74"/>
                      <a:pt x="69" y="74"/>
                    </a:cubicBezTo>
                    <a:cubicBezTo>
                      <a:pt x="69" y="73"/>
                      <a:pt x="69" y="73"/>
                      <a:pt x="69" y="72"/>
                    </a:cubicBezTo>
                    <a:cubicBezTo>
                      <a:pt x="68" y="71"/>
                      <a:pt x="66" y="69"/>
                      <a:pt x="67" y="67"/>
                    </a:cubicBezTo>
                    <a:cubicBezTo>
                      <a:pt x="67" y="66"/>
                      <a:pt x="68" y="65"/>
                      <a:pt x="70" y="65"/>
                    </a:cubicBezTo>
                    <a:cubicBezTo>
                      <a:pt x="73" y="64"/>
                      <a:pt x="79" y="63"/>
                      <a:pt x="81" y="61"/>
                    </a:cubicBezTo>
                    <a:cubicBezTo>
                      <a:pt x="81" y="60"/>
                      <a:pt x="82" y="60"/>
                      <a:pt x="82" y="60"/>
                    </a:cubicBezTo>
                    <a:cubicBezTo>
                      <a:pt x="84" y="59"/>
                      <a:pt x="86" y="58"/>
                      <a:pt x="87" y="58"/>
                    </a:cubicBezTo>
                    <a:cubicBezTo>
                      <a:pt x="88" y="57"/>
                      <a:pt x="89" y="57"/>
                      <a:pt x="90" y="57"/>
                    </a:cubicBezTo>
                    <a:cubicBezTo>
                      <a:pt x="90" y="57"/>
                      <a:pt x="90" y="57"/>
                      <a:pt x="90" y="56"/>
                    </a:cubicBezTo>
                    <a:cubicBezTo>
                      <a:pt x="90" y="56"/>
                      <a:pt x="91" y="55"/>
                      <a:pt x="93" y="55"/>
                    </a:cubicBezTo>
                    <a:cubicBezTo>
                      <a:pt x="94" y="55"/>
                      <a:pt x="94" y="56"/>
                      <a:pt x="95" y="56"/>
                    </a:cubicBezTo>
                    <a:cubicBezTo>
                      <a:pt x="95" y="56"/>
                      <a:pt x="96" y="56"/>
                      <a:pt x="96" y="56"/>
                    </a:cubicBezTo>
                    <a:cubicBezTo>
                      <a:pt x="96" y="56"/>
                      <a:pt x="96" y="56"/>
                      <a:pt x="96" y="56"/>
                    </a:cubicBezTo>
                    <a:cubicBezTo>
                      <a:pt x="96" y="56"/>
                      <a:pt x="96" y="56"/>
                      <a:pt x="96" y="56"/>
                    </a:cubicBezTo>
                    <a:cubicBezTo>
                      <a:pt x="96" y="55"/>
                      <a:pt x="96" y="55"/>
                      <a:pt x="96" y="55"/>
                    </a:cubicBezTo>
                    <a:cubicBezTo>
                      <a:pt x="96" y="55"/>
                      <a:pt x="96" y="55"/>
                      <a:pt x="96" y="55"/>
                    </a:cubicBezTo>
                    <a:cubicBezTo>
                      <a:pt x="96" y="55"/>
                      <a:pt x="96" y="54"/>
                      <a:pt x="96" y="54"/>
                    </a:cubicBezTo>
                    <a:cubicBezTo>
                      <a:pt x="96" y="54"/>
                      <a:pt x="96" y="54"/>
                      <a:pt x="96" y="54"/>
                    </a:cubicBezTo>
                    <a:cubicBezTo>
                      <a:pt x="96" y="54"/>
                      <a:pt x="96" y="53"/>
                      <a:pt x="96" y="53"/>
                    </a:cubicBezTo>
                    <a:cubicBezTo>
                      <a:pt x="96" y="53"/>
                      <a:pt x="96" y="53"/>
                      <a:pt x="96" y="53"/>
                    </a:cubicBezTo>
                    <a:cubicBezTo>
                      <a:pt x="94" y="51"/>
                      <a:pt x="93" y="47"/>
                      <a:pt x="93" y="43"/>
                    </a:cubicBezTo>
                    <a:cubicBezTo>
                      <a:pt x="93" y="40"/>
                      <a:pt x="92" y="40"/>
                      <a:pt x="92" y="39"/>
                    </a:cubicBezTo>
                    <a:cubicBezTo>
                      <a:pt x="92" y="39"/>
                      <a:pt x="91" y="38"/>
                      <a:pt x="91" y="36"/>
                    </a:cubicBezTo>
                    <a:cubicBezTo>
                      <a:pt x="91" y="35"/>
                      <a:pt x="91" y="33"/>
                      <a:pt x="90" y="33"/>
                    </a:cubicBezTo>
                    <a:cubicBezTo>
                      <a:pt x="89" y="32"/>
                      <a:pt x="88" y="31"/>
                      <a:pt x="87" y="30"/>
                    </a:cubicBezTo>
                    <a:cubicBezTo>
                      <a:pt x="87" y="28"/>
                      <a:pt x="88" y="27"/>
                      <a:pt x="88" y="25"/>
                    </a:cubicBezTo>
                    <a:cubicBezTo>
                      <a:pt x="90" y="23"/>
                      <a:pt x="89" y="17"/>
                      <a:pt x="89" y="15"/>
                    </a:cubicBezTo>
                    <a:cubicBezTo>
                      <a:pt x="88" y="15"/>
                      <a:pt x="88" y="15"/>
                      <a:pt x="88" y="14"/>
                    </a:cubicBezTo>
                    <a:cubicBezTo>
                      <a:pt x="88" y="14"/>
                      <a:pt x="88" y="14"/>
                      <a:pt x="88" y="14"/>
                    </a:cubicBezTo>
                    <a:cubicBezTo>
                      <a:pt x="88" y="14"/>
                      <a:pt x="88" y="13"/>
                      <a:pt x="87" y="12"/>
                    </a:cubicBezTo>
                    <a:cubicBezTo>
                      <a:pt x="87" y="11"/>
                      <a:pt x="87" y="10"/>
                      <a:pt x="83" y="10"/>
                    </a:cubicBezTo>
                    <a:cubicBezTo>
                      <a:pt x="81" y="10"/>
                      <a:pt x="80" y="10"/>
                      <a:pt x="80" y="9"/>
                    </a:cubicBezTo>
                    <a:cubicBezTo>
                      <a:pt x="79" y="7"/>
                      <a:pt x="80" y="6"/>
                      <a:pt x="81" y="4"/>
                    </a:cubicBezTo>
                    <a:cubicBezTo>
                      <a:pt x="79" y="6"/>
                      <a:pt x="76" y="7"/>
                      <a:pt x="73" y="6"/>
                    </a:cubicBezTo>
                    <a:cubicBezTo>
                      <a:pt x="71" y="6"/>
                      <a:pt x="68" y="9"/>
                      <a:pt x="65" y="11"/>
                    </a:cubicBezTo>
                    <a:cubicBezTo>
                      <a:pt x="64" y="12"/>
                      <a:pt x="63" y="13"/>
                      <a:pt x="62" y="13"/>
                    </a:cubicBezTo>
                    <a:cubicBezTo>
                      <a:pt x="59" y="16"/>
                      <a:pt x="55" y="15"/>
                      <a:pt x="53" y="12"/>
                    </a:cubicBezTo>
                    <a:cubicBezTo>
                      <a:pt x="52" y="10"/>
                      <a:pt x="52" y="8"/>
                      <a:pt x="53" y="7"/>
                    </a:cubicBezTo>
                    <a:cubicBezTo>
                      <a:pt x="53" y="7"/>
                      <a:pt x="52" y="7"/>
                      <a:pt x="52" y="7"/>
                    </a:cubicBezTo>
                    <a:cubicBezTo>
                      <a:pt x="48" y="9"/>
                      <a:pt x="44" y="8"/>
                      <a:pt x="42" y="5"/>
                    </a:cubicBezTo>
                    <a:cubicBezTo>
                      <a:pt x="41" y="4"/>
                      <a:pt x="41" y="3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1"/>
                      <a:pt x="40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8" y="1"/>
                      <a:pt x="38" y="1"/>
                      <a:pt x="37" y="1"/>
                    </a:cubicBezTo>
                    <a:cubicBezTo>
                      <a:pt x="37" y="1"/>
                      <a:pt x="37" y="1"/>
                      <a:pt x="36" y="1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5" y="0"/>
                      <a:pt x="35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2" y="0"/>
                      <a:pt x="31" y="0"/>
                    </a:cubicBezTo>
                    <a:cubicBezTo>
                      <a:pt x="32" y="1"/>
                      <a:pt x="32" y="3"/>
                      <a:pt x="32" y="4"/>
                    </a:cubicBezTo>
                    <a:cubicBezTo>
                      <a:pt x="31" y="5"/>
                      <a:pt x="31" y="7"/>
                      <a:pt x="33" y="10"/>
                    </a:cubicBezTo>
                    <a:cubicBezTo>
                      <a:pt x="34" y="10"/>
                      <a:pt x="34" y="11"/>
                      <a:pt x="35" y="12"/>
                    </a:cubicBezTo>
                    <a:cubicBezTo>
                      <a:pt x="35" y="13"/>
                      <a:pt x="35" y="15"/>
                      <a:pt x="35" y="16"/>
                    </a:cubicBezTo>
                    <a:cubicBezTo>
                      <a:pt x="34" y="17"/>
                      <a:pt x="32" y="18"/>
                      <a:pt x="31" y="18"/>
                    </a:cubicBezTo>
                    <a:cubicBezTo>
                      <a:pt x="31" y="18"/>
                      <a:pt x="30" y="18"/>
                      <a:pt x="30" y="18"/>
                    </a:cubicBezTo>
                    <a:cubicBezTo>
                      <a:pt x="30" y="19"/>
                      <a:pt x="29" y="21"/>
                      <a:pt x="26" y="21"/>
                    </a:cubicBezTo>
                    <a:cubicBezTo>
                      <a:pt x="24" y="21"/>
                      <a:pt x="21" y="19"/>
                      <a:pt x="19" y="18"/>
                    </a:cubicBezTo>
                    <a:cubicBezTo>
                      <a:pt x="19" y="18"/>
                      <a:pt x="18" y="18"/>
                      <a:pt x="17" y="18"/>
                    </a:cubicBezTo>
                    <a:cubicBezTo>
                      <a:pt x="15" y="18"/>
                      <a:pt x="14" y="18"/>
                      <a:pt x="13" y="18"/>
                    </a:cubicBezTo>
                    <a:cubicBezTo>
                      <a:pt x="13" y="19"/>
                      <a:pt x="13" y="19"/>
                      <a:pt x="13" y="20"/>
                    </a:cubicBezTo>
                    <a:cubicBezTo>
                      <a:pt x="13" y="20"/>
                      <a:pt x="13" y="21"/>
                      <a:pt x="13" y="21"/>
                    </a:cubicBezTo>
                    <a:cubicBezTo>
                      <a:pt x="13" y="22"/>
                      <a:pt x="13" y="22"/>
                      <a:pt x="13" y="23"/>
                    </a:cubicBezTo>
                    <a:cubicBezTo>
                      <a:pt x="13" y="23"/>
                      <a:pt x="14" y="24"/>
                      <a:pt x="14" y="24"/>
                    </a:cubicBezTo>
                    <a:cubicBezTo>
                      <a:pt x="14" y="24"/>
                      <a:pt x="14" y="25"/>
                      <a:pt x="14" y="25"/>
                    </a:cubicBezTo>
                    <a:cubicBezTo>
                      <a:pt x="14" y="26"/>
                      <a:pt x="14" y="26"/>
                      <a:pt x="13" y="26"/>
                    </a:cubicBezTo>
                    <a:cubicBezTo>
                      <a:pt x="13" y="27"/>
                      <a:pt x="13" y="27"/>
                      <a:pt x="13" y="27"/>
                    </a:cubicBezTo>
                    <a:cubicBezTo>
                      <a:pt x="13" y="28"/>
                      <a:pt x="13" y="28"/>
                      <a:pt x="13" y="29"/>
                    </a:cubicBezTo>
                    <a:cubicBezTo>
                      <a:pt x="11" y="31"/>
                      <a:pt x="9" y="32"/>
                      <a:pt x="8" y="33"/>
                    </a:cubicBezTo>
                    <a:cubicBezTo>
                      <a:pt x="10" y="35"/>
                      <a:pt x="12" y="38"/>
                      <a:pt x="11" y="40"/>
                    </a:cubicBezTo>
                    <a:cubicBezTo>
                      <a:pt x="10" y="41"/>
                      <a:pt x="9" y="41"/>
                      <a:pt x="9" y="42"/>
                    </a:cubicBezTo>
                    <a:cubicBezTo>
                      <a:pt x="9" y="42"/>
                      <a:pt x="9" y="42"/>
                      <a:pt x="9" y="43"/>
                    </a:cubicBezTo>
                    <a:cubicBezTo>
                      <a:pt x="9" y="46"/>
                      <a:pt x="6" y="47"/>
                      <a:pt x="2" y="48"/>
                    </a:cubicBezTo>
                    <a:cubicBezTo>
                      <a:pt x="2" y="49"/>
                      <a:pt x="2" y="50"/>
                      <a:pt x="2" y="52"/>
                    </a:cubicBezTo>
                    <a:cubicBezTo>
                      <a:pt x="1" y="52"/>
                      <a:pt x="1" y="53"/>
                      <a:pt x="1" y="53"/>
                    </a:cubicBezTo>
                    <a:cubicBezTo>
                      <a:pt x="1" y="55"/>
                      <a:pt x="1" y="56"/>
                      <a:pt x="1" y="58"/>
                    </a:cubicBezTo>
                    <a:cubicBezTo>
                      <a:pt x="1" y="58"/>
                      <a:pt x="1" y="58"/>
                      <a:pt x="1" y="5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5" name="Freeform 1210">
                <a:extLst>
                  <a:ext uri="{FF2B5EF4-FFF2-40B4-BE49-F238E27FC236}">
                    <a16:creationId xmlns:a16="http://schemas.microsoft.com/office/drawing/2014/main" id="{3CDEEB64-7225-4087-AAB0-F590A7BBB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9" y="2894"/>
                <a:ext cx="109" cy="176"/>
              </a:xfrm>
              <a:custGeom>
                <a:avLst/>
                <a:gdLst>
                  <a:gd name="T0" fmla="*/ 77 w 114"/>
                  <a:gd name="T1" fmla="*/ 1 h 183"/>
                  <a:gd name="T2" fmla="*/ 65 w 114"/>
                  <a:gd name="T3" fmla="*/ 3 h 183"/>
                  <a:gd name="T4" fmla="*/ 56 w 114"/>
                  <a:gd name="T5" fmla="*/ 8 h 183"/>
                  <a:gd name="T6" fmla="*/ 55 w 114"/>
                  <a:gd name="T7" fmla="*/ 17 h 183"/>
                  <a:gd name="T8" fmla="*/ 48 w 114"/>
                  <a:gd name="T9" fmla="*/ 22 h 183"/>
                  <a:gd name="T10" fmla="*/ 43 w 114"/>
                  <a:gd name="T11" fmla="*/ 29 h 183"/>
                  <a:gd name="T12" fmla="*/ 37 w 114"/>
                  <a:gd name="T13" fmla="*/ 27 h 183"/>
                  <a:gd name="T14" fmla="*/ 27 w 114"/>
                  <a:gd name="T15" fmla="*/ 27 h 183"/>
                  <a:gd name="T16" fmla="*/ 9 w 114"/>
                  <a:gd name="T17" fmla="*/ 20 h 183"/>
                  <a:gd name="T18" fmla="*/ 3 w 114"/>
                  <a:gd name="T19" fmla="*/ 17 h 183"/>
                  <a:gd name="T20" fmla="*/ 1 w 114"/>
                  <a:gd name="T21" fmla="*/ 19 h 183"/>
                  <a:gd name="T22" fmla="*/ 0 w 114"/>
                  <a:gd name="T23" fmla="*/ 19 h 183"/>
                  <a:gd name="T24" fmla="*/ 11 w 114"/>
                  <a:gd name="T25" fmla="*/ 27 h 183"/>
                  <a:gd name="T26" fmla="*/ 28 w 114"/>
                  <a:gd name="T27" fmla="*/ 41 h 183"/>
                  <a:gd name="T28" fmla="*/ 30 w 114"/>
                  <a:gd name="T29" fmla="*/ 57 h 183"/>
                  <a:gd name="T30" fmla="*/ 32 w 114"/>
                  <a:gd name="T31" fmla="*/ 73 h 183"/>
                  <a:gd name="T32" fmla="*/ 34 w 114"/>
                  <a:gd name="T33" fmla="*/ 76 h 183"/>
                  <a:gd name="T34" fmla="*/ 34 w 114"/>
                  <a:gd name="T35" fmla="*/ 79 h 183"/>
                  <a:gd name="T36" fmla="*/ 42 w 114"/>
                  <a:gd name="T37" fmla="*/ 82 h 183"/>
                  <a:gd name="T38" fmla="*/ 47 w 114"/>
                  <a:gd name="T39" fmla="*/ 98 h 183"/>
                  <a:gd name="T40" fmla="*/ 39 w 114"/>
                  <a:gd name="T41" fmla="*/ 102 h 183"/>
                  <a:gd name="T42" fmla="*/ 20 w 114"/>
                  <a:gd name="T43" fmla="*/ 120 h 183"/>
                  <a:gd name="T44" fmla="*/ 5 w 114"/>
                  <a:gd name="T45" fmla="*/ 130 h 183"/>
                  <a:gd name="T46" fmla="*/ 1 w 114"/>
                  <a:gd name="T47" fmla="*/ 138 h 183"/>
                  <a:gd name="T48" fmla="*/ 4 w 114"/>
                  <a:gd name="T49" fmla="*/ 149 h 183"/>
                  <a:gd name="T50" fmla="*/ 2 w 114"/>
                  <a:gd name="T51" fmla="*/ 172 h 183"/>
                  <a:gd name="T52" fmla="*/ 12 w 114"/>
                  <a:gd name="T53" fmla="*/ 176 h 183"/>
                  <a:gd name="T54" fmla="*/ 19 w 114"/>
                  <a:gd name="T55" fmla="*/ 180 h 183"/>
                  <a:gd name="T56" fmla="*/ 31 w 114"/>
                  <a:gd name="T57" fmla="*/ 183 h 183"/>
                  <a:gd name="T58" fmla="*/ 74 w 114"/>
                  <a:gd name="T59" fmla="*/ 174 h 183"/>
                  <a:gd name="T60" fmla="*/ 77 w 114"/>
                  <a:gd name="T61" fmla="*/ 170 h 183"/>
                  <a:gd name="T62" fmla="*/ 97 w 114"/>
                  <a:gd name="T63" fmla="*/ 154 h 183"/>
                  <a:gd name="T64" fmla="*/ 111 w 114"/>
                  <a:gd name="T65" fmla="*/ 131 h 183"/>
                  <a:gd name="T66" fmla="*/ 96 w 114"/>
                  <a:gd name="T67" fmla="*/ 117 h 183"/>
                  <a:gd name="T68" fmla="*/ 103 w 114"/>
                  <a:gd name="T69" fmla="*/ 112 h 183"/>
                  <a:gd name="T70" fmla="*/ 98 w 114"/>
                  <a:gd name="T71" fmla="*/ 101 h 183"/>
                  <a:gd name="T72" fmla="*/ 95 w 114"/>
                  <a:gd name="T73" fmla="*/ 94 h 183"/>
                  <a:gd name="T74" fmla="*/ 94 w 114"/>
                  <a:gd name="T75" fmla="*/ 84 h 183"/>
                  <a:gd name="T76" fmla="*/ 98 w 114"/>
                  <a:gd name="T77" fmla="*/ 79 h 183"/>
                  <a:gd name="T78" fmla="*/ 87 w 114"/>
                  <a:gd name="T79" fmla="*/ 62 h 183"/>
                  <a:gd name="T80" fmla="*/ 91 w 114"/>
                  <a:gd name="T81" fmla="*/ 53 h 183"/>
                  <a:gd name="T82" fmla="*/ 90 w 114"/>
                  <a:gd name="T83" fmla="*/ 40 h 183"/>
                  <a:gd name="T84" fmla="*/ 81 w 114"/>
                  <a:gd name="T85" fmla="*/ 33 h 183"/>
                  <a:gd name="T86" fmla="*/ 85 w 114"/>
                  <a:gd name="T87" fmla="*/ 18 h 183"/>
                  <a:gd name="T88" fmla="*/ 87 w 114"/>
                  <a:gd name="T89" fmla="*/ 15 h 183"/>
                  <a:gd name="T90" fmla="*/ 89 w 114"/>
                  <a:gd name="T91" fmla="*/ 8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4" h="183">
                    <a:moveTo>
                      <a:pt x="89" y="8"/>
                    </a:moveTo>
                    <a:cubicBezTo>
                      <a:pt x="89" y="8"/>
                      <a:pt x="86" y="6"/>
                      <a:pt x="85" y="6"/>
                    </a:cubicBezTo>
                    <a:cubicBezTo>
                      <a:pt x="82" y="5"/>
                      <a:pt x="79" y="3"/>
                      <a:pt x="77" y="1"/>
                    </a:cubicBezTo>
                    <a:cubicBezTo>
                      <a:pt x="77" y="1"/>
                      <a:pt x="77" y="0"/>
                      <a:pt x="75" y="0"/>
                    </a:cubicBezTo>
                    <a:cubicBezTo>
                      <a:pt x="74" y="0"/>
                      <a:pt x="72" y="0"/>
                      <a:pt x="72" y="1"/>
                    </a:cubicBezTo>
                    <a:cubicBezTo>
                      <a:pt x="70" y="3"/>
                      <a:pt x="68" y="3"/>
                      <a:pt x="65" y="3"/>
                    </a:cubicBezTo>
                    <a:cubicBezTo>
                      <a:pt x="64" y="3"/>
                      <a:pt x="64" y="3"/>
                      <a:pt x="64" y="3"/>
                    </a:cubicBezTo>
                    <a:cubicBezTo>
                      <a:pt x="62" y="3"/>
                      <a:pt x="61" y="3"/>
                      <a:pt x="61" y="3"/>
                    </a:cubicBezTo>
                    <a:cubicBezTo>
                      <a:pt x="60" y="5"/>
                      <a:pt x="58" y="7"/>
                      <a:pt x="56" y="8"/>
                    </a:cubicBezTo>
                    <a:cubicBezTo>
                      <a:pt x="55" y="9"/>
                      <a:pt x="54" y="9"/>
                      <a:pt x="54" y="10"/>
                    </a:cubicBezTo>
                    <a:cubicBezTo>
                      <a:pt x="54" y="11"/>
                      <a:pt x="54" y="12"/>
                      <a:pt x="54" y="13"/>
                    </a:cubicBezTo>
                    <a:cubicBezTo>
                      <a:pt x="54" y="14"/>
                      <a:pt x="55" y="16"/>
                      <a:pt x="55" y="17"/>
                    </a:cubicBezTo>
                    <a:cubicBezTo>
                      <a:pt x="55" y="18"/>
                      <a:pt x="55" y="19"/>
                      <a:pt x="54" y="20"/>
                    </a:cubicBezTo>
                    <a:cubicBezTo>
                      <a:pt x="53" y="21"/>
                      <a:pt x="52" y="22"/>
                      <a:pt x="49" y="22"/>
                    </a:cubicBezTo>
                    <a:cubicBezTo>
                      <a:pt x="49" y="22"/>
                      <a:pt x="49" y="22"/>
                      <a:pt x="48" y="22"/>
                    </a:cubicBezTo>
                    <a:cubicBezTo>
                      <a:pt x="48" y="22"/>
                      <a:pt x="48" y="22"/>
                      <a:pt x="48" y="22"/>
                    </a:cubicBezTo>
                    <a:cubicBezTo>
                      <a:pt x="48" y="23"/>
                      <a:pt x="48" y="25"/>
                      <a:pt x="46" y="27"/>
                    </a:cubicBezTo>
                    <a:cubicBezTo>
                      <a:pt x="46" y="28"/>
                      <a:pt x="45" y="29"/>
                      <a:pt x="43" y="29"/>
                    </a:cubicBezTo>
                    <a:cubicBezTo>
                      <a:pt x="41" y="29"/>
                      <a:pt x="40" y="28"/>
                      <a:pt x="40" y="27"/>
                    </a:cubicBezTo>
                    <a:cubicBezTo>
                      <a:pt x="39" y="27"/>
                      <a:pt x="39" y="26"/>
                      <a:pt x="39" y="26"/>
                    </a:cubicBezTo>
                    <a:cubicBezTo>
                      <a:pt x="38" y="27"/>
                      <a:pt x="38" y="27"/>
                      <a:pt x="37" y="27"/>
                    </a:cubicBezTo>
                    <a:cubicBezTo>
                      <a:pt x="36" y="27"/>
                      <a:pt x="34" y="26"/>
                      <a:pt x="33" y="26"/>
                    </a:cubicBezTo>
                    <a:cubicBezTo>
                      <a:pt x="33" y="25"/>
                      <a:pt x="32" y="25"/>
                      <a:pt x="31" y="25"/>
                    </a:cubicBezTo>
                    <a:cubicBezTo>
                      <a:pt x="31" y="26"/>
                      <a:pt x="29" y="27"/>
                      <a:pt x="27" y="27"/>
                    </a:cubicBezTo>
                    <a:cubicBezTo>
                      <a:pt x="25" y="27"/>
                      <a:pt x="23" y="27"/>
                      <a:pt x="20" y="26"/>
                    </a:cubicBezTo>
                    <a:cubicBezTo>
                      <a:pt x="19" y="26"/>
                      <a:pt x="18" y="26"/>
                      <a:pt x="17" y="25"/>
                    </a:cubicBezTo>
                    <a:cubicBezTo>
                      <a:pt x="14" y="25"/>
                      <a:pt x="11" y="22"/>
                      <a:pt x="9" y="20"/>
                    </a:cubicBezTo>
                    <a:cubicBezTo>
                      <a:pt x="8" y="18"/>
                      <a:pt x="6" y="16"/>
                      <a:pt x="5" y="16"/>
                    </a:cubicBezTo>
                    <a:cubicBezTo>
                      <a:pt x="4" y="16"/>
                      <a:pt x="4" y="16"/>
                      <a:pt x="4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2" y="17"/>
                      <a:pt x="2" y="17"/>
                    </a:cubicBezTo>
                    <a:cubicBezTo>
                      <a:pt x="2" y="17"/>
                      <a:pt x="2" y="18"/>
                      <a:pt x="2" y="18"/>
                    </a:cubicBezTo>
                    <a:cubicBezTo>
                      <a:pt x="1" y="18"/>
                      <a:pt x="1" y="18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2" y="20"/>
                      <a:pt x="3" y="21"/>
                      <a:pt x="4" y="22"/>
                    </a:cubicBezTo>
                    <a:cubicBezTo>
                      <a:pt x="5" y="23"/>
                      <a:pt x="7" y="25"/>
                      <a:pt x="9" y="26"/>
                    </a:cubicBezTo>
                    <a:cubicBezTo>
                      <a:pt x="9" y="26"/>
                      <a:pt x="10" y="27"/>
                      <a:pt x="11" y="27"/>
                    </a:cubicBezTo>
                    <a:cubicBezTo>
                      <a:pt x="12" y="28"/>
                      <a:pt x="14" y="28"/>
                      <a:pt x="15" y="29"/>
                    </a:cubicBezTo>
                    <a:cubicBezTo>
                      <a:pt x="22" y="32"/>
                      <a:pt x="29" y="34"/>
                      <a:pt x="28" y="39"/>
                    </a:cubicBezTo>
                    <a:cubicBezTo>
                      <a:pt x="28" y="39"/>
                      <a:pt x="28" y="40"/>
                      <a:pt x="28" y="41"/>
                    </a:cubicBezTo>
                    <a:cubicBezTo>
                      <a:pt x="27" y="43"/>
                      <a:pt x="27" y="47"/>
                      <a:pt x="28" y="47"/>
                    </a:cubicBezTo>
                    <a:cubicBezTo>
                      <a:pt x="30" y="49"/>
                      <a:pt x="30" y="52"/>
                      <a:pt x="30" y="54"/>
                    </a:cubicBezTo>
                    <a:cubicBezTo>
                      <a:pt x="30" y="55"/>
                      <a:pt x="30" y="57"/>
                      <a:pt x="30" y="57"/>
                    </a:cubicBezTo>
                    <a:cubicBezTo>
                      <a:pt x="33" y="59"/>
                      <a:pt x="34" y="63"/>
                      <a:pt x="33" y="66"/>
                    </a:cubicBezTo>
                    <a:cubicBezTo>
                      <a:pt x="32" y="69"/>
                      <a:pt x="31" y="70"/>
                      <a:pt x="30" y="71"/>
                    </a:cubicBezTo>
                    <a:cubicBezTo>
                      <a:pt x="31" y="71"/>
                      <a:pt x="31" y="73"/>
                      <a:pt x="32" y="73"/>
                    </a:cubicBezTo>
                    <a:cubicBezTo>
                      <a:pt x="33" y="74"/>
                      <a:pt x="33" y="74"/>
                      <a:pt x="33" y="75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33" y="75"/>
                      <a:pt x="34" y="76"/>
                      <a:pt x="34" y="76"/>
                    </a:cubicBezTo>
                    <a:cubicBezTo>
                      <a:pt x="34" y="76"/>
                      <a:pt x="34" y="77"/>
                      <a:pt x="34" y="77"/>
                    </a:cubicBezTo>
                    <a:cubicBezTo>
                      <a:pt x="34" y="77"/>
                      <a:pt x="34" y="78"/>
                      <a:pt x="34" y="78"/>
                    </a:cubicBezTo>
                    <a:cubicBezTo>
                      <a:pt x="34" y="78"/>
                      <a:pt x="34" y="78"/>
                      <a:pt x="34" y="79"/>
                    </a:cubicBezTo>
                    <a:cubicBezTo>
                      <a:pt x="34" y="79"/>
                      <a:pt x="34" y="79"/>
                      <a:pt x="34" y="79"/>
                    </a:cubicBezTo>
                    <a:cubicBezTo>
                      <a:pt x="36" y="79"/>
                      <a:pt x="38" y="80"/>
                      <a:pt x="40" y="81"/>
                    </a:cubicBezTo>
                    <a:cubicBezTo>
                      <a:pt x="41" y="82"/>
                      <a:pt x="42" y="82"/>
                      <a:pt x="42" y="82"/>
                    </a:cubicBezTo>
                    <a:cubicBezTo>
                      <a:pt x="47" y="84"/>
                      <a:pt x="47" y="88"/>
                      <a:pt x="48" y="91"/>
                    </a:cubicBezTo>
                    <a:cubicBezTo>
                      <a:pt x="48" y="92"/>
                      <a:pt x="48" y="92"/>
                      <a:pt x="48" y="93"/>
                    </a:cubicBezTo>
                    <a:cubicBezTo>
                      <a:pt x="48" y="96"/>
                      <a:pt x="48" y="97"/>
                      <a:pt x="47" y="98"/>
                    </a:cubicBezTo>
                    <a:cubicBezTo>
                      <a:pt x="46" y="99"/>
                      <a:pt x="44" y="100"/>
                      <a:pt x="42" y="98"/>
                    </a:cubicBezTo>
                    <a:cubicBezTo>
                      <a:pt x="42" y="98"/>
                      <a:pt x="42" y="98"/>
                      <a:pt x="42" y="98"/>
                    </a:cubicBezTo>
                    <a:cubicBezTo>
                      <a:pt x="41" y="98"/>
                      <a:pt x="40" y="99"/>
                      <a:pt x="39" y="102"/>
                    </a:cubicBezTo>
                    <a:cubicBezTo>
                      <a:pt x="38" y="108"/>
                      <a:pt x="31" y="115"/>
                      <a:pt x="26" y="115"/>
                    </a:cubicBezTo>
                    <a:cubicBezTo>
                      <a:pt x="25" y="115"/>
                      <a:pt x="25" y="116"/>
                      <a:pt x="24" y="117"/>
                    </a:cubicBezTo>
                    <a:cubicBezTo>
                      <a:pt x="23" y="118"/>
                      <a:pt x="22" y="120"/>
                      <a:pt x="20" y="120"/>
                    </a:cubicBezTo>
                    <a:cubicBezTo>
                      <a:pt x="17" y="121"/>
                      <a:pt x="15" y="122"/>
                      <a:pt x="15" y="124"/>
                    </a:cubicBezTo>
                    <a:cubicBezTo>
                      <a:pt x="15" y="126"/>
                      <a:pt x="15" y="127"/>
                      <a:pt x="14" y="128"/>
                    </a:cubicBezTo>
                    <a:cubicBezTo>
                      <a:pt x="12" y="130"/>
                      <a:pt x="8" y="130"/>
                      <a:pt x="5" y="130"/>
                    </a:cubicBezTo>
                    <a:cubicBezTo>
                      <a:pt x="5" y="130"/>
                      <a:pt x="5" y="132"/>
                      <a:pt x="4" y="132"/>
                    </a:cubicBezTo>
                    <a:cubicBezTo>
                      <a:pt x="4" y="134"/>
                      <a:pt x="3" y="136"/>
                      <a:pt x="1" y="137"/>
                    </a:cubicBezTo>
                    <a:cubicBezTo>
                      <a:pt x="1" y="137"/>
                      <a:pt x="1" y="138"/>
                      <a:pt x="1" y="138"/>
                    </a:cubicBezTo>
                    <a:cubicBezTo>
                      <a:pt x="1" y="138"/>
                      <a:pt x="1" y="139"/>
                      <a:pt x="2" y="141"/>
                    </a:cubicBezTo>
                    <a:cubicBezTo>
                      <a:pt x="4" y="143"/>
                      <a:pt x="4" y="146"/>
                      <a:pt x="4" y="147"/>
                    </a:cubicBezTo>
                    <a:cubicBezTo>
                      <a:pt x="4" y="148"/>
                      <a:pt x="4" y="149"/>
                      <a:pt x="4" y="149"/>
                    </a:cubicBezTo>
                    <a:cubicBezTo>
                      <a:pt x="4" y="149"/>
                      <a:pt x="4" y="150"/>
                      <a:pt x="4" y="150"/>
                    </a:cubicBezTo>
                    <a:cubicBezTo>
                      <a:pt x="6" y="153"/>
                      <a:pt x="8" y="158"/>
                      <a:pt x="6" y="163"/>
                    </a:cubicBezTo>
                    <a:cubicBezTo>
                      <a:pt x="4" y="168"/>
                      <a:pt x="3" y="171"/>
                      <a:pt x="2" y="172"/>
                    </a:cubicBezTo>
                    <a:cubicBezTo>
                      <a:pt x="4" y="172"/>
                      <a:pt x="5" y="173"/>
                      <a:pt x="6" y="174"/>
                    </a:cubicBezTo>
                    <a:cubicBezTo>
                      <a:pt x="8" y="175"/>
                      <a:pt x="10" y="176"/>
                      <a:pt x="11" y="176"/>
                    </a:cubicBezTo>
                    <a:cubicBezTo>
                      <a:pt x="11" y="176"/>
                      <a:pt x="12" y="176"/>
                      <a:pt x="12" y="176"/>
                    </a:cubicBezTo>
                    <a:cubicBezTo>
                      <a:pt x="14" y="176"/>
                      <a:pt x="15" y="178"/>
                      <a:pt x="16" y="179"/>
                    </a:cubicBezTo>
                    <a:cubicBezTo>
                      <a:pt x="17" y="179"/>
                      <a:pt x="17" y="180"/>
                      <a:pt x="17" y="180"/>
                    </a:cubicBezTo>
                    <a:cubicBezTo>
                      <a:pt x="18" y="180"/>
                      <a:pt x="19" y="180"/>
                      <a:pt x="19" y="180"/>
                    </a:cubicBezTo>
                    <a:cubicBezTo>
                      <a:pt x="21" y="180"/>
                      <a:pt x="21" y="180"/>
                      <a:pt x="22" y="181"/>
                    </a:cubicBezTo>
                    <a:cubicBezTo>
                      <a:pt x="24" y="182"/>
                      <a:pt x="25" y="183"/>
                      <a:pt x="30" y="183"/>
                    </a:cubicBezTo>
                    <a:cubicBezTo>
                      <a:pt x="31" y="183"/>
                      <a:pt x="31" y="183"/>
                      <a:pt x="31" y="183"/>
                    </a:cubicBezTo>
                    <a:cubicBezTo>
                      <a:pt x="35" y="182"/>
                      <a:pt x="42" y="180"/>
                      <a:pt x="49" y="178"/>
                    </a:cubicBezTo>
                    <a:cubicBezTo>
                      <a:pt x="55" y="176"/>
                      <a:pt x="62" y="175"/>
                      <a:pt x="66" y="175"/>
                    </a:cubicBezTo>
                    <a:cubicBezTo>
                      <a:pt x="69" y="175"/>
                      <a:pt x="72" y="174"/>
                      <a:pt x="74" y="174"/>
                    </a:cubicBezTo>
                    <a:cubicBezTo>
                      <a:pt x="75" y="173"/>
                      <a:pt x="75" y="173"/>
                      <a:pt x="75" y="173"/>
                    </a:cubicBezTo>
                    <a:cubicBezTo>
                      <a:pt x="76" y="172"/>
                      <a:pt x="76" y="171"/>
                      <a:pt x="77" y="170"/>
                    </a:cubicBezTo>
                    <a:cubicBezTo>
                      <a:pt x="77" y="170"/>
                      <a:pt x="77" y="170"/>
                      <a:pt x="77" y="170"/>
                    </a:cubicBezTo>
                    <a:cubicBezTo>
                      <a:pt x="78" y="169"/>
                      <a:pt x="79" y="168"/>
                      <a:pt x="80" y="167"/>
                    </a:cubicBezTo>
                    <a:cubicBezTo>
                      <a:pt x="82" y="165"/>
                      <a:pt x="84" y="163"/>
                      <a:pt x="87" y="162"/>
                    </a:cubicBezTo>
                    <a:cubicBezTo>
                      <a:pt x="91" y="159"/>
                      <a:pt x="95" y="157"/>
                      <a:pt x="97" y="154"/>
                    </a:cubicBezTo>
                    <a:cubicBezTo>
                      <a:pt x="98" y="150"/>
                      <a:pt x="102" y="147"/>
                      <a:pt x="106" y="145"/>
                    </a:cubicBezTo>
                    <a:cubicBezTo>
                      <a:pt x="109" y="142"/>
                      <a:pt x="112" y="140"/>
                      <a:pt x="113" y="138"/>
                    </a:cubicBezTo>
                    <a:cubicBezTo>
                      <a:pt x="114" y="136"/>
                      <a:pt x="114" y="135"/>
                      <a:pt x="111" y="131"/>
                    </a:cubicBezTo>
                    <a:cubicBezTo>
                      <a:pt x="109" y="129"/>
                      <a:pt x="105" y="127"/>
                      <a:pt x="102" y="125"/>
                    </a:cubicBezTo>
                    <a:cubicBezTo>
                      <a:pt x="99" y="123"/>
                      <a:pt x="96" y="121"/>
                      <a:pt x="96" y="119"/>
                    </a:cubicBezTo>
                    <a:cubicBezTo>
                      <a:pt x="96" y="118"/>
                      <a:pt x="96" y="118"/>
                      <a:pt x="96" y="117"/>
                    </a:cubicBezTo>
                    <a:cubicBezTo>
                      <a:pt x="97" y="116"/>
                      <a:pt x="99" y="115"/>
                      <a:pt x="100" y="114"/>
                    </a:cubicBezTo>
                    <a:cubicBezTo>
                      <a:pt x="101" y="114"/>
                      <a:pt x="102" y="113"/>
                      <a:pt x="102" y="113"/>
                    </a:cubicBezTo>
                    <a:cubicBezTo>
                      <a:pt x="103" y="113"/>
                      <a:pt x="103" y="113"/>
                      <a:pt x="103" y="112"/>
                    </a:cubicBezTo>
                    <a:cubicBezTo>
                      <a:pt x="103" y="112"/>
                      <a:pt x="102" y="111"/>
                      <a:pt x="101" y="110"/>
                    </a:cubicBezTo>
                    <a:cubicBezTo>
                      <a:pt x="99" y="110"/>
                      <a:pt x="98" y="109"/>
                      <a:pt x="97" y="107"/>
                    </a:cubicBezTo>
                    <a:cubicBezTo>
                      <a:pt x="95" y="105"/>
                      <a:pt x="97" y="102"/>
                      <a:pt x="98" y="101"/>
                    </a:cubicBezTo>
                    <a:cubicBezTo>
                      <a:pt x="98" y="101"/>
                      <a:pt x="97" y="101"/>
                      <a:pt x="97" y="101"/>
                    </a:cubicBezTo>
                    <a:cubicBezTo>
                      <a:pt x="95" y="100"/>
                      <a:pt x="93" y="99"/>
                      <a:pt x="93" y="97"/>
                    </a:cubicBezTo>
                    <a:cubicBezTo>
                      <a:pt x="92" y="95"/>
                      <a:pt x="94" y="94"/>
                      <a:pt x="95" y="94"/>
                    </a:cubicBezTo>
                    <a:cubicBezTo>
                      <a:pt x="95" y="94"/>
                      <a:pt x="95" y="94"/>
                      <a:pt x="95" y="94"/>
                    </a:cubicBezTo>
                    <a:cubicBezTo>
                      <a:pt x="95" y="93"/>
                      <a:pt x="95" y="93"/>
                      <a:pt x="95" y="93"/>
                    </a:cubicBezTo>
                    <a:cubicBezTo>
                      <a:pt x="94" y="91"/>
                      <a:pt x="92" y="87"/>
                      <a:pt x="94" y="84"/>
                    </a:cubicBezTo>
                    <a:cubicBezTo>
                      <a:pt x="95" y="82"/>
                      <a:pt x="97" y="82"/>
                      <a:pt x="98" y="81"/>
                    </a:cubicBezTo>
                    <a:cubicBezTo>
                      <a:pt x="98" y="81"/>
                      <a:pt x="98" y="81"/>
                      <a:pt x="99" y="81"/>
                    </a:cubicBezTo>
                    <a:cubicBezTo>
                      <a:pt x="98" y="81"/>
                      <a:pt x="98" y="80"/>
                      <a:pt x="98" y="79"/>
                    </a:cubicBezTo>
                    <a:cubicBezTo>
                      <a:pt x="95" y="74"/>
                      <a:pt x="91" y="68"/>
                      <a:pt x="88" y="64"/>
                    </a:cubicBezTo>
                    <a:cubicBezTo>
                      <a:pt x="88" y="64"/>
                      <a:pt x="88" y="63"/>
                      <a:pt x="87" y="63"/>
                    </a:cubicBezTo>
                    <a:cubicBezTo>
                      <a:pt x="87" y="62"/>
                      <a:pt x="87" y="62"/>
                      <a:pt x="87" y="62"/>
                    </a:cubicBezTo>
                    <a:cubicBezTo>
                      <a:pt x="87" y="62"/>
                      <a:pt x="87" y="61"/>
                      <a:pt x="86" y="61"/>
                    </a:cubicBezTo>
                    <a:cubicBezTo>
                      <a:pt x="86" y="60"/>
                      <a:pt x="86" y="60"/>
                      <a:pt x="86" y="59"/>
                    </a:cubicBezTo>
                    <a:cubicBezTo>
                      <a:pt x="87" y="57"/>
                      <a:pt x="89" y="54"/>
                      <a:pt x="91" y="53"/>
                    </a:cubicBezTo>
                    <a:cubicBezTo>
                      <a:pt x="91" y="53"/>
                      <a:pt x="91" y="53"/>
                      <a:pt x="92" y="52"/>
                    </a:cubicBezTo>
                    <a:cubicBezTo>
                      <a:pt x="94" y="51"/>
                      <a:pt x="97" y="47"/>
                      <a:pt x="97" y="46"/>
                    </a:cubicBezTo>
                    <a:cubicBezTo>
                      <a:pt x="97" y="45"/>
                      <a:pt x="92" y="41"/>
                      <a:pt x="90" y="40"/>
                    </a:cubicBezTo>
                    <a:cubicBezTo>
                      <a:pt x="90" y="39"/>
                      <a:pt x="89" y="39"/>
                      <a:pt x="89" y="39"/>
                    </a:cubicBezTo>
                    <a:cubicBezTo>
                      <a:pt x="87" y="39"/>
                      <a:pt x="84" y="38"/>
                      <a:pt x="82" y="35"/>
                    </a:cubicBezTo>
                    <a:cubicBezTo>
                      <a:pt x="82" y="34"/>
                      <a:pt x="81" y="33"/>
                      <a:pt x="81" y="33"/>
                    </a:cubicBezTo>
                    <a:cubicBezTo>
                      <a:pt x="80" y="31"/>
                      <a:pt x="79" y="29"/>
                      <a:pt x="81" y="26"/>
                    </a:cubicBezTo>
                    <a:cubicBezTo>
                      <a:pt x="82" y="25"/>
                      <a:pt x="82" y="23"/>
                      <a:pt x="82" y="22"/>
                    </a:cubicBezTo>
                    <a:cubicBezTo>
                      <a:pt x="82" y="19"/>
                      <a:pt x="84" y="19"/>
                      <a:pt x="85" y="18"/>
                    </a:cubicBezTo>
                    <a:cubicBezTo>
                      <a:pt x="86" y="18"/>
                      <a:pt x="86" y="18"/>
                      <a:pt x="86" y="18"/>
                    </a:cubicBezTo>
                    <a:cubicBezTo>
                      <a:pt x="87" y="17"/>
                      <a:pt x="87" y="16"/>
                      <a:pt x="87" y="16"/>
                    </a:cubicBezTo>
                    <a:cubicBezTo>
                      <a:pt x="87" y="16"/>
                      <a:pt x="87" y="16"/>
                      <a:pt x="87" y="15"/>
                    </a:cubicBezTo>
                    <a:cubicBezTo>
                      <a:pt x="88" y="15"/>
                      <a:pt x="88" y="14"/>
                      <a:pt x="89" y="13"/>
                    </a:cubicBezTo>
                    <a:cubicBezTo>
                      <a:pt x="89" y="13"/>
                      <a:pt x="89" y="12"/>
                      <a:pt x="89" y="12"/>
                    </a:cubicBezTo>
                    <a:cubicBezTo>
                      <a:pt x="89" y="10"/>
                      <a:pt x="89" y="9"/>
                      <a:pt x="89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6" name="Freeform 1211">
                <a:extLst>
                  <a:ext uri="{FF2B5EF4-FFF2-40B4-BE49-F238E27FC236}">
                    <a16:creationId xmlns:a16="http://schemas.microsoft.com/office/drawing/2014/main" id="{4ABC1160-E6EE-4108-9123-5736CE34E7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3" y="3211"/>
                <a:ext cx="137" cy="116"/>
              </a:xfrm>
              <a:custGeom>
                <a:avLst/>
                <a:gdLst>
                  <a:gd name="T0" fmla="*/ 98 w 143"/>
                  <a:gd name="T1" fmla="*/ 106 h 121"/>
                  <a:gd name="T2" fmla="*/ 130 w 143"/>
                  <a:gd name="T3" fmla="*/ 107 h 121"/>
                  <a:gd name="T4" fmla="*/ 138 w 143"/>
                  <a:gd name="T5" fmla="*/ 101 h 121"/>
                  <a:gd name="T6" fmla="*/ 130 w 143"/>
                  <a:gd name="T7" fmla="*/ 97 h 121"/>
                  <a:gd name="T8" fmla="*/ 130 w 143"/>
                  <a:gd name="T9" fmla="*/ 91 h 121"/>
                  <a:gd name="T10" fmla="*/ 129 w 143"/>
                  <a:gd name="T11" fmla="*/ 83 h 121"/>
                  <a:gd name="T12" fmla="*/ 132 w 143"/>
                  <a:gd name="T13" fmla="*/ 81 h 121"/>
                  <a:gd name="T14" fmla="*/ 130 w 143"/>
                  <a:gd name="T15" fmla="*/ 74 h 121"/>
                  <a:gd name="T16" fmla="*/ 127 w 143"/>
                  <a:gd name="T17" fmla="*/ 70 h 121"/>
                  <a:gd name="T18" fmla="*/ 121 w 143"/>
                  <a:gd name="T19" fmla="*/ 68 h 121"/>
                  <a:gd name="T20" fmla="*/ 122 w 143"/>
                  <a:gd name="T21" fmla="*/ 64 h 121"/>
                  <a:gd name="T22" fmla="*/ 130 w 143"/>
                  <a:gd name="T23" fmla="*/ 53 h 121"/>
                  <a:gd name="T24" fmla="*/ 131 w 143"/>
                  <a:gd name="T25" fmla="*/ 52 h 121"/>
                  <a:gd name="T26" fmla="*/ 132 w 143"/>
                  <a:gd name="T27" fmla="*/ 51 h 121"/>
                  <a:gd name="T28" fmla="*/ 134 w 143"/>
                  <a:gd name="T29" fmla="*/ 50 h 121"/>
                  <a:gd name="T30" fmla="*/ 136 w 143"/>
                  <a:gd name="T31" fmla="*/ 49 h 121"/>
                  <a:gd name="T32" fmla="*/ 136 w 143"/>
                  <a:gd name="T33" fmla="*/ 49 h 121"/>
                  <a:gd name="T34" fmla="*/ 137 w 143"/>
                  <a:gd name="T35" fmla="*/ 44 h 121"/>
                  <a:gd name="T36" fmla="*/ 142 w 143"/>
                  <a:gd name="T37" fmla="*/ 32 h 121"/>
                  <a:gd name="T38" fmla="*/ 141 w 143"/>
                  <a:gd name="T39" fmla="*/ 31 h 121"/>
                  <a:gd name="T40" fmla="*/ 138 w 143"/>
                  <a:gd name="T41" fmla="*/ 30 h 121"/>
                  <a:gd name="T42" fmla="*/ 127 w 143"/>
                  <a:gd name="T43" fmla="*/ 25 h 121"/>
                  <a:gd name="T44" fmla="*/ 119 w 143"/>
                  <a:gd name="T45" fmla="*/ 24 h 121"/>
                  <a:gd name="T46" fmla="*/ 116 w 143"/>
                  <a:gd name="T47" fmla="*/ 24 h 121"/>
                  <a:gd name="T48" fmla="*/ 111 w 143"/>
                  <a:gd name="T49" fmla="*/ 20 h 121"/>
                  <a:gd name="T50" fmla="*/ 106 w 143"/>
                  <a:gd name="T51" fmla="*/ 17 h 121"/>
                  <a:gd name="T52" fmla="*/ 106 w 143"/>
                  <a:gd name="T53" fmla="*/ 16 h 121"/>
                  <a:gd name="T54" fmla="*/ 102 w 143"/>
                  <a:gd name="T55" fmla="*/ 18 h 121"/>
                  <a:gd name="T56" fmla="*/ 91 w 143"/>
                  <a:gd name="T57" fmla="*/ 9 h 121"/>
                  <a:gd name="T58" fmla="*/ 86 w 143"/>
                  <a:gd name="T59" fmla="*/ 6 h 121"/>
                  <a:gd name="T60" fmla="*/ 79 w 143"/>
                  <a:gd name="T61" fmla="*/ 0 h 121"/>
                  <a:gd name="T62" fmla="*/ 74 w 143"/>
                  <a:gd name="T63" fmla="*/ 8 h 121"/>
                  <a:gd name="T64" fmla="*/ 56 w 143"/>
                  <a:gd name="T65" fmla="*/ 21 h 121"/>
                  <a:gd name="T66" fmla="*/ 37 w 143"/>
                  <a:gd name="T67" fmla="*/ 20 h 121"/>
                  <a:gd name="T68" fmla="*/ 33 w 143"/>
                  <a:gd name="T69" fmla="*/ 22 h 121"/>
                  <a:gd name="T70" fmla="*/ 29 w 143"/>
                  <a:gd name="T71" fmla="*/ 37 h 121"/>
                  <a:gd name="T72" fmla="*/ 18 w 143"/>
                  <a:gd name="T73" fmla="*/ 35 h 121"/>
                  <a:gd name="T74" fmla="*/ 6 w 143"/>
                  <a:gd name="T75" fmla="*/ 35 h 121"/>
                  <a:gd name="T76" fmla="*/ 2 w 143"/>
                  <a:gd name="T77" fmla="*/ 42 h 121"/>
                  <a:gd name="T78" fmla="*/ 16 w 143"/>
                  <a:gd name="T79" fmla="*/ 48 h 121"/>
                  <a:gd name="T80" fmla="*/ 28 w 143"/>
                  <a:gd name="T81" fmla="*/ 52 h 121"/>
                  <a:gd name="T82" fmla="*/ 42 w 143"/>
                  <a:gd name="T83" fmla="*/ 72 h 121"/>
                  <a:gd name="T84" fmla="*/ 41 w 143"/>
                  <a:gd name="T85" fmla="*/ 89 h 121"/>
                  <a:gd name="T86" fmla="*/ 39 w 143"/>
                  <a:gd name="T87" fmla="*/ 111 h 121"/>
                  <a:gd name="T88" fmla="*/ 51 w 143"/>
                  <a:gd name="T89" fmla="*/ 117 h 121"/>
                  <a:gd name="T90" fmla="*/ 60 w 143"/>
                  <a:gd name="T91" fmla="*/ 114 h 121"/>
                  <a:gd name="T92" fmla="*/ 78 w 143"/>
                  <a:gd name="T93" fmla="*/ 120 h 121"/>
                  <a:gd name="T94" fmla="*/ 87 w 143"/>
                  <a:gd name="T95" fmla="*/ 12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43" h="121">
                    <a:moveTo>
                      <a:pt x="87" y="120"/>
                    </a:moveTo>
                    <a:cubicBezTo>
                      <a:pt x="86" y="117"/>
                      <a:pt x="86" y="115"/>
                      <a:pt x="88" y="112"/>
                    </a:cubicBezTo>
                    <a:cubicBezTo>
                      <a:pt x="89" y="109"/>
                      <a:pt x="93" y="107"/>
                      <a:pt x="98" y="106"/>
                    </a:cubicBezTo>
                    <a:cubicBezTo>
                      <a:pt x="98" y="106"/>
                      <a:pt x="99" y="106"/>
                      <a:pt x="100" y="106"/>
                    </a:cubicBezTo>
                    <a:cubicBezTo>
                      <a:pt x="106" y="106"/>
                      <a:pt x="116" y="109"/>
                      <a:pt x="120" y="111"/>
                    </a:cubicBezTo>
                    <a:cubicBezTo>
                      <a:pt x="122" y="113"/>
                      <a:pt x="126" y="112"/>
                      <a:pt x="130" y="107"/>
                    </a:cubicBezTo>
                    <a:cubicBezTo>
                      <a:pt x="133" y="104"/>
                      <a:pt x="135" y="103"/>
                      <a:pt x="137" y="102"/>
                    </a:cubicBezTo>
                    <a:cubicBezTo>
                      <a:pt x="137" y="102"/>
                      <a:pt x="137" y="102"/>
                      <a:pt x="137" y="102"/>
                    </a:cubicBezTo>
                    <a:cubicBezTo>
                      <a:pt x="137" y="102"/>
                      <a:pt x="137" y="101"/>
                      <a:pt x="138" y="101"/>
                    </a:cubicBezTo>
                    <a:cubicBezTo>
                      <a:pt x="137" y="101"/>
                      <a:pt x="137" y="101"/>
                      <a:pt x="136" y="101"/>
                    </a:cubicBezTo>
                    <a:cubicBezTo>
                      <a:pt x="136" y="100"/>
                      <a:pt x="135" y="100"/>
                      <a:pt x="134" y="100"/>
                    </a:cubicBezTo>
                    <a:cubicBezTo>
                      <a:pt x="132" y="100"/>
                      <a:pt x="131" y="99"/>
                      <a:pt x="130" y="97"/>
                    </a:cubicBezTo>
                    <a:cubicBezTo>
                      <a:pt x="129" y="96"/>
                      <a:pt x="129" y="94"/>
                      <a:pt x="130" y="92"/>
                    </a:cubicBezTo>
                    <a:cubicBezTo>
                      <a:pt x="131" y="92"/>
                      <a:pt x="131" y="91"/>
                      <a:pt x="131" y="91"/>
                    </a:cubicBezTo>
                    <a:cubicBezTo>
                      <a:pt x="131" y="92"/>
                      <a:pt x="130" y="91"/>
                      <a:pt x="130" y="91"/>
                    </a:cubicBezTo>
                    <a:cubicBezTo>
                      <a:pt x="129" y="90"/>
                      <a:pt x="128" y="90"/>
                      <a:pt x="127" y="88"/>
                    </a:cubicBezTo>
                    <a:cubicBezTo>
                      <a:pt x="127" y="88"/>
                      <a:pt x="126" y="86"/>
                      <a:pt x="127" y="85"/>
                    </a:cubicBezTo>
                    <a:cubicBezTo>
                      <a:pt x="127" y="83"/>
                      <a:pt x="129" y="83"/>
                      <a:pt x="129" y="83"/>
                    </a:cubicBezTo>
                    <a:cubicBezTo>
                      <a:pt x="130" y="83"/>
                      <a:pt x="130" y="83"/>
                      <a:pt x="130" y="83"/>
                    </a:cubicBezTo>
                    <a:cubicBezTo>
                      <a:pt x="131" y="82"/>
                      <a:pt x="131" y="82"/>
                      <a:pt x="131" y="82"/>
                    </a:cubicBezTo>
                    <a:cubicBezTo>
                      <a:pt x="131" y="82"/>
                      <a:pt x="132" y="81"/>
                      <a:pt x="132" y="81"/>
                    </a:cubicBezTo>
                    <a:cubicBezTo>
                      <a:pt x="131" y="80"/>
                      <a:pt x="130" y="79"/>
                      <a:pt x="130" y="77"/>
                    </a:cubicBezTo>
                    <a:cubicBezTo>
                      <a:pt x="130" y="77"/>
                      <a:pt x="130" y="77"/>
                      <a:pt x="130" y="77"/>
                    </a:cubicBezTo>
                    <a:cubicBezTo>
                      <a:pt x="130" y="74"/>
                      <a:pt x="130" y="74"/>
                      <a:pt x="130" y="74"/>
                    </a:cubicBezTo>
                    <a:cubicBezTo>
                      <a:pt x="130" y="73"/>
                      <a:pt x="130" y="73"/>
                      <a:pt x="130" y="72"/>
                    </a:cubicBezTo>
                    <a:cubicBezTo>
                      <a:pt x="129" y="72"/>
                      <a:pt x="128" y="71"/>
                      <a:pt x="128" y="69"/>
                    </a:cubicBezTo>
                    <a:cubicBezTo>
                      <a:pt x="128" y="69"/>
                      <a:pt x="127" y="69"/>
                      <a:pt x="127" y="70"/>
                    </a:cubicBezTo>
                    <a:cubicBezTo>
                      <a:pt x="126" y="71"/>
                      <a:pt x="125" y="72"/>
                      <a:pt x="124" y="72"/>
                    </a:cubicBezTo>
                    <a:cubicBezTo>
                      <a:pt x="123" y="72"/>
                      <a:pt x="122" y="71"/>
                      <a:pt x="121" y="71"/>
                    </a:cubicBezTo>
                    <a:cubicBezTo>
                      <a:pt x="121" y="70"/>
                      <a:pt x="121" y="70"/>
                      <a:pt x="121" y="68"/>
                    </a:cubicBezTo>
                    <a:cubicBezTo>
                      <a:pt x="121" y="68"/>
                      <a:pt x="121" y="68"/>
                      <a:pt x="121" y="68"/>
                    </a:cubicBezTo>
                    <a:cubicBezTo>
                      <a:pt x="121" y="67"/>
                      <a:pt x="121" y="67"/>
                      <a:pt x="121" y="66"/>
                    </a:cubicBezTo>
                    <a:cubicBezTo>
                      <a:pt x="121" y="65"/>
                      <a:pt x="122" y="65"/>
                      <a:pt x="122" y="64"/>
                    </a:cubicBezTo>
                    <a:cubicBezTo>
                      <a:pt x="123" y="61"/>
                      <a:pt x="125" y="59"/>
                      <a:pt x="127" y="57"/>
                    </a:cubicBezTo>
                    <a:cubicBezTo>
                      <a:pt x="128" y="57"/>
                      <a:pt x="129" y="56"/>
                      <a:pt x="129" y="55"/>
                    </a:cubicBezTo>
                    <a:cubicBezTo>
                      <a:pt x="129" y="54"/>
                      <a:pt x="129" y="54"/>
                      <a:pt x="130" y="53"/>
                    </a:cubicBezTo>
                    <a:cubicBezTo>
                      <a:pt x="130" y="53"/>
                      <a:pt x="130" y="53"/>
                      <a:pt x="130" y="53"/>
                    </a:cubicBezTo>
                    <a:cubicBezTo>
                      <a:pt x="130" y="53"/>
                      <a:pt x="130" y="52"/>
                      <a:pt x="131" y="52"/>
                    </a:cubicBezTo>
                    <a:cubicBezTo>
                      <a:pt x="131" y="52"/>
                      <a:pt x="131" y="52"/>
                      <a:pt x="131" y="52"/>
                    </a:cubicBezTo>
                    <a:cubicBezTo>
                      <a:pt x="131" y="52"/>
                      <a:pt x="131" y="52"/>
                      <a:pt x="131" y="51"/>
                    </a:cubicBezTo>
                    <a:cubicBezTo>
                      <a:pt x="131" y="51"/>
                      <a:pt x="131" y="51"/>
                      <a:pt x="132" y="51"/>
                    </a:cubicBezTo>
                    <a:cubicBezTo>
                      <a:pt x="132" y="51"/>
                      <a:pt x="132" y="51"/>
                      <a:pt x="132" y="51"/>
                    </a:cubicBezTo>
                    <a:cubicBezTo>
                      <a:pt x="132" y="50"/>
                      <a:pt x="132" y="50"/>
                      <a:pt x="133" y="50"/>
                    </a:cubicBezTo>
                    <a:cubicBezTo>
                      <a:pt x="133" y="50"/>
                      <a:pt x="133" y="50"/>
                      <a:pt x="133" y="50"/>
                    </a:cubicBezTo>
                    <a:cubicBezTo>
                      <a:pt x="133" y="50"/>
                      <a:pt x="134" y="50"/>
                      <a:pt x="134" y="50"/>
                    </a:cubicBezTo>
                    <a:cubicBezTo>
                      <a:pt x="134" y="49"/>
                      <a:pt x="134" y="49"/>
                      <a:pt x="134" y="49"/>
                    </a:cubicBezTo>
                    <a:cubicBezTo>
                      <a:pt x="135" y="49"/>
                      <a:pt x="135" y="49"/>
                      <a:pt x="135" y="49"/>
                    </a:cubicBezTo>
                    <a:cubicBezTo>
                      <a:pt x="135" y="49"/>
                      <a:pt x="135" y="49"/>
                      <a:pt x="136" y="49"/>
                    </a:cubicBezTo>
                    <a:cubicBezTo>
                      <a:pt x="136" y="49"/>
                      <a:pt x="136" y="49"/>
                      <a:pt x="136" y="49"/>
                    </a:cubicBezTo>
                    <a:cubicBezTo>
                      <a:pt x="136" y="49"/>
                      <a:pt x="136" y="49"/>
                      <a:pt x="136" y="49"/>
                    </a:cubicBezTo>
                    <a:cubicBezTo>
                      <a:pt x="136" y="49"/>
                      <a:pt x="136" y="49"/>
                      <a:pt x="136" y="49"/>
                    </a:cubicBezTo>
                    <a:cubicBezTo>
                      <a:pt x="136" y="48"/>
                      <a:pt x="137" y="47"/>
                      <a:pt x="137" y="46"/>
                    </a:cubicBezTo>
                    <a:cubicBezTo>
                      <a:pt x="137" y="45"/>
                      <a:pt x="137" y="44"/>
                      <a:pt x="137" y="44"/>
                    </a:cubicBezTo>
                    <a:cubicBezTo>
                      <a:pt x="137" y="44"/>
                      <a:pt x="137" y="44"/>
                      <a:pt x="137" y="44"/>
                    </a:cubicBezTo>
                    <a:cubicBezTo>
                      <a:pt x="137" y="43"/>
                      <a:pt x="137" y="43"/>
                      <a:pt x="137" y="42"/>
                    </a:cubicBezTo>
                    <a:cubicBezTo>
                      <a:pt x="137" y="41"/>
                      <a:pt x="137" y="41"/>
                      <a:pt x="137" y="41"/>
                    </a:cubicBezTo>
                    <a:cubicBezTo>
                      <a:pt x="138" y="38"/>
                      <a:pt x="139" y="35"/>
                      <a:pt x="142" y="32"/>
                    </a:cubicBezTo>
                    <a:cubicBezTo>
                      <a:pt x="142" y="32"/>
                      <a:pt x="142" y="32"/>
                      <a:pt x="143" y="31"/>
                    </a:cubicBezTo>
                    <a:cubicBezTo>
                      <a:pt x="142" y="31"/>
                      <a:pt x="142" y="31"/>
                      <a:pt x="142" y="31"/>
                    </a:cubicBezTo>
                    <a:cubicBezTo>
                      <a:pt x="141" y="31"/>
                      <a:pt x="141" y="31"/>
                      <a:pt x="141" y="31"/>
                    </a:cubicBezTo>
                    <a:cubicBezTo>
                      <a:pt x="141" y="31"/>
                      <a:pt x="141" y="31"/>
                      <a:pt x="141" y="31"/>
                    </a:cubicBezTo>
                    <a:cubicBezTo>
                      <a:pt x="141" y="31"/>
                      <a:pt x="141" y="31"/>
                      <a:pt x="141" y="31"/>
                    </a:cubicBezTo>
                    <a:cubicBezTo>
                      <a:pt x="140" y="31"/>
                      <a:pt x="139" y="31"/>
                      <a:pt x="138" y="30"/>
                    </a:cubicBezTo>
                    <a:cubicBezTo>
                      <a:pt x="138" y="30"/>
                      <a:pt x="137" y="29"/>
                      <a:pt x="135" y="29"/>
                    </a:cubicBezTo>
                    <a:cubicBezTo>
                      <a:pt x="132" y="29"/>
                      <a:pt x="129" y="28"/>
                      <a:pt x="127" y="25"/>
                    </a:cubicBezTo>
                    <a:cubicBezTo>
                      <a:pt x="127" y="25"/>
                      <a:pt x="127" y="25"/>
                      <a:pt x="127" y="25"/>
                    </a:cubicBezTo>
                    <a:cubicBezTo>
                      <a:pt x="127" y="25"/>
                      <a:pt x="126" y="25"/>
                      <a:pt x="125" y="25"/>
                    </a:cubicBezTo>
                    <a:cubicBezTo>
                      <a:pt x="125" y="25"/>
                      <a:pt x="125" y="25"/>
                      <a:pt x="125" y="25"/>
                    </a:cubicBezTo>
                    <a:cubicBezTo>
                      <a:pt x="123" y="24"/>
                      <a:pt x="121" y="24"/>
                      <a:pt x="119" y="24"/>
                    </a:cubicBezTo>
                    <a:cubicBezTo>
                      <a:pt x="118" y="24"/>
                      <a:pt x="118" y="24"/>
                      <a:pt x="118" y="24"/>
                    </a:cubicBezTo>
                    <a:cubicBezTo>
                      <a:pt x="118" y="24"/>
                      <a:pt x="117" y="24"/>
                      <a:pt x="117" y="24"/>
                    </a:cubicBezTo>
                    <a:cubicBezTo>
                      <a:pt x="116" y="24"/>
                      <a:pt x="116" y="24"/>
                      <a:pt x="116" y="24"/>
                    </a:cubicBezTo>
                    <a:cubicBezTo>
                      <a:pt x="116" y="24"/>
                      <a:pt x="115" y="24"/>
                      <a:pt x="115" y="24"/>
                    </a:cubicBezTo>
                    <a:cubicBezTo>
                      <a:pt x="113" y="23"/>
                      <a:pt x="113" y="22"/>
                      <a:pt x="112" y="21"/>
                    </a:cubicBezTo>
                    <a:cubicBezTo>
                      <a:pt x="112" y="21"/>
                      <a:pt x="111" y="20"/>
                      <a:pt x="111" y="20"/>
                    </a:cubicBezTo>
                    <a:cubicBezTo>
                      <a:pt x="111" y="20"/>
                      <a:pt x="111" y="20"/>
                      <a:pt x="111" y="20"/>
                    </a:cubicBezTo>
                    <a:cubicBezTo>
                      <a:pt x="110" y="20"/>
                      <a:pt x="108" y="20"/>
                      <a:pt x="106" y="18"/>
                    </a:cubicBezTo>
                    <a:cubicBezTo>
                      <a:pt x="106" y="17"/>
                      <a:pt x="106" y="17"/>
                      <a:pt x="106" y="17"/>
                    </a:cubicBezTo>
                    <a:cubicBezTo>
                      <a:pt x="106" y="17"/>
                      <a:pt x="106" y="17"/>
                      <a:pt x="106" y="17"/>
                    </a:cubicBezTo>
                    <a:cubicBezTo>
                      <a:pt x="106" y="17"/>
                      <a:pt x="106" y="16"/>
                      <a:pt x="106" y="16"/>
                    </a:cubicBezTo>
                    <a:cubicBezTo>
                      <a:pt x="106" y="16"/>
                      <a:pt x="106" y="16"/>
                      <a:pt x="106" y="16"/>
                    </a:cubicBezTo>
                    <a:cubicBezTo>
                      <a:pt x="105" y="16"/>
                      <a:pt x="105" y="16"/>
                      <a:pt x="105" y="17"/>
                    </a:cubicBezTo>
                    <a:cubicBezTo>
                      <a:pt x="104" y="17"/>
                      <a:pt x="104" y="17"/>
                      <a:pt x="103" y="17"/>
                    </a:cubicBezTo>
                    <a:cubicBezTo>
                      <a:pt x="103" y="17"/>
                      <a:pt x="102" y="18"/>
                      <a:pt x="102" y="18"/>
                    </a:cubicBezTo>
                    <a:cubicBezTo>
                      <a:pt x="100" y="18"/>
                      <a:pt x="98" y="17"/>
                      <a:pt x="97" y="12"/>
                    </a:cubicBezTo>
                    <a:cubicBezTo>
                      <a:pt x="97" y="12"/>
                      <a:pt x="95" y="11"/>
                      <a:pt x="94" y="10"/>
                    </a:cubicBezTo>
                    <a:cubicBezTo>
                      <a:pt x="93" y="10"/>
                      <a:pt x="92" y="10"/>
                      <a:pt x="91" y="9"/>
                    </a:cubicBezTo>
                    <a:cubicBezTo>
                      <a:pt x="90" y="9"/>
                      <a:pt x="89" y="8"/>
                      <a:pt x="88" y="7"/>
                    </a:cubicBezTo>
                    <a:cubicBezTo>
                      <a:pt x="88" y="6"/>
                      <a:pt x="88" y="6"/>
                      <a:pt x="87" y="6"/>
                    </a:cubicBezTo>
                    <a:cubicBezTo>
                      <a:pt x="87" y="6"/>
                      <a:pt x="86" y="6"/>
                      <a:pt x="86" y="6"/>
                    </a:cubicBezTo>
                    <a:cubicBezTo>
                      <a:pt x="83" y="6"/>
                      <a:pt x="81" y="2"/>
                      <a:pt x="81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80" y="0"/>
                      <a:pt x="79" y="0"/>
                      <a:pt x="79" y="0"/>
                    </a:cubicBezTo>
                    <a:cubicBezTo>
                      <a:pt x="78" y="0"/>
                      <a:pt x="78" y="0"/>
                      <a:pt x="78" y="0"/>
                    </a:cubicBezTo>
                    <a:cubicBezTo>
                      <a:pt x="77" y="0"/>
                      <a:pt x="76" y="1"/>
                      <a:pt x="75" y="2"/>
                    </a:cubicBezTo>
                    <a:cubicBezTo>
                      <a:pt x="74" y="3"/>
                      <a:pt x="73" y="5"/>
                      <a:pt x="74" y="8"/>
                    </a:cubicBezTo>
                    <a:cubicBezTo>
                      <a:pt x="74" y="10"/>
                      <a:pt x="73" y="13"/>
                      <a:pt x="72" y="14"/>
                    </a:cubicBezTo>
                    <a:cubicBezTo>
                      <a:pt x="70" y="17"/>
                      <a:pt x="65" y="18"/>
                      <a:pt x="60" y="18"/>
                    </a:cubicBezTo>
                    <a:cubicBezTo>
                      <a:pt x="57" y="18"/>
                      <a:pt x="57" y="19"/>
                      <a:pt x="56" y="21"/>
                    </a:cubicBezTo>
                    <a:cubicBezTo>
                      <a:pt x="56" y="23"/>
                      <a:pt x="55" y="24"/>
                      <a:pt x="54" y="26"/>
                    </a:cubicBezTo>
                    <a:cubicBezTo>
                      <a:pt x="53" y="26"/>
                      <a:pt x="52" y="27"/>
                      <a:pt x="50" y="27"/>
                    </a:cubicBezTo>
                    <a:cubicBezTo>
                      <a:pt x="46" y="27"/>
                      <a:pt x="38" y="24"/>
                      <a:pt x="37" y="20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35" y="20"/>
                      <a:pt x="33" y="20"/>
                      <a:pt x="33" y="21"/>
                    </a:cubicBezTo>
                    <a:cubicBezTo>
                      <a:pt x="33" y="21"/>
                      <a:pt x="33" y="21"/>
                      <a:pt x="33" y="22"/>
                    </a:cubicBezTo>
                    <a:cubicBezTo>
                      <a:pt x="36" y="25"/>
                      <a:pt x="37" y="29"/>
                      <a:pt x="37" y="32"/>
                    </a:cubicBezTo>
                    <a:cubicBezTo>
                      <a:pt x="37" y="34"/>
                      <a:pt x="36" y="36"/>
                      <a:pt x="35" y="37"/>
                    </a:cubicBezTo>
                    <a:cubicBezTo>
                      <a:pt x="33" y="38"/>
                      <a:pt x="31" y="38"/>
                      <a:pt x="29" y="37"/>
                    </a:cubicBezTo>
                    <a:cubicBezTo>
                      <a:pt x="27" y="36"/>
                      <a:pt x="25" y="36"/>
                      <a:pt x="25" y="37"/>
                    </a:cubicBezTo>
                    <a:cubicBezTo>
                      <a:pt x="24" y="37"/>
                      <a:pt x="23" y="38"/>
                      <a:pt x="22" y="38"/>
                    </a:cubicBezTo>
                    <a:cubicBezTo>
                      <a:pt x="20" y="38"/>
                      <a:pt x="19" y="36"/>
                      <a:pt x="18" y="35"/>
                    </a:cubicBezTo>
                    <a:cubicBezTo>
                      <a:pt x="18" y="35"/>
                      <a:pt x="17" y="34"/>
                      <a:pt x="16" y="33"/>
                    </a:cubicBezTo>
                    <a:cubicBezTo>
                      <a:pt x="15" y="33"/>
                      <a:pt x="14" y="33"/>
                      <a:pt x="13" y="34"/>
                    </a:cubicBezTo>
                    <a:cubicBezTo>
                      <a:pt x="11" y="34"/>
                      <a:pt x="9" y="35"/>
                      <a:pt x="6" y="35"/>
                    </a:cubicBezTo>
                    <a:cubicBezTo>
                      <a:pt x="3" y="34"/>
                      <a:pt x="0" y="36"/>
                      <a:pt x="0" y="36"/>
                    </a:cubicBezTo>
                    <a:cubicBezTo>
                      <a:pt x="0" y="36"/>
                      <a:pt x="0" y="37"/>
                      <a:pt x="0" y="37"/>
                    </a:cubicBezTo>
                    <a:cubicBezTo>
                      <a:pt x="2" y="39"/>
                      <a:pt x="2" y="41"/>
                      <a:pt x="2" y="42"/>
                    </a:cubicBezTo>
                    <a:cubicBezTo>
                      <a:pt x="1" y="43"/>
                      <a:pt x="1" y="44"/>
                      <a:pt x="2" y="44"/>
                    </a:cubicBezTo>
                    <a:cubicBezTo>
                      <a:pt x="2" y="44"/>
                      <a:pt x="5" y="45"/>
                      <a:pt x="6" y="45"/>
                    </a:cubicBezTo>
                    <a:cubicBezTo>
                      <a:pt x="9" y="46"/>
                      <a:pt x="13" y="46"/>
                      <a:pt x="16" y="48"/>
                    </a:cubicBezTo>
                    <a:cubicBezTo>
                      <a:pt x="19" y="50"/>
                      <a:pt x="20" y="50"/>
                      <a:pt x="21" y="50"/>
                    </a:cubicBezTo>
                    <a:cubicBezTo>
                      <a:pt x="23" y="50"/>
                      <a:pt x="24" y="50"/>
                      <a:pt x="26" y="51"/>
                    </a:cubicBezTo>
                    <a:cubicBezTo>
                      <a:pt x="27" y="52"/>
                      <a:pt x="27" y="52"/>
                      <a:pt x="28" y="52"/>
                    </a:cubicBezTo>
                    <a:cubicBezTo>
                      <a:pt x="30" y="53"/>
                      <a:pt x="30" y="54"/>
                      <a:pt x="31" y="58"/>
                    </a:cubicBezTo>
                    <a:cubicBezTo>
                      <a:pt x="31" y="61"/>
                      <a:pt x="34" y="64"/>
                      <a:pt x="38" y="65"/>
                    </a:cubicBezTo>
                    <a:cubicBezTo>
                      <a:pt x="43" y="67"/>
                      <a:pt x="42" y="70"/>
                      <a:pt x="42" y="72"/>
                    </a:cubicBezTo>
                    <a:cubicBezTo>
                      <a:pt x="42" y="73"/>
                      <a:pt x="42" y="74"/>
                      <a:pt x="42" y="75"/>
                    </a:cubicBezTo>
                    <a:cubicBezTo>
                      <a:pt x="43" y="78"/>
                      <a:pt x="43" y="81"/>
                      <a:pt x="42" y="84"/>
                    </a:cubicBezTo>
                    <a:cubicBezTo>
                      <a:pt x="41" y="86"/>
                      <a:pt x="40" y="88"/>
                      <a:pt x="41" y="89"/>
                    </a:cubicBezTo>
                    <a:cubicBezTo>
                      <a:pt x="41" y="93"/>
                      <a:pt x="39" y="104"/>
                      <a:pt x="36" y="110"/>
                    </a:cubicBezTo>
                    <a:cubicBezTo>
                      <a:pt x="37" y="110"/>
                      <a:pt x="38" y="110"/>
                      <a:pt x="38" y="110"/>
                    </a:cubicBezTo>
                    <a:cubicBezTo>
                      <a:pt x="38" y="110"/>
                      <a:pt x="38" y="111"/>
                      <a:pt x="39" y="111"/>
                    </a:cubicBezTo>
                    <a:cubicBezTo>
                      <a:pt x="39" y="111"/>
                      <a:pt x="40" y="111"/>
                      <a:pt x="40" y="112"/>
                    </a:cubicBezTo>
                    <a:cubicBezTo>
                      <a:pt x="41" y="112"/>
                      <a:pt x="43" y="113"/>
                      <a:pt x="45" y="114"/>
                    </a:cubicBezTo>
                    <a:cubicBezTo>
                      <a:pt x="47" y="115"/>
                      <a:pt x="49" y="116"/>
                      <a:pt x="51" y="117"/>
                    </a:cubicBezTo>
                    <a:cubicBezTo>
                      <a:pt x="52" y="117"/>
                      <a:pt x="54" y="118"/>
                      <a:pt x="55" y="118"/>
                    </a:cubicBezTo>
                    <a:cubicBezTo>
                      <a:pt x="56" y="118"/>
                      <a:pt x="57" y="117"/>
                      <a:pt x="57" y="117"/>
                    </a:cubicBezTo>
                    <a:cubicBezTo>
                      <a:pt x="57" y="116"/>
                      <a:pt x="58" y="114"/>
                      <a:pt x="60" y="114"/>
                    </a:cubicBezTo>
                    <a:cubicBezTo>
                      <a:pt x="63" y="114"/>
                      <a:pt x="65" y="117"/>
                      <a:pt x="66" y="117"/>
                    </a:cubicBezTo>
                    <a:cubicBezTo>
                      <a:pt x="67" y="118"/>
                      <a:pt x="71" y="119"/>
                      <a:pt x="74" y="120"/>
                    </a:cubicBezTo>
                    <a:cubicBezTo>
                      <a:pt x="76" y="120"/>
                      <a:pt x="77" y="120"/>
                      <a:pt x="78" y="120"/>
                    </a:cubicBezTo>
                    <a:cubicBezTo>
                      <a:pt x="79" y="121"/>
                      <a:pt x="81" y="121"/>
                      <a:pt x="83" y="121"/>
                    </a:cubicBezTo>
                    <a:cubicBezTo>
                      <a:pt x="84" y="121"/>
                      <a:pt x="84" y="121"/>
                      <a:pt x="85" y="121"/>
                    </a:cubicBezTo>
                    <a:cubicBezTo>
                      <a:pt x="86" y="120"/>
                      <a:pt x="86" y="120"/>
                      <a:pt x="87" y="120"/>
                    </a:cubicBezTo>
                    <a:cubicBezTo>
                      <a:pt x="87" y="120"/>
                      <a:pt x="87" y="120"/>
                      <a:pt x="87" y="12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7" name="Freeform 1212">
                <a:extLst>
                  <a:ext uri="{FF2B5EF4-FFF2-40B4-BE49-F238E27FC236}">
                    <a16:creationId xmlns:a16="http://schemas.microsoft.com/office/drawing/2014/main" id="{AE2E1F83-C7F1-44FF-94C6-D92560E744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4" y="3312"/>
                <a:ext cx="134" cy="95"/>
              </a:xfrm>
              <a:custGeom>
                <a:avLst/>
                <a:gdLst>
                  <a:gd name="T0" fmla="*/ 76 w 139"/>
                  <a:gd name="T1" fmla="*/ 5 h 99"/>
                  <a:gd name="T2" fmla="*/ 46 w 139"/>
                  <a:gd name="T3" fmla="*/ 4 h 99"/>
                  <a:gd name="T4" fmla="*/ 17 w 139"/>
                  <a:gd name="T5" fmla="*/ 1 h 99"/>
                  <a:gd name="T6" fmla="*/ 11 w 139"/>
                  <a:gd name="T7" fmla="*/ 2 h 99"/>
                  <a:gd name="T8" fmla="*/ 0 w 139"/>
                  <a:gd name="T9" fmla="*/ 7 h 99"/>
                  <a:gd name="T10" fmla="*/ 6 w 139"/>
                  <a:gd name="T11" fmla="*/ 20 h 99"/>
                  <a:gd name="T12" fmla="*/ 6 w 139"/>
                  <a:gd name="T13" fmla="*/ 19 h 99"/>
                  <a:gd name="T14" fmla="*/ 8 w 139"/>
                  <a:gd name="T15" fmla="*/ 19 h 99"/>
                  <a:gd name="T16" fmla="*/ 8 w 139"/>
                  <a:gd name="T17" fmla="*/ 18 h 99"/>
                  <a:gd name="T18" fmla="*/ 13 w 139"/>
                  <a:gd name="T19" fmla="*/ 22 h 99"/>
                  <a:gd name="T20" fmla="*/ 20 w 139"/>
                  <a:gd name="T21" fmla="*/ 23 h 99"/>
                  <a:gd name="T22" fmla="*/ 26 w 139"/>
                  <a:gd name="T23" fmla="*/ 21 h 99"/>
                  <a:gd name="T24" fmla="*/ 26 w 139"/>
                  <a:gd name="T25" fmla="*/ 21 h 99"/>
                  <a:gd name="T26" fmla="*/ 31 w 139"/>
                  <a:gd name="T27" fmla="*/ 25 h 99"/>
                  <a:gd name="T28" fmla="*/ 35 w 139"/>
                  <a:gd name="T29" fmla="*/ 27 h 99"/>
                  <a:gd name="T30" fmla="*/ 29 w 139"/>
                  <a:gd name="T31" fmla="*/ 34 h 99"/>
                  <a:gd name="T32" fmla="*/ 27 w 139"/>
                  <a:gd name="T33" fmla="*/ 38 h 99"/>
                  <a:gd name="T34" fmla="*/ 26 w 139"/>
                  <a:gd name="T35" fmla="*/ 51 h 99"/>
                  <a:gd name="T36" fmla="*/ 23 w 139"/>
                  <a:gd name="T37" fmla="*/ 56 h 99"/>
                  <a:gd name="T38" fmla="*/ 22 w 139"/>
                  <a:gd name="T39" fmla="*/ 57 h 99"/>
                  <a:gd name="T40" fmla="*/ 24 w 139"/>
                  <a:gd name="T41" fmla="*/ 67 h 99"/>
                  <a:gd name="T42" fmla="*/ 23 w 139"/>
                  <a:gd name="T43" fmla="*/ 70 h 99"/>
                  <a:gd name="T44" fmla="*/ 24 w 139"/>
                  <a:gd name="T45" fmla="*/ 79 h 99"/>
                  <a:gd name="T46" fmla="*/ 21 w 139"/>
                  <a:gd name="T47" fmla="*/ 84 h 99"/>
                  <a:gd name="T48" fmla="*/ 21 w 139"/>
                  <a:gd name="T49" fmla="*/ 84 h 99"/>
                  <a:gd name="T50" fmla="*/ 21 w 139"/>
                  <a:gd name="T51" fmla="*/ 85 h 99"/>
                  <a:gd name="T52" fmla="*/ 21 w 139"/>
                  <a:gd name="T53" fmla="*/ 85 h 99"/>
                  <a:gd name="T54" fmla="*/ 33 w 139"/>
                  <a:gd name="T55" fmla="*/ 92 h 99"/>
                  <a:gd name="T56" fmla="*/ 40 w 139"/>
                  <a:gd name="T57" fmla="*/ 98 h 99"/>
                  <a:gd name="T58" fmla="*/ 47 w 139"/>
                  <a:gd name="T59" fmla="*/ 94 h 99"/>
                  <a:gd name="T60" fmla="*/ 51 w 139"/>
                  <a:gd name="T61" fmla="*/ 94 h 99"/>
                  <a:gd name="T62" fmla="*/ 66 w 139"/>
                  <a:gd name="T63" fmla="*/ 90 h 99"/>
                  <a:gd name="T64" fmla="*/ 75 w 139"/>
                  <a:gd name="T65" fmla="*/ 90 h 99"/>
                  <a:gd name="T66" fmla="*/ 91 w 139"/>
                  <a:gd name="T67" fmla="*/ 80 h 99"/>
                  <a:gd name="T68" fmla="*/ 93 w 139"/>
                  <a:gd name="T69" fmla="*/ 74 h 99"/>
                  <a:gd name="T70" fmla="*/ 102 w 139"/>
                  <a:gd name="T71" fmla="*/ 65 h 99"/>
                  <a:gd name="T72" fmla="*/ 102 w 139"/>
                  <a:gd name="T73" fmla="*/ 48 h 99"/>
                  <a:gd name="T74" fmla="*/ 111 w 139"/>
                  <a:gd name="T75" fmla="*/ 38 h 99"/>
                  <a:gd name="T76" fmla="*/ 130 w 139"/>
                  <a:gd name="T77" fmla="*/ 27 h 99"/>
                  <a:gd name="T78" fmla="*/ 138 w 139"/>
                  <a:gd name="T79" fmla="*/ 18 h 99"/>
                  <a:gd name="T80" fmla="*/ 134 w 139"/>
                  <a:gd name="T81" fmla="*/ 19 h 99"/>
                  <a:gd name="T82" fmla="*/ 124 w 139"/>
                  <a:gd name="T83" fmla="*/ 17 h 99"/>
                  <a:gd name="T84" fmla="*/ 112 w 139"/>
                  <a:gd name="T85" fmla="*/ 13 h 99"/>
                  <a:gd name="T86" fmla="*/ 106 w 139"/>
                  <a:gd name="T87" fmla="*/ 16 h 99"/>
                  <a:gd name="T88" fmla="*/ 94 w 139"/>
                  <a:gd name="T89" fmla="*/ 11 h 99"/>
                  <a:gd name="T90" fmla="*/ 88 w 139"/>
                  <a:gd name="T91" fmla="*/ 9 h 99"/>
                  <a:gd name="T92" fmla="*/ 83 w 139"/>
                  <a:gd name="T93" fmla="*/ 6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9" h="99">
                    <a:moveTo>
                      <a:pt x="83" y="6"/>
                    </a:moveTo>
                    <a:cubicBezTo>
                      <a:pt x="82" y="6"/>
                      <a:pt x="79" y="6"/>
                      <a:pt x="76" y="5"/>
                    </a:cubicBezTo>
                    <a:cubicBezTo>
                      <a:pt x="72" y="4"/>
                      <a:pt x="68" y="4"/>
                      <a:pt x="64" y="4"/>
                    </a:cubicBezTo>
                    <a:cubicBezTo>
                      <a:pt x="61" y="4"/>
                      <a:pt x="54" y="4"/>
                      <a:pt x="46" y="4"/>
                    </a:cubicBezTo>
                    <a:cubicBezTo>
                      <a:pt x="39" y="4"/>
                      <a:pt x="31" y="3"/>
                      <a:pt x="27" y="4"/>
                    </a:cubicBezTo>
                    <a:cubicBezTo>
                      <a:pt x="22" y="4"/>
                      <a:pt x="19" y="2"/>
                      <a:pt x="17" y="1"/>
                    </a:cubicBezTo>
                    <a:cubicBezTo>
                      <a:pt x="16" y="1"/>
                      <a:pt x="15" y="0"/>
                      <a:pt x="13" y="0"/>
                    </a:cubicBezTo>
                    <a:cubicBezTo>
                      <a:pt x="12" y="0"/>
                      <a:pt x="12" y="0"/>
                      <a:pt x="11" y="2"/>
                    </a:cubicBezTo>
                    <a:cubicBezTo>
                      <a:pt x="10" y="3"/>
                      <a:pt x="9" y="6"/>
                      <a:pt x="4" y="6"/>
                    </a:cubicBezTo>
                    <a:cubicBezTo>
                      <a:pt x="2" y="6"/>
                      <a:pt x="1" y="7"/>
                      <a:pt x="0" y="7"/>
                    </a:cubicBezTo>
                    <a:cubicBezTo>
                      <a:pt x="0" y="8"/>
                      <a:pt x="1" y="9"/>
                      <a:pt x="3" y="11"/>
                    </a:cubicBezTo>
                    <a:cubicBezTo>
                      <a:pt x="6" y="13"/>
                      <a:pt x="6" y="16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7" y="19"/>
                      <a:pt x="7" y="19"/>
                      <a:pt x="8" y="19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11" y="18"/>
                      <a:pt x="12" y="19"/>
                      <a:pt x="13" y="22"/>
                    </a:cubicBezTo>
                    <a:cubicBezTo>
                      <a:pt x="13" y="22"/>
                      <a:pt x="15" y="22"/>
                      <a:pt x="16" y="22"/>
                    </a:cubicBezTo>
                    <a:cubicBezTo>
                      <a:pt x="18" y="22"/>
                      <a:pt x="20" y="22"/>
                      <a:pt x="20" y="23"/>
                    </a:cubicBezTo>
                    <a:cubicBezTo>
                      <a:pt x="20" y="23"/>
                      <a:pt x="21" y="22"/>
                      <a:pt x="21" y="22"/>
                    </a:cubicBezTo>
                    <a:cubicBezTo>
                      <a:pt x="22" y="21"/>
                      <a:pt x="24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8" y="21"/>
                      <a:pt x="30" y="22"/>
                      <a:pt x="30" y="23"/>
                    </a:cubicBezTo>
                    <a:cubicBezTo>
                      <a:pt x="31" y="24"/>
                      <a:pt x="31" y="24"/>
                      <a:pt x="31" y="25"/>
                    </a:cubicBezTo>
                    <a:cubicBezTo>
                      <a:pt x="31" y="25"/>
                      <a:pt x="31" y="25"/>
                      <a:pt x="32" y="25"/>
                    </a:cubicBezTo>
                    <a:cubicBezTo>
                      <a:pt x="33" y="25"/>
                      <a:pt x="34" y="26"/>
                      <a:pt x="35" y="27"/>
                    </a:cubicBezTo>
                    <a:cubicBezTo>
                      <a:pt x="35" y="29"/>
                      <a:pt x="34" y="30"/>
                      <a:pt x="33" y="31"/>
                    </a:cubicBezTo>
                    <a:cubicBezTo>
                      <a:pt x="32" y="32"/>
                      <a:pt x="30" y="33"/>
                      <a:pt x="29" y="34"/>
                    </a:cubicBezTo>
                    <a:cubicBezTo>
                      <a:pt x="28" y="35"/>
                      <a:pt x="27" y="36"/>
                      <a:pt x="26" y="36"/>
                    </a:cubicBezTo>
                    <a:cubicBezTo>
                      <a:pt x="26" y="36"/>
                      <a:pt x="27" y="38"/>
                      <a:pt x="27" y="38"/>
                    </a:cubicBezTo>
                    <a:cubicBezTo>
                      <a:pt x="28" y="41"/>
                      <a:pt x="29" y="45"/>
                      <a:pt x="27" y="48"/>
                    </a:cubicBezTo>
                    <a:cubicBezTo>
                      <a:pt x="26" y="49"/>
                      <a:pt x="26" y="50"/>
                      <a:pt x="26" y="51"/>
                    </a:cubicBezTo>
                    <a:cubicBezTo>
                      <a:pt x="26" y="53"/>
                      <a:pt x="27" y="54"/>
                      <a:pt x="26" y="55"/>
                    </a:cubicBezTo>
                    <a:cubicBezTo>
                      <a:pt x="25" y="56"/>
                      <a:pt x="24" y="56"/>
                      <a:pt x="23" y="56"/>
                    </a:cubicBezTo>
                    <a:cubicBezTo>
                      <a:pt x="22" y="56"/>
                      <a:pt x="22" y="56"/>
                      <a:pt x="21" y="57"/>
                    </a:cubicBezTo>
                    <a:cubicBezTo>
                      <a:pt x="21" y="57"/>
                      <a:pt x="21" y="57"/>
                      <a:pt x="22" y="57"/>
                    </a:cubicBezTo>
                    <a:cubicBezTo>
                      <a:pt x="26" y="61"/>
                      <a:pt x="27" y="63"/>
                      <a:pt x="26" y="65"/>
                    </a:cubicBezTo>
                    <a:cubicBezTo>
                      <a:pt x="26" y="66"/>
                      <a:pt x="26" y="67"/>
                      <a:pt x="24" y="67"/>
                    </a:cubicBezTo>
                    <a:cubicBezTo>
                      <a:pt x="23" y="67"/>
                      <a:pt x="22" y="69"/>
                      <a:pt x="22" y="70"/>
                    </a:cubicBezTo>
                    <a:cubicBezTo>
                      <a:pt x="22" y="70"/>
                      <a:pt x="23" y="70"/>
                      <a:pt x="23" y="70"/>
                    </a:cubicBezTo>
                    <a:cubicBezTo>
                      <a:pt x="25" y="72"/>
                      <a:pt x="27" y="74"/>
                      <a:pt x="27" y="76"/>
                    </a:cubicBezTo>
                    <a:cubicBezTo>
                      <a:pt x="27" y="77"/>
                      <a:pt x="26" y="78"/>
                      <a:pt x="24" y="79"/>
                    </a:cubicBezTo>
                    <a:cubicBezTo>
                      <a:pt x="21" y="79"/>
                      <a:pt x="21" y="80"/>
                      <a:pt x="21" y="83"/>
                    </a:cubicBezTo>
                    <a:cubicBezTo>
                      <a:pt x="21" y="83"/>
                      <a:pt x="21" y="84"/>
                      <a:pt x="21" y="84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1" y="84"/>
                      <a:pt x="21" y="84"/>
                      <a:pt x="21" y="84"/>
                    </a:cubicBezTo>
                    <a:cubicBezTo>
                      <a:pt x="21" y="84"/>
                      <a:pt x="21" y="84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24" y="85"/>
                      <a:pt x="26" y="85"/>
                      <a:pt x="27" y="86"/>
                    </a:cubicBezTo>
                    <a:cubicBezTo>
                      <a:pt x="30" y="87"/>
                      <a:pt x="31" y="90"/>
                      <a:pt x="33" y="92"/>
                    </a:cubicBezTo>
                    <a:cubicBezTo>
                      <a:pt x="35" y="96"/>
                      <a:pt x="37" y="99"/>
                      <a:pt x="40" y="99"/>
                    </a:cubicBezTo>
                    <a:cubicBezTo>
                      <a:pt x="40" y="99"/>
                      <a:pt x="40" y="98"/>
                      <a:pt x="40" y="98"/>
                    </a:cubicBezTo>
                    <a:cubicBezTo>
                      <a:pt x="40" y="98"/>
                      <a:pt x="40" y="96"/>
                      <a:pt x="41" y="95"/>
                    </a:cubicBezTo>
                    <a:cubicBezTo>
                      <a:pt x="43" y="94"/>
                      <a:pt x="44" y="94"/>
                      <a:pt x="47" y="94"/>
                    </a:cubicBezTo>
                    <a:cubicBezTo>
                      <a:pt x="48" y="94"/>
                      <a:pt x="48" y="95"/>
                      <a:pt x="49" y="95"/>
                    </a:cubicBezTo>
                    <a:cubicBezTo>
                      <a:pt x="50" y="95"/>
                      <a:pt x="50" y="94"/>
                      <a:pt x="51" y="94"/>
                    </a:cubicBezTo>
                    <a:cubicBezTo>
                      <a:pt x="53" y="92"/>
                      <a:pt x="55" y="91"/>
                      <a:pt x="60" y="91"/>
                    </a:cubicBezTo>
                    <a:cubicBezTo>
                      <a:pt x="62" y="91"/>
                      <a:pt x="64" y="90"/>
                      <a:pt x="66" y="90"/>
                    </a:cubicBezTo>
                    <a:cubicBezTo>
                      <a:pt x="69" y="90"/>
                      <a:pt x="72" y="90"/>
                      <a:pt x="74" y="90"/>
                    </a:cubicBezTo>
                    <a:cubicBezTo>
                      <a:pt x="75" y="90"/>
                      <a:pt x="75" y="90"/>
                      <a:pt x="75" y="90"/>
                    </a:cubicBezTo>
                    <a:cubicBezTo>
                      <a:pt x="76" y="90"/>
                      <a:pt x="79" y="90"/>
                      <a:pt x="80" y="87"/>
                    </a:cubicBezTo>
                    <a:cubicBezTo>
                      <a:pt x="81" y="84"/>
                      <a:pt x="86" y="81"/>
                      <a:pt x="91" y="80"/>
                    </a:cubicBezTo>
                    <a:cubicBezTo>
                      <a:pt x="92" y="80"/>
                      <a:pt x="93" y="79"/>
                      <a:pt x="93" y="75"/>
                    </a:cubicBezTo>
                    <a:cubicBezTo>
                      <a:pt x="93" y="75"/>
                      <a:pt x="93" y="74"/>
                      <a:pt x="93" y="74"/>
                    </a:cubicBezTo>
                    <a:cubicBezTo>
                      <a:pt x="93" y="72"/>
                      <a:pt x="96" y="70"/>
                      <a:pt x="99" y="67"/>
                    </a:cubicBezTo>
                    <a:cubicBezTo>
                      <a:pt x="100" y="67"/>
                      <a:pt x="101" y="65"/>
                      <a:pt x="102" y="65"/>
                    </a:cubicBezTo>
                    <a:cubicBezTo>
                      <a:pt x="101" y="65"/>
                      <a:pt x="101" y="64"/>
                      <a:pt x="101" y="63"/>
                    </a:cubicBezTo>
                    <a:cubicBezTo>
                      <a:pt x="100" y="59"/>
                      <a:pt x="98" y="53"/>
                      <a:pt x="102" y="48"/>
                    </a:cubicBezTo>
                    <a:cubicBezTo>
                      <a:pt x="104" y="44"/>
                      <a:pt x="107" y="42"/>
                      <a:pt x="108" y="41"/>
                    </a:cubicBezTo>
                    <a:cubicBezTo>
                      <a:pt x="110" y="39"/>
                      <a:pt x="111" y="39"/>
                      <a:pt x="111" y="38"/>
                    </a:cubicBezTo>
                    <a:cubicBezTo>
                      <a:pt x="111" y="32"/>
                      <a:pt x="119" y="31"/>
                      <a:pt x="123" y="30"/>
                    </a:cubicBezTo>
                    <a:cubicBezTo>
                      <a:pt x="126" y="30"/>
                      <a:pt x="128" y="29"/>
                      <a:pt x="130" y="27"/>
                    </a:cubicBezTo>
                    <a:cubicBezTo>
                      <a:pt x="131" y="26"/>
                      <a:pt x="133" y="25"/>
                      <a:pt x="135" y="24"/>
                    </a:cubicBezTo>
                    <a:cubicBezTo>
                      <a:pt x="137" y="23"/>
                      <a:pt x="139" y="22"/>
                      <a:pt x="138" y="18"/>
                    </a:cubicBezTo>
                    <a:cubicBezTo>
                      <a:pt x="138" y="18"/>
                      <a:pt x="137" y="18"/>
                      <a:pt x="136" y="19"/>
                    </a:cubicBezTo>
                    <a:cubicBezTo>
                      <a:pt x="135" y="19"/>
                      <a:pt x="135" y="19"/>
                      <a:pt x="134" y="19"/>
                    </a:cubicBezTo>
                    <a:cubicBezTo>
                      <a:pt x="132" y="19"/>
                      <a:pt x="130" y="18"/>
                      <a:pt x="128" y="18"/>
                    </a:cubicBezTo>
                    <a:cubicBezTo>
                      <a:pt x="127" y="18"/>
                      <a:pt x="126" y="18"/>
                      <a:pt x="124" y="17"/>
                    </a:cubicBezTo>
                    <a:cubicBezTo>
                      <a:pt x="119" y="17"/>
                      <a:pt x="116" y="16"/>
                      <a:pt x="114" y="14"/>
                    </a:cubicBezTo>
                    <a:cubicBezTo>
                      <a:pt x="113" y="14"/>
                      <a:pt x="112" y="13"/>
                      <a:pt x="112" y="13"/>
                    </a:cubicBezTo>
                    <a:cubicBezTo>
                      <a:pt x="111" y="14"/>
                      <a:pt x="110" y="15"/>
                      <a:pt x="108" y="16"/>
                    </a:cubicBezTo>
                    <a:cubicBezTo>
                      <a:pt x="107" y="16"/>
                      <a:pt x="107" y="16"/>
                      <a:pt x="106" y="16"/>
                    </a:cubicBezTo>
                    <a:cubicBezTo>
                      <a:pt x="104" y="16"/>
                      <a:pt x="102" y="15"/>
                      <a:pt x="100" y="14"/>
                    </a:cubicBezTo>
                    <a:cubicBezTo>
                      <a:pt x="99" y="13"/>
                      <a:pt x="96" y="12"/>
                      <a:pt x="94" y="11"/>
                    </a:cubicBezTo>
                    <a:cubicBezTo>
                      <a:pt x="92" y="11"/>
                      <a:pt x="90" y="10"/>
                      <a:pt x="89" y="9"/>
                    </a:cubicBezTo>
                    <a:cubicBezTo>
                      <a:pt x="89" y="9"/>
                      <a:pt x="89" y="9"/>
                      <a:pt x="88" y="9"/>
                    </a:cubicBezTo>
                    <a:cubicBezTo>
                      <a:pt x="88" y="8"/>
                      <a:pt x="87" y="8"/>
                      <a:pt x="86" y="7"/>
                    </a:cubicBezTo>
                    <a:cubicBezTo>
                      <a:pt x="85" y="7"/>
                      <a:pt x="84" y="6"/>
                      <a:pt x="83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8" name="Freeform 1213">
                <a:extLst>
                  <a:ext uri="{FF2B5EF4-FFF2-40B4-BE49-F238E27FC236}">
                    <a16:creationId xmlns:a16="http://schemas.microsoft.com/office/drawing/2014/main" id="{315D21EA-CE66-4105-B1EF-A202F71ADA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5" y="3270"/>
                <a:ext cx="31" cy="15"/>
              </a:xfrm>
              <a:custGeom>
                <a:avLst/>
                <a:gdLst>
                  <a:gd name="T0" fmla="*/ 33 w 33"/>
                  <a:gd name="T1" fmla="*/ 1 h 16"/>
                  <a:gd name="T2" fmla="*/ 33 w 33"/>
                  <a:gd name="T3" fmla="*/ 0 h 16"/>
                  <a:gd name="T4" fmla="*/ 33 w 33"/>
                  <a:gd name="T5" fmla="*/ 0 h 16"/>
                  <a:gd name="T6" fmla="*/ 32 w 33"/>
                  <a:gd name="T7" fmla="*/ 0 h 16"/>
                  <a:gd name="T8" fmla="*/ 31 w 33"/>
                  <a:gd name="T9" fmla="*/ 1 h 16"/>
                  <a:gd name="T10" fmla="*/ 31 w 33"/>
                  <a:gd name="T11" fmla="*/ 1 h 16"/>
                  <a:gd name="T12" fmla="*/ 30 w 33"/>
                  <a:gd name="T13" fmla="*/ 1 h 16"/>
                  <a:gd name="T14" fmla="*/ 29 w 33"/>
                  <a:gd name="T15" fmla="*/ 2 h 16"/>
                  <a:gd name="T16" fmla="*/ 28 w 33"/>
                  <a:gd name="T17" fmla="*/ 2 h 16"/>
                  <a:gd name="T18" fmla="*/ 25 w 33"/>
                  <a:gd name="T19" fmla="*/ 2 h 16"/>
                  <a:gd name="T20" fmla="*/ 20 w 33"/>
                  <a:gd name="T21" fmla="*/ 4 h 16"/>
                  <a:gd name="T22" fmla="*/ 16 w 33"/>
                  <a:gd name="T23" fmla="*/ 6 h 16"/>
                  <a:gd name="T24" fmla="*/ 11 w 33"/>
                  <a:gd name="T25" fmla="*/ 5 h 16"/>
                  <a:gd name="T26" fmla="*/ 3 w 33"/>
                  <a:gd name="T27" fmla="*/ 3 h 16"/>
                  <a:gd name="T28" fmla="*/ 0 w 33"/>
                  <a:gd name="T29" fmla="*/ 3 h 16"/>
                  <a:gd name="T30" fmla="*/ 0 w 33"/>
                  <a:gd name="T31" fmla="*/ 4 h 16"/>
                  <a:gd name="T32" fmla="*/ 0 w 33"/>
                  <a:gd name="T33" fmla="*/ 5 h 16"/>
                  <a:gd name="T34" fmla="*/ 0 w 33"/>
                  <a:gd name="T35" fmla="*/ 8 h 16"/>
                  <a:gd name="T36" fmla="*/ 0 w 33"/>
                  <a:gd name="T37" fmla="*/ 8 h 16"/>
                  <a:gd name="T38" fmla="*/ 0 w 33"/>
                  <a:gd name="T39" fmla="*/ 11 h 16"/>
                  <a:gd name="T40" fmla="*/ 0 w 33"/>
                  <a:gd name="T41" fmla="*/ 12 h 16"/>
                  <a:gd name="T42" fmla="*/ 0 w 33"/>
                  <a:gd name="T43" fmla="*/ 13 h 16"/>
                  <a:gd name="T44" fmla="*/ 3 w 33"/>
                  <a:gd name="T45" fmla="*/ 13 h 16"/>
                  <a:gd name="T46" fmla="*/ 6 w 33"/>
                  <a:gd name="T47" fmla="*/ 13 h 16"/>
                  <a:gd name="T48" fmla="*/ 9 w 33"/>
                  <a:gd name="T49" fmla="*/ 16 h 16"/>
                  <a:gd name="T50" fmla="*/ 9 w 33"/>
                  <a:gd name="T51" fmla="*/ 16 h 16"/>
                  <a:gd name="T52" fmla="*/ 9 w 33"/>
                  <a:gd name="T53" fmla="*/ 16 h 16"/>
                  <a:gd name="T54" fmla="*/ 10 w 33"/>
                  <a:gd name="T55" fmla="*/ 16 h 16"/>
                  <a:gd name="T56" fmla="*/ 11 w 33"/>
                  <a:gd name="T57" fmla="*/ 16 h 16"/>
                  <a:gd name="T58" fmla="*/ 11 w 33"/>
                  <a:gd name="T59" fmla="*/ 16 h 16"/>
                  <a:gd name="T60" fmla="*/ 12 w 33"/>
                  <a:gd name="T61" fmla="*/ 16 h 16"/>
                  <a:gd name="T62" fmla="*/ 12 w 33"/>
                  <a:gd name="T63" fmla="*/ 16 h 16"/>
                  <a:gd name="T64" fmla="*/ 13 w 33"/>
                  <a:gd name="T65" fmla="*/ 15 h 16"/>
                  <a:gd name="T66" fmla="*/ 13 w 33"/>
                  <a:gd name="T67" fmla="*/ 15 h 16"/>
                  <a:gd name="T68" fmla="*/ 13 w 33"/>
                  <a:gd name="T69" fmla="*/ 15 h 16"/>
                  <a:gd name="T70" fmla="*/ 14 w 33"/>
                  <a:gd name="T71" fmla="*/ 15 h 16"/>
                  <a:gd name="T72" fmla="*/ 14 w 33"/>
                  <a:gd name="T73" fmla="*/ 15 h 16"/>
                  <a:gd name="T74" fmla="*/ 14 w 33"/>
                  <a:gd name="T75" fmla="*/ 15 h 16"/>
                  <a:gd name="T76" fmla="*/ 14 w 33"/>
                  <a:gd name="T77" fmla="*/ 15 h 16"/>
                  <a:gd name="T78" fmla="*/ 14 w 33"/>
                  <a:gd name="T79" fmla="*/ 15 h 16"/>
                  <a:gd name="T80" fmla="*/ 19 w 33"/>
                  <a:gd name="T81" fmla="*/ 15 h 16"/>
                  <a:gd name="T82" fmla="*/ 21 w 33"/>
                  <a:gd name="T83" fmla="*/ 16 h 16"/>
                  <a:gd name="T84" fmla="*/ 25 w 33"/>
                  <a:gd name="T85" fmla="*/ 10 h 16"/>
                  <a:gd name="T86" fmla="*/ 26 w 33"/>
                  <a:gd name="T87" fmla="*/ 9 h 16"/>
                  <a:gd name="T88" fmla="*/ 29 w 33"/>
                  <a:gd name="T89" fmla="*/ 5 h 16"/>
                  <a:gd name="T90" fmla="*/ 29 w 33"/>
                  <a:gd name="T91" fmla="*/ 4 h 16"/>
                  <a:gd name="T92" fmla="*/ 30 w 33"/>
                  <a:gd name="T93" fmla="*/ 4 h 16"/>
                  <a:gd name="T94" fmla="*/ 31 w 33"/>
                  <a:gd name="T95" fmla="*/ 3 h 16"/>
                  <a:gd name="T96" fmla="*/ 32 w 33"/>
                  <a:gd name="T97" fmla="*/ 3 h 16"/>
                  <a:gd name="T98" fmla="*/ 32 w 33"/>
                  <a:gd name="T99" fmla="*/ 2 h 16"/>
                  <a:gd name="T100" fmla="*/ 33 w 33"/>
                  <a:gd name="T101" fmla="*/ 1 h 16"/>
                  <a:gd name="T102" fmla="*/ 33 w 33"/>
                  <a:gd name="T103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3" h="16">
                    <a:moveTo>
                      <a:pt x="33" y="1"/>
                    </a:moveTo>
                    <a:cubicBezTo>
                      <a:pt x="33" y="1"/>
                      <a:pt x="33" y="0"/>
                      <a:pt x="33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2" y="0"/>
                      <a:pt x="32" y="1"/>
                      <a:pt x="31" y="1"/>
                    </a:cubicBezTo>
                    <a:cubicBezTo>
                      <a:pt x="31" y="1"/>
                      <a:pt x="31" y="1"/>
                      <a:pt x="31" y="1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9" y="2"/>
                      <a:pt x="29" y="2"/>
                      <a:pt x="29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7" y="2"/>
                      <a:pt x="26" y="2"/>
                      <a:pt x="25" y="2"/>
                    </a:cubicBezTo>
                    <a:cubicBezTo>
                      <a:pt x="23" y="2"/>
                      <a:pt x="21" y="3"/>
                      <a:pt x="20" y="4"/>
                    </a:cubicBezTo>
                    <a:cubicBezTo>
                      <a:pt x="18" y="5"/>
                      <a:pt x="17" y="6"/>
                      <a:pt x="16" y="6"/>
                    </a:cubicBezTo>
                    <a:cubicBezTo>
                      <a:pt x="15" y="6"/>
                      <a:pt x="13" y="5"/>
                      <a:pt x="11" y="5"/>
                    </a:cubicBezTo>
                    <a:cubicBezTo>
                      <a:pt x="8" y="4"/>
                      <a:pt x="5" y="4"/>
                      <a:pt x="3" y="3"/>
                    </a:cubicBezTo>
                    <a:cubicBezTo>
                      <a:pt x="2" y="3"/>
                      <a:pt x="1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6"/>
                      <a:pt x="0" y="7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10"/>
                      <a:pt x="0" y="1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3"/>
                      <a:pt x="2" y="13"/>
                      <a:pt x="3" y="13"/>
                    </a:cubicBezTo>
                    <a:cubicBezTo>
                      <a:pt x="4" y="13"/>
                      <a:pt x="5" y="13"/>
                      <a:pt x="6" y="13"/>
                    </a:cubicBezTo>
                    <a:cubicBezTo>
                      <a:pt x="8" y="14"/>
                      <a:pt x="8" y="15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10" y="16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3" y="15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6" y="15"/>
                      <a:pt x="18" y="15"/>
                      <a:pt x="19" y="15"/>
                    </a:cubicBezTo>
                    <a:cubicBezTo>
                      <a:pt x="20" y="15"/>
                      <a:pt x="20" y="16"/>
                      <a:pt x="21" y="16"/>
                    </a:cubicBezTo>
                    <a:cubicBezTo>
                      <a:pt x="21" y="14"/>
                      <a:pt x="23" y="11"/>
                      <a:pt x="25" y="10"/>
                    </a:cubicBezTo>
                    <a:cubicBezTo>
                      <a:pt x="25" y="10"/>
                      <a:pt x="26" y="10"/>
                      <a:pt x="26" y="9"/>
                    </a:cubicBezTo>
                    <a:cubicBezTo>
                      <a:pt x="26" y="8"/>
                      <a:pt x="26" y="5"/>
                      <a:pt x="29" y="5"/>
                    </a:cubicBezTo>
                    <a:cubicBezTo>
                      <a:pt x="29" y="5"/>
                      <a:pt x="29" y="5"/>
                      <a:pt x="29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4"/>
                      <a:pt x="31" y="4"/>
                      <a:pt x="31" y="3"/>
                    </a:cubicBezTo>
                    <a:cubicBezTo>
                      <a:pt x="31" y="3"/>
                      <a:pt x="32" y="3"/>
                      <a:pt x="32" y="3"/>
                    </a:cubicBezTo>
                    <a:cubicBezTo>
                      <a:pt x="32" y="2"/>
                      <a:pt x="32" y="2"/>
                      <a:pt x="32" y="2"/>
                    </a:cubicBezTo>
                    <a:cubicBezTo>
                      <a:pt x="33" y="2"/>
                      <a:pt x="33" y="2"/>
                      <a:pt x="33" y="1"/>
                    </a:cubicBezTo>
                    <a:cubicBezTo>
                      <a:pt x="33" y="1"/>
                      <a:pt x="33" y="1"/>
                      <a:pt x="33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9" name="Freeform 1214">
                <a:extLst>
                  <a:ext uri="{FF2B5EF4-FFF2-40B4-BE49-F238E27FC236}">
                    <a16:creationId xmlns:a16="http://schemas.microsoft.com/office/drawing/2014/main" id="{1A0FFBE7-6650-4070-B038-8F8525B62E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0" y="3338"/>
                <a:ext cx="64" cy="62"/>
              </a:xfrm>
              <a:custGeom>
                <a:avLst/>
                <a:gdLst>
                  <a:gd name="T0" fmla="*/ 66 w 67"/>
                  <a:gd name="T1" fmla="*/ 0 h 65"/>
                  <a:gd name="T2" fmla="*/ 65 w 67"/>
                  <a:gd name="T3" fmla="*/ 1 h 65"/>
                  <a:gd name="T4" fmla="*/ 59 w 67"/>
                  <a:gd name="T5" fmla="*/ 5 h 65"/>
                  <a:gd name="T6" fmla="*/ 48 w 67"/>
                  <a:gd name="T7" fmla="*/ 4 h 65"/>
                  <a:gd name="T8" fmla="*/ 41 w 67"/>
                  <a:gd name="T9" fmla="*/ 3 h 65"/>
                  <a:gd name="T10" fmla="*/ 38 w 67"/>
                  <a:gd name="T11" fmla="*/ 3 h 65"/>
                  <a:gd name="T12" fmla="*/ 35 w 67"/>
                  <a:gd name="T13" fmla="*/ 3 h 65"/>
                  <a:gd name="T14" fmla="*/ 33 w 67"/>
                  <a:gd name="T15" fmla="*/ 3 h 65"/>
                  <a:gd name="T16" fmla="*/ 32 w 67"/>
                  <a:gd name="T17" fmla="*/ 3 h 65"/>
                  <a:gd name="T18" fmla="*/ 31 w 67"/>
                  <a:gd name="T19" fmla="*/ 4 h 65"/>
                  <a:gd name="T20" fmla="*/ 30 w 67"/>
                  <a:gd name="T21" fmla="*/ 5 h 65"/>
                  <a:gd name="T22" fmla="*/ 28 w 67"/>
                  <a:gd name="T23" fmla="*/ 6 h 65"/>
                  <a:gd name="T24" fmla="*/ 27 w 67"/>
                  <a:gd name="T25" fmla="*/ 7 h 65"/>
                  <a:gd name="T26" fmla="*/ 25 w 67"/>
                  <a:gd name="T27" fmla="*/ 8 h 65"/>
                  <a:gd name="T28" fmla="*/ 23 w 67"/>
                  <a:gd name="T29" fmla="*/ 8 h 65"/>
                  <a:gd name="T30" fmla="*/ 21 w 67"/>
                  <a:gd name="T31" fmla="*/ 9 h 65"/>
                  <a:gd name="T32" fmla="*/ 20 w 67"/>
                  <a:gd name="T33" fmla="*/ 9 h 65"/>
                  <a:gd name="T34" fmla="*/ 15 w 67"/>
                  <a:gd name="T35" fmla="*/ 12 h 65"/>
                  <a:gd name="T36" fmla="*/ 14 w 67"/>
                  <a:gd name="T37" fmla="*/ 12 h 65"/>
                  <a:gd name="T38" fmla="*/ 11 w 67"/>
                  <a:gd name="T39" fmla="*/ 12 h 65"/>
                  <a:gd name="T40" fmla="*/ 9 w 67"/>
                  <a:gd name="T41" fmla="*/ 12 h 65"/>
                  <a:gd name="T42" fmla="*/ 8 w 67"/>
                  <a:gd name="T43" fmla="*/ 14 h 65"/>
                  <a:gd name="T44" fmla="*/ 7 w 67"/>
                  <a:gd name="T45" fmla="*/ 16 h 65"/>
                  <a:gd name="T46" fmla="*/ 5 w 67"/>
                  <a:gd name="T47" fmla="*/ 19 h 65"/>
                  <a:gd name="T48" fmla="*/ 2 w 67"/>
                  <a:gd name="T49" fmla="*/ 23 h 65"/>
                  <a:gd name="T50" fmla="*/ 1 w 67"/>
                  <a:gd name="T51" fmla="*/ 24 h 65"/>
                  <a:gd name="T52" fmla="*/ 1 w 67"/>
                  <a:gd name="T53" fmla="*/ 25 h 65"/>
                  <a:gd name="T54" fmla="*/ 0 w 67"/>
                  <a:gd name="T55" fmla="*/ 26 h 65"/>
                  <a:gd name="T56" fmla="*/ 6 w 67"/>
                  <a:gd name="T57" fmla="*/ 38 h 65"/>
                  <a:gd name="T58" fmla="*/ 11 w 67"/>
                  <a:gd name="T59" fmla="*/ 39 h 65"/>
                  <a:gd name="T60" fmla="*/ 25 w 67"/>
                  <a:gd name="T61" fmla="*/ 44 h 65"/>
                  <a:gd name="T62" fmla="*/ 19 w 67"/>
                  <a:gd name="T63" fmla="*/ 46 h 65"/>
                  <a:gd name="T64" fmla="*/ 11 w 67"/>
                  <a:gd name="T65" fmla="*/ 47 h 65"/>
                  <a:gd name="T66" fmla="*/ 15 w 67"/>
                  <a:gd name="T67" fmla="*/ 55 h 65"/>
                  <a:gd name="T68" fmla="*/ 19 w 67"/>
                  <a:gd name="T69" fmla="*/ 60 h 65"/>
                  <a:gd name="T70" fmla="*/ 28 w 67"/>
                  <a:gd name="T71" fmla="*/ 65 h 65"/>
                  <a:gd name="T72" fmla="*/ 26 w 67"/>
                  <a:gd name="T73" fmla="*/ 55 h 65"/>
                  <a:gd name="T74" fmla="*/ 30 w 67"/>
                  <a:gd name="T75" fmla="*/ 54 h 65"/>
                  <a:gd name="T76" fmla="*/ 34 w 67"/>
                  <a:gd name="T77" fmla="*/ 54 h 65"/>
                  <a:gd name="T78" fmla="*/ 30 w 67"/>
                  <a:gd name="T79" fmla="*/ 53 h 65"/>
                  <a:gd name="T80" fmla="*/ 27 w 67"/>
                  <a:gd name="T81" fmla="*/ 48 h 65"/>
                  <a:gd name="T82" fmla="*/ 39 w 67"/>
                  <a:gd name="T83" fmla="*/ 47 h 65"/>
                  <a:gd name="T84" fmla="*/ 41 w 67"/>
                  <a:gd name="T85" fmla="*/ 43 h 65"/>
                  <a:gd name="T86" fmla="*/ 34 w 67"/>
                  <a:gd name="T87" fmla="*/ 41 h 65"/>
                  <a:gd name="T88" fmla="*/ 28 w 67"/>
                  <a:gd name="T89" fmla="*/ 40 h 65"/>
                  <a:gd name="T90" fmla="*/ 29 w 67"/>
                  <a:gd name="T91" fmla="*/ 34 h 65"/>
                  <a:gd name="T92" fmla="*/ 26 w 67"/>
                  <a:gd name="T93" fmla="*/ 26 h 65"/>
                  <a:gd name="T94" fmla="*/ 21 w 67"/>
                  <a:gd name="T95" fmla="*/ 16 h 65"/>
                  <a:gd name="T96" fmla="*/ 31 w 67"/>
                  <a:gd name="T97" fmla="*/ 16 h 65"/>
                  <a:gd name="T98" fmla="*/ 37 w 67"/>
                  <a:gd name="T99" fmla="*/ 16 h 65"/>
                  <a:gd name="T100" fmla="*/ 43 w 67"/>
                  <a:gd name="T101" fmla="*/ 7 h 65"/>
                  <a:gd name="T102" fmla="*/ 48 w 67"/>
                  <a:gd name="T103" fmla="*/ 10 h 65"/>
                  <a:gd name="T104" fmla="*/ 56 w 67"/>
                  <a:gd name="T105" fmla="*/ 6 h 65"/>
                  <a:gd name="T106" fmla="*/ 63 w 67"/>
                  <a:gd name="T107" fmla="*/ 9 h 65"/>
                  <a:gd name="T108" fmla="*/ 64 w 67"/>
                  <a:gd name="T109" fmla="*/ 8 h 65"/>
                  <a:gd name="T110" fmla="*/ 66 w 67"/>
                  <a:gd name="T111" fmla="*/ 4 h 65"/>
                  <a:gd name="T112" fmla="*/ 67 w 67"/>
                  <a:gd name="T113" fmla="*/ 1 h 65"/>
                  <a:gd name="T114" fmla="*/ 67 w 67"/>
                  <a:gd name="T115" fmla="*/ 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7" h="65">
                    <a:moveTo>
                      <a:pt x="67" y="0"/>
                    </a:moveTo>
                    <a:cubicBezTo>
                      <a:pt x="67" y="0"/>
                      <a:pt x="66" y="0"/>
                      <a:pt x="66" y="0"/>
                    </a:cubicBezTo>
                    <a:cubicBezTo>
                      <a:pt x="66" y="0"/>
                      <a:pt x="66" y="1"/>
                      <a:pt x="66" y="1"/>
                    </a:cubicBezTo>
                    <a:cubicBezTo>
                      <a:pt x="66" y="1"/>
                      <a:pt x="65" y="1"/>
                      <a:pt x="65" y="1"/>
                    </a:cubicBezTo>
                    <a:cubicBezTo>
                      <a:pt x="65" y="2"/>
                      <a:pt x="65" y="2"/>
                      <a:pt x="65" y="3"/>
                    </a:cubicBezTo>
                    <a:cubicBezTo>
                      <a:pt x="63" y="5"/>
                      <a:pt x="60" y="5"/>
                      <a:pt x="59" y="5"/>
                    </a:cubicBezTo>
                    <a:cubicBezTo>
                      <a:pt x="59" y="5"/>
                      <a:pt x="59" y="5"/>
                      <a:pt x="59" y="5"/>
                    </a:cubicBezTo>
                    <a:cubicBezTo>
                      <a:pt x="57" y="5"/>
                      <a:pt x="51" y="5"/>
                      <a:pt x="48" y="4"/>
                    </a:cubicBezTo>
                    <a:cubicBezTo>
                      <a:pt x="47" y="3"/>
                      <a:pt x="46" y="3"/>
                      <a:pt x="46" y="3"/>
                    </a:cubicBezTo>
                    <a:cubicBezTo>
                      <a:pt x="46" y="3"/>
                      <a:pt x="45" y="3"/>
                      <a:pt x="41" y="3"/>
                    </a:cubicBezTo>
                    <a:cubicBezTo>
                      <a:pt x="40" y="3"/>
                      <a:pt x="39" y="3"/>
                      <a:pt x="39" y="3"/>
                    </a:cubicBezTo>
                    <a:cubicBezTo>
                      <a:pt x="38" y="3"/>
                      <a:pt x="38" y="3"/>
                      <a:pt x="38" y="3"/>
                    </a:cubicBezTo>
                    <a:cubicBezTo>
                      <a:pt x="37" y="3"/>
                      <a:pt x="37" y="3"/>
                      <a:pt x="36" y="3"/>
                    </a:cubicBezTo>
                    <a:cubicBezTo>
                      <a:pt x="36" y="3"/>
                      <a:pt x="36" y="3"/>
                      <a:pt x="35" y="3"/>
                    </a:cubicBezTo>
                    <a:cubicBezTo>
                      <a:pt x="35" y="3"/>
                      <a:pt x="34" y="3"/>
                      <a:pt x="34" y="3"/>
                    </a:cubicBezTo>
                    <a:cubicBezTo>
                      <a:pt x="34" y="3"/>
                      <a:pt x="33" y="3"/>
                      <a:pt x="33" y="3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3" y="3"/>
                      <a:pt x="33" y="3"/>
                      <a:pt x="32" y="3"/>
                    </a:cubicBezTo>
                    <a:cubicBezTo>
                      <a:pt x="32" y="3"/>
                      <a:pt x="32" y="4"/>
                      <a:pt x="32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1" y="4"/>
                      <a:pt x="31" y="5"/>
                    </a:cubicBezTo>
                    <a:cubicBezTo>
                      <a:pt x="31" y="5"/>
                      <a:pt x="30" y="5"/>
                      <a:pt x="30" y="5"/>
                    </a:cubicBezTo>
                    <a:cubicBezTo>
                      <a:pt x="30" y="5"/>
                      <a:pt x="30" y="5"/>
                      <a:pt x="29" y="6"/>
                    </a:cubicBezTo>
                    <a:cubicBezTo>
                      <a:pt x="29" y="6"/>
                      <a:pt x="29" y="6"/>
                      <a:pt x="28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6" y="7"/>
                      <a:pt x="25" y="7"/>
                      <a:pt x="25" y="8"/>
                    </a:cubicBezTo>
                    <a:cubicBezTo>
                      <a:pt x="25" y="8"/>
                      <a:pt x="24" y="8"/>
                      <a:pt x="24" y="8"/>
                    </a:cubicBezTo>
                    <a:cubicBezTo>
                      <a:pt x="24" y="8"/>
                      <a:pt x="24" y="8"/>
                      <a:pt x="23" y="8"/>
                    </a:cubicBezTo>
                    <a:cubicBezTo>
                      <a:pt x="23" y="8"/>
                      <a:pt x="23" y="8"/>
                      <a:pt x="23" y="8"/>
                    </a:cubicBezTo>
                    <a:cubicBezTo>
                      <a:pt x="22" y="8"/>
                      <a:pt x="22" y="9"/>
                      <a:pt x="21" y="9"/>
                    </a:cubicBezTo>
                    <a:cubicBezTo>
                      <a:pt x="21" y="9"/>
                      <a:pt x="21" y="8"/>
                      <a:pt x="21" y="8"/>
                    </a:cubicBezTo>
                    <a:cubicBezTo>
                      <a:pt x="21" y="9"/>
                      <a:pt x="20" y="9"/>
                      <a:pt x="20" y="9"/>
                    </a:cubicBezTo>
                    <a:cubicBezTo>
                      <a:pt x="20" y="10"/>
                      <a:pt x="18" y="11"/>
                      <a:pt x="16" y="12"/>
                    </a:cubicBezTo>
                    <a:cubicBezTo>
                      <a:pt x="16" y="12"/>
                      <a:pt x="15" y="12"/>
                      <a:pt x="15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2" y="12"/>
                      <a:pt x="12" y="12"/>
                      <a:pt x="11" y="12"/>
                    </a:cubicBezTo>
                    <a:cubicBezTo>
                      <a:pt x="11" y="12"/>
                      <a:pt x="10" y="12"/>
                      <a:pt x="10" y="12"/>
                    </a:cubicBezTo>
                    <a:cubicBezTo>
                      <a:pt x="10" y="12"/>
                      <a:pt x="9" y="12"/>
                      <a:pt x="9" y="12"/>
                    </a:cubicBezTo>
                    <a:cubicBezTo>
                      <a:pt x="9" y="13"/>
                      <a:pt x="9" y="13"/>
                      <a:pt x="9" y="14"/>
                    </a:cubicBezTo>
                    <a:cubicBezTo>
                      <a:pt x="9" y="14"/>
                      <a:pt x="9" y="14"/>
                      <a:pt x="8" y="14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16"/>
                      <a:pt x="7" y="16"/>
                      <a:pt x="7" y="16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6" y="18"/>
                      <a:pt x="6" y="18"/>
                      <a:pt x="5" y="19"/>
                    </a:cubicBezTo>
                    <a:cubicBezTo>
                      <a:pt x="5" y="19"/>
                      <a:pt x="5" y="19"/>
                      <a:pt x="5" y="20"/>
                    </a:cubicBezTo>
                    <a:cubicBezTo>
                      <a:pt x="5" y="21"/>
                      <a:pt x="4" y="23"/>
                      <a:pt x="2" y="23"/>
                    </a:cubicBezTo>
                    <a:cubicBezTo>
                      <a:pt x="1" y="23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4"/>
                      <a:pt x="1" y="24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6"/>
                      <a:pt x="1" y="26"/>
                    </a:cubicBezTo>
                    <a:cubicBezTo>
                      <a:pt x="1" y="26"/>
                      <a:pt x="1" y="26"/>
                      <a:pt x="0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4" y="28"/>
                      <a:pt x="7" y="33"/>
                      <a:pt x="6" y="38"/>
                    </a:cubicBezTo>
                    <a:cubicBezTo>
                      <a:pt x="6" y="38"/>
                      <a:pt x="6" y="39"/>
                      <a:pt x="7" y="39"/>
                    </a:cubicBezTo>
                    <a:cubicBezTo>
                      <a:pt x="8" y="40"/>
                      <a:pt x="10" y="40"/>
                      <a:pt x="11" y="39"/>
                    </a:cubicBezTo>
                    <a:cubicBezTo>
                      <a:pt x="12" y="38"/>
                      <a:pt x="13" y="37"/>
                      <a:pt x="15" y="37"/>
                    </a:cubicBezTo>
                    <a:cubicBezTo>
                      <a:pt x="19" y="37"/>
                      <a:pt x="25" y="41"/>
                      <a:pt x="25" y="44"/>
                    </a:cubicBezTo>
                    <a:cubicBezTo>
                      <a:pt x="25" y="45"/>
                      <a:pt x="24" y="46"/>
                      <a:pt x="22" y="46"/>
                    </a:cubicBezTo>
                    <a:cubicBezTo>
                      <a:pt x="21" y="46"/>
                      <a:pt x="20" y="46"/>
                      <a:pt x="19" y="46"/>
                    </a:cubicBezTo>
                    <a:cubicBezTo>
                      <a:pt x="16" y="46"/>
                      <a:pt x="13" y="45"/>
                      <a:pt x="12" y="46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1" y="47"/>
                      <a:pt x="12" y="48"/>
                      <a:pt x="13" y="49"/>
                    </a:cubicBezTo>
                    <a:cubicBezTo>
                      <a:pt x="14" y="50"/>
                      <a:pt x="16" y="52"/>
                      <a:pt x="15" y="55"/>
                    </a:cubicBezTo>
                    <a:cubicBezTo>
                      <a:pt x="15" y="56"/>
                      <a:pt x="15" y="57"/>
                      <a:pt x="16" y="58"/>
                    </a:cubicBezTo>
                    <a:cubicBezTo>
                      <a:pt x="17" y="59"/>
                      <a:pt x="18" y="60"/>
                      <a:pt x="19" y="60"/>
                    </a:cubicBezTo>
                    <a:cubicBezTo>
                      <a:pt x="21" y="60"/>
                      <a:pt x="24" y="62"/>
                      <a:pt x="26" y="63"/>
                    </a:cubicBezTo>
                    <a:cubicBezTo>
                      <a:pt x="26" y="64"/>
                      <a:pt x="27" y="64"/>
                      <a:pt x="28" y="65"/>
                    </a:cubicBezTo>
                    <a:cubicBezTo>
                      <a:pt x="27" y="64"/>
                      <a:pt x="27" y="62"/>
                      <a:pt x="26" y="61"/>
                    </a:cubicBezTo>
                    <a:cubicBezTo>
                      <a:pt x="25" y="58"/>
                      <a:pt x="25" y="56"/>
                      <a:pt x="26" y="55"/>
                    </a:cubicBezTo>
                    <a:cubicBezTo>
                      <a:pt x="26" y="54"/>
                      <a:pt x="27" y="53"/>
                      <a:pt x="28" y="53"/>
                    </a:cubicBezTo>
                    <a:cubicBezTo>
                      <a:pt x="29" y="53"/>
                      <a:pt x="29" y="54"/>
                      <a:pt x="30" y="54"/>
                    </a:cubicBezTo>
                    <a:cubicBezTo>
                      <a:pt x="31" y="54"/>
                      <a:pt x="32" y="54"/>
                      <a:pt x="33" y="54"/>
                    </a:cubicBezTo>
                    <a:cubicBezTo>
                      <a:pt x="33" y="54"/>
                      <a:pt x="33" y="54"/>
                      <a:pt x="34" y="54"/>
                    </a:cubicBezTo>
                    <a:cubicBezTo>
                      <a:pt x="34" y="54"/>
                      <a:pt x="32" y="53"/>
                      <a:pt x="30" y="53"/>
                    </a:cubicBezTo>
                    <a:cubicBezTo>
                      <a:pt x="30" y="53"/>
                      <a:pt x="30" y="53"/>
                      <a:pt x="30" y="53"/>
                    </a:cubicBezTo>
                    <a:cubicBezTo>
                      <a:pt x="28" y="53"/>
                      <a:pt x="27" y="52"/>
                      <a:pt x="27" y="51"/>
                    </a:cubicBezTo>
                    <a:cubicBezTo>
                      <a:pt x="26" y="51"/>
                      <a:pt x="26" y="49"/>
                      <a:pt x="27" y="48"/>
                    </a:cubicBezTo>
                    <a:cubicBezTo>
                      <a:pt x="28" y="46"/>
                      <a:pt x="32" y="45"/>
                      <a:pt x="35" y="47"/>
                    </a:cubicBezTo>
                    <a:cubicBezTo>
                      <a:pt x="37" y="48"/>
                      <a:pt x="38" y="48"/>
                      <a:pt x="39" y="47"/>
                    </a:cubicBezTo>
                    <a:cubicBezTo>
                      <a:pt x="40" y="46"/>
                      <a:pt x="41" y="46"/>
                      <a:pt x="41" y="46"/>
                    </a:cubicBezTo>
                    <a:cubicBezTo>
                      <a:pt x="41" y="45"/>
                      <a:pt x="42" y="44"/>
                      <a:pt x="41" y="43"/>
                    </a:cubicBezTo>
                    <a:cubicBezTo>
                      <a:pt x="41" y="42"/>
                      <a:pt x="40" y="41"/>
                      <a:pt x="38" y="41"/>
                    </a:cubicBezTo>
                    <a:cubicBezTo>
                      <a:pt x="36" y="40"/>
                      <a:pt x="35" y="40"/>
                      <a:pt x="34" y="41"/>
                    </a:cubicBezTo>
                    <a:cubicBezTo>
                      <a:pt x="34" y="42"/>
                      <a:pt x="33" y="42"/>
                      <a:pt x="31" y="42"/>
                    </a:cubicBezTo>
                    <a:cubicBezTo>
                      <a:pt x="30" y="42"/>
                      <a:pt x="29" y="41"/>
                      <a:pt x="28" y="40"/>
                    </a:cubicBezTo>
                    <a:cubicBezTo>
                      <a:pt x="27" y="39"/>
                      <a:pt x="26" y="38"/>
                      <a:pt x="26" y="36"/>
                    </a:cubicBezTo>
                    <a:cubicBezTo>
                      <a:pt x="26" y="35"/>
                      <a:pt x="28" y="34"/>
                      <a:pt x="29" y="34"/>
                    </a:cubicBezTo>
                    <a:cubicBezTo>
                      <a:pt x="30" y="33"/>
                      <a:pt x="31" y="33"/>
                      <a:pt x="31" y="33"/>
                    </a:cubicBezTo>
                    <a:cubicBezTo>
                      <a:pt x="31" y="31"/>
                      <a:pt x="28" y="28"/>
                      <a:pt x="26" y="26"/>
                    </a:cubicBezTo>
                    <a:cubicBezTo>
                      <a:pt x="24" y="24"/>
                      <a:pt x="23" y="23"/>
                      <a:pt x="22" y="21"/>
                    </a:cubicBezTo>
                    <a:cubicBezTo>
                      <a:pt x="20" y="19"/>
                      <a:pt x="21" y="17"/>
                      <a:pt x="21" y="16"/>
                    </a:cubicBezTo>
                    <a:cubicBezTo>
                      <a:pt x="22" y="15"/>
                      <a:pt x="24" y="14"/>
                      <a:pt x="27" y="14"/>
                    </a:cubicBezTo>
                    <a:cubicBezTo>
                      <a:pt x="29" y="14"/>
                      <a:pt x="30" y="15"/>
                      <a:pt x="31" y="16"/>
                    </a:cubicBezTo>
                    <a:cubicBezTo>
                      <a:pt x="32" y="17"/>
                      <a:pt x="35" y="18"/>
                      <a:pt x="37" y="17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6" y="14"/>
                      <a:pt x="35" y="10"/>
                      <a:pt x="40" y="8"/>
                    </a:cubicBezTo>
                    <a:cubicBezTo>
                      <a:pt x="41" y="8"/>
                      <a:pt x="42" y="7"/>
                      <a:pt x="43" y="7"/>
                    </a:cubicBezTo>
                    <a:cubicBezTo>
                      <a:pt x="46" y="7"/>
                      <a:pt x="47" y="9"/>
                      <a:pt x="48" y="1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8" y="10"/>
                      <a:pt x="48" y="10"/>
                      <a:pt x="48" y="9"/>
                    </a:cubicBezTo>
                    <a:cubicBezTo>
                      <a:pt x="50" y="8"/>
                      <a:pt x="52" y="6"/>
                      <a:pt x="56" y="6"/>
                    </a:cubicBezTo>
                    <a:cubicBezTo>
                      <a:pt x="59" y="6"/>
                      <a:pt x="61" y="7"/>
                      <a:pt x="63" y="9"/>
                    </a:cubicBezTo>
                    <a:cubicBezTo>
                      <a:pt x="63" y="9"/>
                      <a:pt x="63" y="9"/>
                      <a:pt x="63" y="9"/>
                    </a:cubicBezTo>
                    <a:cubicBezTo>
                      <a:pt x="63" y="9"/>
                      <a:pt x="64" y="8"/>
                      <a:pt x="64" y="8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64" y="8"/>
                      <a:pt x="64" y="8"/>
                      <a:pt x="64" y="8"/>
                    </a:cubicBezTo>
                    <a:cubicBezTo>
                      <a:pt x="64" y="6"/>
                      <a:pt x="65" y="5"/>
                      <a:pt x="66" y="4"/>
                    </a:cubicBezTo>
                    <a:cubicBezTo>
                      <a:pt x="67" y="3"/>
                      <a:pt x="67" y="3"/>
                      <a:pt x="67" y="2"/>
                    </a:cubicBezTo>
                    <a:cubicBezTo>
                      <a:pt x="67" y="2"/>
                      <a:pt x="67" y="1"/>
                      <a:pt x="67" y="1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7" y="0"/>
                      <a:pt x="67" y="0"/>
                      <a:pt x="6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0" name="Freeform 1215">
                <a:extLst>
                  <a:ext uri="{FF2B5EF4-FFF2-40B4-BE49-F238E27FC236}">
                    <a16:creationId xmlns:a16="http://schemas.microsoft.com/office/drawing/2014/main" id="{F1406F54-CC9E-47BF-9BFC-E7AA4DE269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3" y="3161"/>
                <a:ext cx="43" cy="40"/>
              </a:xfrm>
              <a:custGeom>
                <a:avLst/>
                <a:gdLst>
                  <a:gd name="T0" fmla="*/ 20 w 45"/>
                  <a:gd name="T1" fmla="*/ 1 h 42"/>
                  <a:gd name="T2" fmla="*/ 15 w 45"/>
                  <a:gd name="T3" fmla="*/ 3 h 42"/>
                  <a:gd name="T4" fmla="*/ 7 w 45"/>
                  <a:gd name="T5" fmla="*/ 3 h 42"/>
                  <a:gd name="T6" fmla="*/ 3 w 45"/>
                  <a:gd name="T7" fmla="*/ 3 h 42"/>
                  <a:gd name="T8" fmla="*/ 4 w 45"/>
                  <a:gd name="T9" fmla="*/ 3 h 42"/>
                  <a:gd name="T10" fmla="*/ 5 w 45"/>
                  <a:gd name="T11" fmla="*/ 11 h 42"/>
                  <a:gd name="T12" fmla="*/ 4 w 45"/>
                  <a:gd name="T13" fmla="*/ 12 h 42"/>
                  <a:gd name="T14" fmla="*/ 6 w 45"/>
                  <a:gd name="T15" fmla="*/ 14 h 42"/>
                  <a:gd name="T16" fmla="*/ 10 w 45"/>
                  <a:gd name="T17" fmla="*/ 16 h 42"/>
                  <a:gd name="T18" fmla="*/ 12 w 45"/>
                  <a:gd name="T19" fmla="*/ 20 h 42"/>
                  <a:gd name="T20" fmla="*/ 10 w 45"/>
                  <a:gd name="T21" fmla="*/ 24 h 42"/>
                  <a:gd name="T22" fmla="*/ 8 w 45"/>
                  <a:gd name="T23" fmla="*/ 27 h 42"/>
                  <a:gd name="T24" fmla="*/ 2 w 45"/>
                  <a:gd name="T25" fmla="*/ 34 h 42"/>
                  <a:gd name="T26" fmla="*/ 0 w 45"/>
                  <a:gd name="T27" fmla="*/ 35 h 42"/>
                  <a:gd name="T28" fmla="*/ 1 w 45"/>
                  <a:gd name="T29" fmla="*/ 37 h 42"/>
                  <a:gd name="T30" fmla="*/ 9 w 45"/>
                  <a:gd name="T31" fmla="*/ 42 h 42"/>
                  <a:gd name="T32" fmla="*/ 27 w 45"/>
                  <a:gd name="T33" fmla="*/ 34 h 42"/>
                  <a:gd name="T34" fmla="*/ 34 w 45"/>
                  <a:gd name="T35" fmla="*/ 31 h 42"/>
                  <a:gd name="T36" fmla="*/ 37 w 45"/>
                  <a:gd name="T37" fmla="*/ 31 h 42"/>
                  <a:gd name="T38" fmla="*/ 39 w 45"/>
                  <a:gd name="T39" fmla="*/ 32 h 42"/>
                  <a:gd name="T40" fmla="*/ 39 w 45"/>
                  <a:gd name="T41" fmla="*/ 32 h 42"/>
                  <a:gd name="T42" fmla="*/ 42 w 45"/>
                  <a:gd name="T43" fmla="*/ 31 h 42"/>
                  <a:gd name="T44" fmla="*/ 41 w 45"/>
                  <a:gd name="T45" fmla="*/ 7 h 42"/>
                  <a:gd name="T46" fmla="*/ 40 w 45"/>
                  <a:gd name="T47" fmla="*/ 6 h 42"/>
                  <a:gd name="T48" fmla="*/ 39 w 45"/>
                  <a:gd name="T49" fmla="*/ 5 h 42"/>
                  <a:gd name="T50" fmla="*/ 39 w 45"/>
                  <a:gd name="T51" fmla="*/ 4 h 42"/>
                  <a:gd name="T52" fmla="*/ 37 w 45"/>
                  <a:gd name="T53" fmla="*/ 3 h 42"/>
                  <a:gd name="T54" fmla="*/ 35 w 45"/>
                  <a:gd name="T55" fmla="*/ 1 h 42"/>
                  <a:gd name="T56" fmla="*/ 34 w 45"/>
                  <a:gd name="T57" fmla="*/ 4 h 42"/>
                  <a:gd name="T58" fmla="*/ 31 w 45"/>
                  <a:gd name="T59" fmla="*/ 7 h 42"/>
                  <a:gd name="T60" fmla="*/ 27 w 45"/>
                  <a:gd name="T61" fmla="*/ 5 h 42"/>
                  <a:gd name="T62" fmla="*/ 25 w 45"/>
                  <a:gd name="T63" fmla="*/ 4 h 42"/>
                  <a:gd name="T64" fmla="*/ 22 w 45"/>
                  <a:gd name="T65" fmla="*/ 2 h 42"/>
                  <a:gd name="T66" fmla="*/ 22 w 45"/>
                  <a:gd name="T67" fmla="*/ 0 h 42"/>
                  <a:gd name="T68" fmla="*/ 22 w 45"/>
                  <a:gd name="T69" fmla="*/ 0 h 42"/>
                  <a:gd name="T70" fmla="*/ 20 w 45"/>
                  <a:gd name="T71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5" h="42">
                    <a:moveTo>
                      <a:pt x="20" y="1"/>
                    </a:moveTo>
                    <a:cubicBezTo>
                      <a:pt x="18" y="1"/>
                      <a:pt x="17" y="2"/>
                      <a:pt x="15" y="3"/>
                    </a:cubicBezTo>
                    <a:cubicBezTo>
                      <a:pt x="13" y="4"/>
                      <a:pt x="10" y="4"/>
                      <a:pt x="7" y="3"/>
                    </a:cubicBezTo>
                    <a:cubicBezTo>
                      <a:pt x="6" y="3"/>
                      <a:pt x="4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5"/>
                      <a:pt x="8" y="7"/>
                      <a:pt x="5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3"/>
                      <a:pt x="6" y="14"/>
                    </a:cubicBezTo>
                    <a:cubicBezTo>
                      <a:pt x="7" y="14"/>
                      <a:pt x="8" y="15"/>
                      <a:pt x="10" y="16"/>
                    </a:cubicBezTo>
                    <a:cubicBezTo>
                      <a:pt x="11" y="17"/>
                      <a:pt x="12" y="19"/>
                      <a:pt x="12" y="20"/>
                    </a:cubicBezTo>
                    <a:cubicBezTo>
                      <a:pt x="12" y="22"/>
                      <a:pt x="11" y="23"/>
                      <a:pt x="10" y="24"/>
                    </a:cubicBezTo>
                    <a:cubicBezTo>
                      <a:pt x="8" y="26"/>
                      <a:pt x="8" y="26"/>
                      <a:pt x="8" y="27"/>
                    </a:cubicBezTo>
                    <a:cubicBezTo>
                      <a:pt x="8" y="31"/>
                      <a:pt x="4" y="33"/>
                      <a:pt x="2" y="34"/>
                    </a:cubicBezTo>
                    <a:cubicBezTo>
                      <a:pt x="1" y="34"/>
                      <a:pt x="0" y="35"/>
                      <a:pt x="0" y="35"/>
                    </a:cubicBezTo>
                    <a:cubicBezTo>
                      <a:pt x="0" y="35"/>
                      <a:pt x="0" y="36"/>
                      <a:pt x="1" y="37"/>
                    </a:cubicBezTo>
                    <a:cubicBezTo>
                      <a:pt x="2" y="39"/>
                      <a:pt x="6" y="42"/>
                      <a:pt x="9" y="42"/>
                    </a:cubicBezTo>
                    <a:cubicBezTo>
                      <a:pt x="13" y="42"/>
                      <a:pt x="22" y="39"/>
                      <a:pt x="27" y="34"/>
                    </a:cubicBezTo>
                    <a:cubicBezTo>
                      <a:pt x="30" y="32"/>
                      <a:pt x="32" y="31"/>
                      <a:pt x="34" y="31"/>
                    </a:cubicBezTo>
                    <a:cubicBezTo>
                      <a:pt x="35" y="31"/>
                      <a:pt x="36" y="31"/>
                      <a:pt x="37" y="31"/>
                    </a:cubicBezTo>
                    <a:cubicBezTo>
                      <a:pt x="38" y="31"/>
                      <a:pt x="38" y="32"/>
                      <a:pt x="39" y="32"/>
                    </a:cubicBezTo>
                    <a:cubicBezTo>
                      <a:pt x="39" y="32"/>
                      <a:pt x="39" y="32"/>
                      <a:pt x="39" y="32"/>
                    </a:cubicBezTo>
                    <a:cubicBezTo>
                      <a:pt x="40" y="32"/>
                      <a:pt x="41" y="31"/>
                      <a:pt x="42" y="31"/>
                    </a:cubicBezTo>
                    <a:cubicBezTo>
                      <a:pt x="45" y="29"/>
                      <a:pt x="43" y="12"/>
                      <a:pt x="41" y="7"/>
                    </a:cubicBezTo>
                    <a:cubicBezTo>
                      <a:pt x="40" y="7"/>
                      <a:pt x="40" y="6"/>
                      <a:pt x="40" y="6"/>
                    </a:cubicBezTo>
                    <a:cubicBezTo>
                      <a:pt x="40" y="5"/>
                      <a:pt x="40" y="5"/>
                      <a:pt x="39" y="5"/>
                    </a:cubicBezTo>
                    <a:cubicBezTo>
                      <a:pt x="39" y="5"/>
                      <a:pt x="39" y="5"/>
                      <a:pt x="39" y="4"/>
                    </a:cubicBezTo>
                    <a:cubicBezTo>
                      <a:pt x="38" y="4"/>
                      <a:pt x="38" y="3"/>
                      <a:pt x="37" y="3"/>
                    </a:cubicBezTo>
                    <a:cubicBezTo>
                      <a:pt x="36" y="1"/>
                      <a:pt x="35" y="1"/>
                      <a:pt x="35" y="1"/>
                    </a:cubicBezTo>
                    <a:cubicBezTo>
                      <a:pt x="35" y="1"/>
                      <a:pt x="34" y="2"/>
                      <a:pt x="34" y="4"/>
                    </a:cubicBezTo>
                    <a:cubicBezTo>
                      <a:pt x="34" y="6"/>
                      <a:pt x="32" y="7"/>
                      <a:pt x="31" y="7"/>
                    </a:cubicBezTo>
                    <a:cubicBezTo>
                      <a:pt x="30" y="7"/>
                      <a:pt x="28" y="6"/>
                      <a:pt x="27" y="5"/>
                    </a:cubicBezTo>
                    <a:cubicBezTo>
                      <a:pt x="26" y="5"/>
                      <a:pt x="25" y="4"/>
                      <a:pt x="25" y="4"/>
                    </a:cubicBezTo>
                    <a:cubicBezTo>
                      <a:pt x="23" y="4"/>
                      <a:pt x="22" y="3"/>
                      <a:pt x="22" y="2"/>
                    </a:cubicBezTo>
                    <a:cubicBezTo>
                      <a:pt x="22" y="1"/>
                      <a:pt x="22" y="1"/>
                      <a:pt x="2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1" y="0"/>
                      <a:pt x="21" y="1"/>
                      <a:pt x="2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1" name="Freeform 1216">
                <a:extLst>
                  <a:ext uri="{FF2B5EF4-FFF2-40B4-BE49-F238E27FC236}">
                    <a16:creationId xmlns:a16="http://schemas.microsoft.com/office/drawing/2014/main" id="{1A6E4A94-2468-4676-B18F-2F83B2B1B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58" y="3148"/>
                <a:ext cx="23" cy="15"/>
              </a:xfrm>
              <a:custGeom>
                <a:avLst/>
                <a:gdLst>
                  <a:gd name="T0" fmla="*/ 24 w 24"/>
                  <a:gd name="T1" fmla="*/ 11 h 15"/>
                  <a:gd name="T2" fmla="*/ 24 w 24"/>
                  <a:gd name="T3" fmla="*/ 10 h 15"/>
                  <a:gd name="T4" fmla="*/ 17 w 24"/>
                  <a:gd name="T5" fmla="*/ 1 h 15"/>
                  <a:gd name="T6" fmla="*/ 11 w 24"/>
                  <a:gd name="T7" fmla="*/ 2 h 15"/>
                  <a:gd name="T8" fmla="*/ 6 w 24"/>
                  <a:gd name="T9" fmla="*/ 4 h 15"/>
                  <a:gd name="T10" fmla="*/ 6 w 24"/>
                  <a:gd name="T11" fmla="*/ 4 h 15"/>
                  <a:gd name="T12" fmla="*/ 6 w 24"/>
                  <a:gd name="T13" fmla="*/ 5 h 15"/>
                  <a:gd name="T14" fmla="*/ 5 w 24"/>
                  <a:gd name="T15" fmla="*/ 6 h 15"/>
                  <a:gd name="T16" fmla="*/ 5 w 24"/>
                  <a:gd name="T17" fmla="*/ 7 h 15"/>
                  <a:gd name="T18" fmla="*/ 4 w 24"/>
                  <a:gd name="T19" fmla="*/ 8 h 15"/>
                  <a:gd name="T20" fmla="*/ 4 w 24"/>
                  <a:gd name="T21" fmla="*/ 9 h 15"/>
                  <a:gd name="T22" fmla="*/ 3 w 24"/>
                  <a:gd name="T23" fmla="*/ 10 h 15"/>
                  <a:gd name="T24" fmla="*/ 0 w 24"/>
                  <a:gd name="T25" fmla="*/ 13 h 15"/>
                  <a:gd name="T26" fmla="*/ 3 w 24"/>
                  <a:gd name="T27" fmla="*/ 15 h 15"/>
                  <a:gd name="T28" fmla="*/ 4 w 24"/>
                  <a:gd name="T29" fmla="*/ 15 h 15"/>
                  <a:gd name="T30" fmla="*/ 5 w 24"/>
                  <a:gd name="T31" fmla="*/ 13 h 15"/>
                  <a:gd name="T32" fmla="*/ 14 w 24"/>
                  <a:gd name="T33" fmla="*/ 13 h 15"/>
                  <a:gd name="T34" fmla="*/ 16 w 24"/>
                  <a:gd name="T35" fmla="*/ 15 h 15"/>
                  <a:gd name="T36" fmla="*/ 16 w 24"/>
                  <a:gd name="T37" fmla="*/ 15 h 15"/>
                  <a:gd name="T38" fmla="*/ 19 w 24"/>
                  <a:gd name="T39" fmla="*/ 13 h 15"/>
                  <a:gd name="T40" fmla="*/ 24 w 24"/>
                  <a:gd name="T41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15">
                    <a:moveTo>
                      <a:pt x="24" y="11"/>
                    </a:moveTo>
                    <a:cubicBezTo>
                      <a:pt x="24" y="11"/>
                      <a:pt x="24" y="10"/>
                      <a:pt x="24" y="10"/>
                    </a:cubicBezTo>
                    <a:cubicBezTo>
                      <a:pt x="24" y="8"/>
                      <a:pt x="20" y="4"/>
                      <a:pt x="17" y="1"/>
                    </a:cubicBezTo>
                    <a:cubicBezTo>
                      <a:pt x="16" y="0"/>
                      <a:pt x="13" y="1"/>
                      <a:pt x="11" y="2"/>
                    </a:cubicBezTo>
                    <a:cubicBezTo>
                      <a:pt x="9" y="3"/>
                      <a:pt x="8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5"/>
                    </a:cubicBezTo>
                    <a:cubicBezTo>
                      <a:pt x="6" y="5"/>
                      <a:pt x="6" y="6"/>
                      <a:pt x="5" y="6"/>
                    </a:cubicBezTo>
                    <a:cubicBezTo>
                      <a:pt x="5" y="6"/>
                      <a:pt x="5" y="6"/>
                      <a:pt x="5" y="7"/>
                    </a:cubicBezTo>
                    <a:cubicBezTo>
                      <a:pt x="5" y="7"/>
                      <a:pt x="5" y="8"/>
                      <a:pt x="4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9"/>
                      <a:pt x="3" y="10"/>
                      <a:pt x="3" y="10"/>
                    </a:cubicBezTo>
                    <a:cubicBezTo>
                      <a:pt x="2" y="11"/>
                      <a:pt x="1" y="12"/>
                      <a:pt x="0" y="13"/>
                    </a:cubicBezTo>
                    <a:cubicBezTo>
                      <a:pt x="1" y="14"/>
                      <a:pt x="2" y="14"/>
                      <a:pt x="3" y="15"/>
                    </a:cubicBezTo>
                    <a:cubicBezTo>
                      <a:pt x="3" y="15"/>
                      <a:pt x="4" y="15"/>
                      <a:pt x="4" y="15"/>
                    </a:cubicBezTo>
                    <a:cubicBezTo>
                      <a:pt x="5" y="14"/>
                      <a:pt x="5" y="14"/>
                      <a:pt x="5" y="13"/>
                    </a:cubicBezTo>
                    <a:cubicBezTo>
                      <a:pt x="7" y="9"/>
                      <a:pt x="11" y="9"/>
                      <a:pt x="14" y="13"/>
                    </a:cubicBezTo>
                    <a:cubicBezTo>
                      <a:pt x="15" y="14"/>
                      <a:pt x="15" y="14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7" y="14"/>
                      <a:pt x="18" y="14"/>
                      <a:pt x="19" y="13"/>
                    </a:cubicBezTo>
                    <a:cubicBezTo>
                      <a:pt x="21" y="13"/>
                      <a:pt x="23" y="12"/>
                      <a:pt x="24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2" name="Freeform 1217">
                <a:extLst>
                  <a:ext uri="{FF2B5EF4-FFF2-40B4-BE49-F238E27FC236}">
                    <a16:creationId xmlns:a16="http://schemas.microsoft.com/office/drawing/2014/main" id="{3DC76BEC-F8F6-4E1E-8B74-4F5D93E458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" y="3096"/>
                <a:ext cx="84" cy="125"/>
              </a:xfrm>
              <a:custGeom>
                <a:avLst/>
                <a:gdLst>
                  <a:gd name="T0" fmla="*/ 4 w 88"/>
                  <a:gd name="T1" fmla="*/ 27 h 130"/>
                  <a:gd name="T2" fmla="*/ 2 w 88"/>
                  <a:gd name="T3" fmla="*/ 33 h 130"/>
                  <a:gd name="T4" fmla="*/ 5 w 88"/>
                  <a:gd name="T5" fmla="*/ 40 h 130"/>
                  <a:gd name="T6" fmla="*/ 7 w 88"/>
                  <a:gd name="T7" fmla="*/ 46 h 130"/>
                  <a:gd name="T8" fmla="*/ 11 w 88"/>
                  <a:gd name="T9" fmla="*/ 42 h 130"/>
                  <a:gd name="T10" fmla="*/ 15 w 88"/>
                  <a:gd name="T11" fmla="*/ 38 h 130"/>
                  <a:gd name="T12" fmla="*/ 17 w 88"/>
                  <a:gd name="T13" fmla="*/ 43 h 130"/>
                  <a:gd name="T14" fmla="*/ 15 w 88"/>
                  <a:gd name="T15" fmla="*/ 56 h 130"/>
                  <a:gd name="T16" fmla="*/ 17 w 88"/>
                  <a:gd name="T17" fmla="*/ 58 h 130"/>
                  <a:gd name="T18" fmla="*/ 33 w 88"/>
                  <a:gd name="T19" fmla="*/ 56 h 130"/>
                  <a:gd name="T20" fmla="*/ 31 w 88"/>
                  <a:gd name="T21" fmla="*/ 64 h 130"/>
                  <a:gd name="T22" fmla="*/ 38 w 88"/>
                  <a:gd name="T23" fmla="*/ 69 h 130"/>
                  <a:gd name="T24" fmla="*/ 36 w 88"/>
                  <a:gd name="T25" fmla="*/ 78 h 130"/>
                  <a:gd name="T26" fmla="*/ 28 w 88"/>
                  <a:gd name="T27" fmla="*/ 86 h 130"/>
                  <a:gd name="T28" fmla="*/ 19 w 88"/>
                  <a:gd name="T29" fmla="*/ 89 h 130"/>
                  <a:gd name="T30" fmla="*/ 19 w 88"/>
                  <a:gd name="T31" fmla="*/ 91 h 130"/>
                  <a:gd name="T32" fmla="*/ 12 w 88"/>
                  <a:gd name="T33" fmla="*/ 105 h 130"/>
                  <a:gd name="T34" fmla="*/ 14 w 88"/>
                  <a:gd name="T35" fmla="*/ 106 h 130"/>
                  <a:gd name="T36" fmla="*/ 20 w 88"/>
                  <a:gd name="T37" fmla="*/ 106 h 130"/>
                  <a:gd name="T38" fmla="*/ 28 w 88"/>
                  <a:gd name="T39" fmla="*/ 109 h 130"/>
                  <a:gd name="T40" fmla="*/ 37 w 88"/>
                  <a:gd name="T41" fmla="*/ 108 h 130"/>
                  <a:gd name="T42" fmla="*/ 37 w 88"/>
                  <a:gd name="T43" fmla="*/ 115 h 130"/>
                  <a:gd name="T44" fmla="*/ 28 w 88"/>
                  <a:gd name="T45" fmla="*/ 117 h 130"/>
                  <a:gd name="T46" fmla="*/ 24 w 88"/>
                  <a:gd name="T47" fmla="*/ 117 h 130"/>
                  <a:gd name="T48" fmla="*/ 16 w 88"/>
                  <a:gd name="T49" fmla="*/ 127 h 130"/>
                  <a:gd name="T50" fmla="*/ 25 w 88"/>
                  <a:gd name="T51" fmla="*/ 128 h 130"/>
                  <a:gd name="T52" fmla="*/ 30 w 88"/>
                  <a:gd name="T53" fmla="*/ 123 h 130"/>
                  <a:gd name="T54" fmla="*/ 33 w 88"/>
                  <a:gd name="T55" fmla="*/ 123 h 130"/>
                  <a:gd name="T56" fmla="*/ 46 w 88"/>
                  <a:gd name="T57" fmla="*/ 120 h 130"/>
                  <a:gd name="T58" fmla="*/ 53 w 88"/>
                  <a:gd name="T59" fmla="*/ 121 h 130"/>
                  <a:gd name="T60" fmla="*/ 68 w 88"/>
                  <a:gd name="T61" fmla="*/ 119 h 130"/>
                  <a:gd name="T62" fmla="*/ 69 w 88"/>
                  <a:gd name="T63" fmla="*/ 119 h 130"/>
                  <a:gd name="T64" fmla="*/ 80 w 88"/>
                  <a:gd name="T65" fmla="*/ 115 h 130"/>
                  <a:gd name="T66" fmla="*/ 79 w 88"/>
                  <a:gd name="T67" fmla="*/ 104 h 130"/>
                  <a:gd name="T68" fmla="*/ 88 w 88"/>
                  <a:gd name="T69" fmla="*/ 95 h 130"/>
                  <a:gd name="T70" fmla="*/ 80 w 88"/>
                  <a:gd name="T71" fmla="*/ 90 h 130"/>
                  <a:gd name="T72" fmla="*/ 71 w 88"/>
                  <a:gd name="T73" fmla="*/ 90 h 130"/>
                  <a:gd name="T74" fmla="*/ 68 w 88"/>
                  <a:gd name="T75" fmla="*/ 81 h 130"/>
                  <a:gd name="T76" fmla="*/ 60 w 88"/>
                  <a:gd name="T77" fmla="*/ 65 h 130"/>
                  <a:gd name="T78" fmla="*/ 51 w 88"/>
                  <a:gd name="T79" fmla="*/ 49 h 130"/>
                  <a:gd name="T80" fmla="*/ 44 w 88"/>
                  <a:gd name="T81" fmla="*/ 44 h 130"/>
                  <a:gd name="T82" fmla="*/ 37 w 88"/>
                  <a:gd name="T83" fmla="*/ 43 h 130"/>
                  <a:gd name="T84" fmla="*/ 32 w 88"/>
                  <a:gd name="T85" fmla="*/ 42 h 130"/>
                  <a:gd name="T86" fmla="*/ 46 w 88"/>
                  <a:gd name="T87" fmla="*/ 15 h 130"/>
                  <a:gd name="T88" fmla="*/ 28 w 88"/>
                  <a:gd name="T89" fmla="*/ 15 h 130"/>
                  <a:gd name="T90" fmla="*/ 22 w 88"/>
                  <a:gd name="T91" fmla="*/ 8 h 130"/>
                  <a:gd name="T92" fmla="*/ 30 w 88"/>
                  <a:gd name="T93" fmla="*/ 0 h 130"/>
                  <a:gd name="T94" fmla="*/ 16 w 88"/>
                  <a:gd name="T95" fmla="*/ 1 h 130"/>
                  <a:gd name="T96" fmla="*/ 11 w 88"/>
                  <a:gd name="T97" fmla="*/ 8 h 130"/>
                  <a:gd name="T98" fmla="*/ 6 w 88"/>
                  <a:gd name="T99" fmla="*/ 15 h 130"/>
                  <a:gd name="T100" fmla="*/ 4 w 88"/>
                  <a:gd name="T101" fmla="*/ 21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88" h="130">
                    <a:moveTo>
                      <a:pt x="6" y="23"/>
                    </a:moveTo>
                    <a:cubicBezTo>
                      <a:pt x="6" y="25"/>
                      <a:pt x="5" y="26"/>
                      <a:pt x="4" y="27"/>
                    </a:cubicBezTo>
                    <a:cubicBezTo>
                      <a:pt x="2" y="29"/>
                      <a:pt x="1" y="30"/>
                      <a:pt x="0" y="32"/>
                    </a:cubicBezTo>
                    <a:cubicBezTo>
                      <a:pt x="0" y="33"/>
                      <a:pt x="0" y="33"/>
                      <a:pt x="2" y="33"/>
                    </a:cubicBezTo>
                    <a:cubicBezTo>
                      <a:pt x="4" y="34"/>
                      <a:pt x="6" y="34"/>
                      <a:pt x="6" y="37"/>
                    </a:cubicBezTo>
                    <a:cubicBezTo>
                      <a:pt x="7" y="38"/>
                      <a:pt x="6" y="39"/>
                      <a:pt x="5" y="40"/>
                    </a:cubicBezTo>
                    <a:cubicBezTo>
                      <a:pt x="6" y="41"/>
                      <a:pt x="6" y="43"/>
                      <a:pt x="6" y="44"/>
                    </a:cubicBezTo>
                    <a:cubicBezTo>
                      <a:pt x="6" y="46"/>
                      <a:pt x="6" y="46"/>
                      <a:pt x="7" y="46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10" y="46"/>
                      <a:pt x="10" y="44"/>
                      <a:pt x="11" y="42"/>
                    </a:cubicBezTo>
                    <a:cubicBezTo>
                      <a:pt x="11" y="40"/>
                      <a:pt x="12" y="38"/>
                      <a:pt x="14" y="38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6" y="38"/>
                      <a:pt x="16" y="38"/>
                      <a:pt x="16" y="39"/>
                    </a:cubicBezTo>
                    <a:cubicBezTo>
                      <a:pt x="17" y="40"/>
                      <a:pt x="17" y="41"/>
                      <a:pt x="17" y="43"/>
                    </a:cubicBezTo>
                    <a:cubicBezTo>
                      <a:pt x="17" y="44"/>
                      <a:pt x="16" y="45"/>
                      <a:pt x="17" y="46"/>
                    </a:cubicBezTo>
                    <a:cubicBezTo>
                      <a:pt x="18" y="50"/>
                      <a:pt x="16" y="53"/>
                      <a:pt x="15" y="56"/>
                    </a:cubicBezTo>
                    <a:cubicBezTo>
                      <a:pt x="14" y="56"/>
                      <a:pt x="14" y="57"/>
                      <a:pt x="13" y="58"/>
                    </a:cubicBezTo>
                    <a:cubicBezTo>
                      <a:pt x="14" y="58"/>
                      <a:pt x="15" y="58"/>
                      <a:pt x="17" y="58"/>
                    </a:cubicBezTo>
                    <a:cubicBezTo>
                      <a:pt x="21" y="58"/>
                      <a:pt x="24" y="57"/>
                      <a:pt x="26" y="56"/>
                    </a:cubicBezTo>
                    <a:cubicBezTo>
                      <a:pt x="29" y="53"/>
                      <a:pt x="32" y="53"/>
                      <a:pt x="33" y="56"/>
                    </a:cubicBezTo>
                    <a:cubicBezTo>
                      <a:pt x="34" y="58"/>
                      <a:pt x="33" y="60"/>
                      <a:pt x="32" y="62"/>
                    </a:cubicBezTo>
                    <a:cubicBezTo>
                      <a:pt x="31" y="63"/>
                      <a:pt x="31" y="64"/>
                      <a:pt x="31" y="64"/>
                    </a:cubicBezTo>
                    <a:cubicBezTo>
                      <a:pt x="31" y="65"/>
                      <a:pt x="32" y="65"/>
                      <a:pt x="33" y="66"/>
                    </a:cubicBezTo>
                    <a:cubicBezTo>
                      <a:pt x="35" y="67"/>
                      <a:pt x="37" y="67"/>
                      <a:pt x="38" y="69"/>
                    </a:cubicBezTo>
                    <a:cubicBezTo>
                      <a:pt x="38" y="70"/>
                      <a:pt x="37" y="72"/>
                      <a:pt x="37" y="73"/>
                    </a:cubicBezTo>
                    <a:cubicBezTo>
                      <a:pt x="36" y="74"/>
                      <a:pt x="36" y="76"/>
                      <a:pt x="36" y="78"/>
                    </a:cubicBezTo>
                    <a:cubicBezTo>
                      <a:pt x="36" y="79"/>
                      <a:pt x="36" y="81"/>
                      <a:pt x="36" y="83"/>
                    </a:cubicBezTo>
                    <a:cubicBezTo>
                      <a:pt x="35" y="85"/>
                      <a:pt x="31" y="86"/>
                      <a:pt x="28" y="86"/>
                    </a:cubicBezTo>
                    <a:cubicBezTo>
                      <a:pt x="24" y="86"/>
                      <a:pt x="22" y="85"/>
                      <a:pt x="21" y="84"/>
                    </a:cubicBezTo>
                    <a:cubicBezTo>
                      <a:pt x="22" y="86"/>
                      <a:pt x="20" y="88"/>
                      <a:pt x="19" y="89"/>
                    </a:cubicBezTo>
                    <a:cubicBezTo>
                      <a:pt x="19" y="90"/>
                      <a:pt x="18" y="90"/>
                      <a:pt x="18" y="91"/>
                    </a:cubicBezTo>
                    <a:cubicBezTo>
                      <a:pt x="18" y="91"/>
                      <a:pt x="19" y="91"/>
                      <a:pt x="19" y="91"/>
                    </a:cubicBezTo>
                    <a:cubicBezTo>
                      <a:pt x="21" y="92"/>
                      <a:pt x="24" y="93"/>
                      <a:pt x="24" y="95"/>
                    </a:cubicBezTo>
                    <a:cubicBezTo>
                      <a:pt x="25" y="100"/>
                      <a:pt x="18" y="103"/>
                      <a:pt x="12" y="105"/>
                    </a:cubicBezTo>
                    <a:cubicBezTo>
                      <a:pt x="12" y="105"/>
                      <a:pt x="12" y="105"/>
                      <a:pt x="11" y="105"/>
                    </a:cubicBezTo>
                    <a:cubicBezTo>
                      <a:pt x="12" y="106"/>
                      <a:pt x="13" y="106"/>
                      <a:pt x="14" y="106"/>
                    </a:cubicBezTo>
                    <a:cubicBezTo>
                      <a:pt x="14" y="106"/>
                      <a:pt x="15" y="106"/>
                      <a:pt x="15" y="106"/>
                    </a:cubicBezTo>
                    <a:cubicBezTo>
                      <a:pt x="17" y="104"/>
                      <a:pt x="19" y="106"/>
                      <a:pt x="20" y="106"/>
                    </a:cubicBezTo>
                    <a:cubicBezTo>
                      <a:pt x="21" y="107"/>
                      <a:pt x="21" y="107"/>
                      <a:pt x="23" y="107"/>
                    </a:cubicBezTo>
                    <a:cubicBezTo>
                      <a:pt x="25" y="107"/>
                      <a:pt x="26" y="108"/>
                      <a:pt x="28" y="109"/>
                    </a:cubicBezTo>
                    <a:cubicBezTo>
                      <a:pt x="30" y="109"/>
                      <a:pt x="32" y="110"/>
                      <a:pt x="34" y="109"/>
                    </a:cubicBezTo>
                    <a:cubicBezTo>
                      <a:pt x="35" y="109"/>
                      <a:pt x="36" y="108"/>
                      <a:pt x="37" y="108"/>
                    </a:cubicBezTo>
                    <a:cubicBezTo>
                      <a:pt x="39" y="108"/>
                      <a:pt x="40" y="110"/>
                      <a:pt x="40" y="110"/>
                    </a:cubicBezTo>
                    <a:cubicBezTo>
                      <a:pt x="41" y="112"/>
                      <a:pt x="39" y="113"/>
                      <a:pt x="37" y="115"/>
                    </a:cubicBezTo>
                    <a:cubicBezTo>
                      <a:pt x="35" y="117"/>
                      <a:pt x="32" y="117"/>
                      <a:pt x="31" y="117"/>
                    </a:cubicBezTo>
                    <a:cubicBezTo>
                      <a:pt x="30" y="117"/>
                      <a:pt x="29" y="117"/>
                      <a:pt x="28" y="117"/>
                    </a:cubicBezTo>
                    <a:cubicBezTo>
                      <a:pt x="27" y="117"/>
                      <a:pt x="27" y="117"/>
                      <a:pt x="26" y="117"/>
                    </a:cubicBezTo>
                    <a:cubicBezTo>
                      <a:pt x="25" y="117"/>
                      <a:pt x="24" y="117"/>
                      <a:pt x="24" y="117"/>
                    </a:cubicBezTo>
                    <a:cubicBezTo>
                      <a:pt x="21" y="119"/>
                      <a:pt x="14" y="126"/>
                      <a:pt x="11" y="130"/>
                    </a:cubicBezTo>
                    <a:cubicBezTo>
                      <a:pt x="13" y="129"/>
                      <a:pt x="14" y="128"/>
                      <a:pt x="16" y="127"/>
                    </a:cubicBezTo>
                    <a:cubicBezTo>
                      <a:pt x="20" y="125"/>
                      <a:pt x="22" y="126"/>
                      <a:pt x="24" y="128"/>
                    </a:cubicBezTo>
                    <a:cubicBezTo>
                      <a:pt x="25" y="128"/>
                      <a:pt x="25" y="128"/>
                      <a:pt x="25" y="128"/>
                    </a:cubicBezTo>
                    <a:cubicBezTo>
                      <a:pt x="25" y="128"/>
                      <a:pt x="26" y="127"/>
                      <a:pt x="26" y="127"/>
                    </a:cubicBezTo>
                    <a:cubicBezTo>
                      <a:pt x="27" y="125"/>
                      <a:pt x="28" y="123"/>
                      <a:pt x="30" y="123"/>
                    </a:cubicBezTo>
                    <a:cubicBezTo>
                      <a:pt x="31" y="123"/>
                      <a:pt x="31" y="123"/>
                      <a:pt x="31" y="123"/>
                    </a:cubicBezTo>
                    <a:cubicBezTo>
                      <a:pt x="31" y="123"/>
                      <a:pt x="32" y="123"/>
                      <a:pt x="33" y="123"/>
                    </a:cubicBezTo>
                    <a:cubicBezTo>
                      <a:pt x="34" y="122"/>
                      <a:pt x="36" y="122"/>
                      <a:pt x="39" y="122"/>
                    </a:cubicBezTo>
                    <a:cubicBezTo>
                      <a:pt x="42" y="123"/>
                      <a:pt x="44" y="122"/>
                      <a:pt x="46" y="120"/>
                    </a:cubicBezTo>
                    <a:cubicBezTo>
                      <a:pt x="46" y="120"/>
                      <a:pt x="47" y="119"/>
                      <a:pt x="48" y="119"/>
                    </a:cubicBezTo>
                    <a:cubicBezTo>
                      <a:pt x="50" y="119"/>
                      <a:pt x="52" y="120"/>
                      <a:pt x="53" y="121"/>
                    </a:cubicBezTo>
                    <a:cubicBezTo>
                      <a:pt x="54" y="121"/>
                      <a:pt x="55" y="122"/>
                      <a:pt x="55" y="122"/>
                    </a:cubicBezTo>
                    <a:cubicBezTo>
                      <a:pt x="58" y="120"/>
                      <a:pt x="65" y="119"/>
                      <a:pt x="68" y="119"/>
                    </a:cubicBezTo>
                    <a:cubicBezTo>
                      <a:pt x="69" y="119"/>
                      <a:pt x="69" y="119"/>
                      <a:pt x="69" y="119"/>
                    </a:cubicBezTo>
                    <a:cubicBezTo>
                      <a:pt x="69" y="119"/>
                      <a:pt x="69" y="119"/>
                      <a:pt x="69" y="119"/>
                    </a:cubicBezTo>
                    <a:cubicBezTo>
                      <a:pt x="72" y="119"/>
                      <a:pt x="79" y="117"/>
                      <a:pt x="82" y="114"/>
                    </a:cubicBezTo>
                    <a:cubicBezTo>
                      <a:pt x="81" y="114"/>
                      <a:pt x="81" y="114"/>
                      <a:pt x="80" y="115"/>
                    </a:cubicBezTo>
                    <a:cubicBezTo>
                      <a:pt x="78" y="115"/>
                      <a:pt x="76" y="114"/>
                      <a:pt x="76" y="113"/>
                    </a:cubicBezTo>
                    <a:cubicBezTo>
                      <a:pt x="75" y="110"/>
                      <a:pt x="76" y="107"/>
                      <a:pt x="79" y="104"/>
                    </a:cubicBezTo>
                    <a:cubicBezTo>
                      <a:pt x="80" y="104"/>
                      <a:pt x="81" y="103"/>
                      <a:pt x="82" y="102"/>
                    </a:cubicBezTo>
                    <a:cubicBezTo>
                      <a:pt x="85" y="100"/>
                      <a:pt x="88" y="98"/>
                      <a:pt x="88" y="95"/>
                    </a:cubicBezTo>
                    <a:cubicBezTo>
                      <a:pt x="88" y="94"/>
                      <a:pt x="88" y="94"/>
                      <a:pt x="87" y="93"/>
                    </a:cubicBezTo>
                    <a:cubicBezTo>
                      <a:pt x="85" y="92"/>
                      <a:pt x="82" y="90"/>
                      <a:pt x="80" y="90"/>
                    </a:cubicBezTo>
                    <a:cubicBezTo>
                      <a:pt x="80" y="90"/>
                      <a:pt x="80" y="90"/>
                      <a:pt x="80" y="90"/>
                    </a:cubicBezTo>
                    <a:cubicBezTo>
                      <a:pt x="78" y="94"/>
                      <a:pt x="73" y="94"/>
                      <a:pt x="71" y="90"/>
                    </a:cubicBezTo>
                    <a:cubicBezTo>
                      <a:pt x="69" y="87"/>
                      <a:pt x="70" y="85"/>
                      <a:pt x="71" y="84"/>
                    </a:cubicBezTo>
                    <a:cubicBezTo>
                      <a:pt x="69" y="83"/>
                      <a:pt x="69" y="82"/>
                      <a:pt x="68" y="81"/>
                    </a:cubicBezTo>
                    <a:cubicBezTo>
                      <a:pt x="68" y="80"/>
                      <a:pt x="66" y="78"/>
                      <a:pt x="67" y="76"/>
                    </a:cubicBezTo>
                    <a:cubicBezTo>
                      <a:pt x="67" y="74"/>
                      <a:pt x="64" y="65"/>
                      <a:pt x="60" y="65"/>
                    </a:cubicBezTo>
                    <a:cubicBezTo>
                      <a:pt x="54" y="63"/>
                      <a:pt x="52" y="56"/>
                      <a:pt x="51" y="51"/>
                    </a:cubicBezTo>
                    <a:cubicBezTo>
                      <a:pt x="51" y="51"/>
                      <a:pt x="51" y="50"/>
                      <a:pt x="51" y="49"/>
                    </a:cubicBezTo>
                    <a:cubicBezTo>
                      <a:pt x="51" y="48"/>
                      <a:pt x="50" y="48"/>
                      <a:pt x="49" y="48"/>
                    </a:cubicBezTo>
                    <a:cubicBezTo>
                      <a:pt x="47" y="47"/>
                      <a:pt x="45" y="47"/>
                      <a:pt x="44" y="44"/>
                    </a:cubicBezTo>
                    <a:cubicBezTo>
                      <a:pt x="43" y="43"/>
                      <a:pt x="42" y="43"/>
                      <a:pt x="40" y="43"/>
                    </a:cubicBezTo>
                    <a:cubicBezTo>
                      <a:pt x="39" y="43"/>
                      <a:pt x="38" y="43"/>
                      <a:pt x="37" y="43"/>
                    </a:cubicBezTo>
                    <a:cubicBezTo>
                      <a:pt x="36" y="43"/>
                      <a:pt x="36" y="44"/>
                      <a:pt x="35" y="44"/>
                    </a:cubicBezTo>
                    <a:cubicBezTo>
                      <a:pt x="34" y="43"/>
                      <a:pt x="33" y="43"/>
                      <a:pt x="32" y="42"/>
                    </a:cubicBezTo>
                    <a:cubicBezTo>
                      <a:pt x="31" y="39"/>
                      <a:pt x="35" y="35"/>
                      <a:pt x="38" y="33"/>
                    </a:cubicBezTo>
                    <a:cubicBezTo>
                      <a:pt x="41" y="31"/>
                      <a:pt x="45" y="19"/>
                      <a:pt x="46" y="15"/>
                    </a:cubicBezTo>
                    <a:cubicBezTo>
                      <a:pt x="45" y="15"/>
                      <a:pt x="42" y="14"/>
                      <a:pt x="37" y="14"/>
                    </a:cubicBezTo>
                    <a:cubicBezTo>
                      <a:pt x="32" y="14"/>
                      <a:pt x="29" y="15"/>
                      <a:pt x="28" y="15"/>
                    </a:cubicBezTo>
                    <a:cubicBezTo>
                      <a:pt x="25" y="17"/>
                      <a:pt x="21" y="15"/>
                      <a:pt x="20" y="12"/>
                    </a:cubicBezTo>
                    <a:cubicBezTo>
                      <a:pt x="20" y="10"/>
                      <a:pt x="21" y="9"/>
                      <a:pt x="22" y="8"/>
                    </a:cubicBezTo>
                    <a:cubicBezTo>
                      <a:pt x="25" y="7"/>
                      <a:pt x="29" y="2"/>
                      <a:pt x="30" y="1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0"/>
                      <a:pt x="29" y="0"/>
                      <a:pt x="29" y="0"/>
                    </a:cubicBezTo>
                    <a:cubicBezTo>
                      <a:pt x="27" y="2"/>
                      <a:pt x="23" y="2"/>
                      <a:pt x="16" y="1"/>
                    </a:cubicBezTo>
                    <a:cubicBezTo>
                      <a:pt x="15" y="0"/>
                      <a:pt x="14" y="0"/>
                      <a:pt x="13" y="1"/>
                    </a:cubicBezTo>
                    <a:cubicBezTo>
                      <a:pt x="12" y="3"/>
                      <a:pt x="11" y="6"/>
                      <a:pt x="11" y="8"/>
                    </a:cubicBezTo>
                    <a:cubicBezTo>
                      <a:pt x="11" y="11"/>
                      <a:pt x="9" y="12"/>
                      <a:pt x="8" y="14"/>
                    </a:cubicBezTo>
                    <a:cubicBezTo>
                      <a:pt x="7" y="14"/>
                      <a:pt x="6" y="15"/>
                      <a:pt x="6" y="15"/>
                    </a:cubicBezTo>
                    <a:cubicBezTo>
                      <a:pt x="7" y="17"/>
                      <a:pt x="6" y="18"/>
                      <a:pt x="6" y="20"/>
                    </a:cubicBezTo>
                    <a:cubicBezTo>
                      <a:pt x="5" y="20"/>
                      <a:pt x="4" y="21"/>
                      <a:pt x="4" y="21"/>
                    </a:cubicBezTo>
                    <a:cubicBezTo>
                      <a:pt x="4" y="21"/>
                      <a:pt x="5" y="22"/>
                      <a:pt x="6" y="2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3" name="Freeform 1218">
                <a:extLst>
                  <a:ext uri="{FF2B5EF4-FFF2-40B4-BE49-F238E27FC236}">
                    <a16:creationId xmlns:a16="http://schemas.microsoft.com/office/drawing/2014/main" id="{EA6A59FA-7672-4431-BDDB-B4D4D4D172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2" y="3111"/>
                <a:ext cx="28" cy="41"/>
              </a:xfrm>
              <a:custGeom>
                <a:avLst/>
                <a:gdLst>
                  <a:gd name="T0" fmla="*/ 14 w 29"/>
                  <a:gd name="T1" fmla="*/ 38 h 43"/>
                  <a:gd name="T2" fmla="*/ 17 w 29"/>
                  <a:gd name="T3" fmla="*/ 36 h 43"/>
                  <a:gd name="T4" fmla="*/ 23 w 29"/>
                  <a:gd name="T5" fmla="*/ 38 h 43"/>
                  <a:gd name="T6" fmla="*/ 26 w 29"/>
                  <a:gd name="T7" fmla="*/ 40 h 43"/>
                  <a:gd name="T8" fmla="*/ 28 w 29"/>
                  <a:gd name="T9" fmla="*/ 39 h 43"/>
                  <a:gd name="T10" fmla="*/ 26 w 29"/>
                  <a:gd name="T11" fmla="*/ 34 h 43"/>
                  <a:gd name="T12" fmla="*/ 23 w 29"/>
                  <a:gd name="T13" fmla="*/ 36 h 43"/>
                  <a:gd name="T14" fmla="*/ 19 w 29"/>
                  <a:gd name="T15" fmla="*/ 33 h 43"/>
                  <a:gd name="T16" fmla="*/ 20 w 29"/>
                  <a:gd name="T17" fmla="*/ 27 h 43"/>
                  <a:gd name="T18" fmla="*/ 22 w 29"/>
                  <a:gd name="T19" fmla="*/ 24 h 43"/>
                  <a:gd name="T20" fmla="*/ 27 w 29"/>
                  <a:gd name="T21" fmla="*/ 21 h 43"/>
                  <a:gd name="T22" fmla="*/ 29 w 29"/>
                  <a:gd name="T23" fmla="*/ 21 h 43"/>
                  <a:gd name="T24" fmla="*/ 25 w 29"/>
                  <a:gd name="T25" fmla="*/ 18 h 43"/>
                  <a:gd name="T26" fmla="*/ 22 w 29"/>
                  <a:gd name="T27" fmla="*/ 13 h 43"/>
                  <a:gd name="T28" fmla="*/ 24 w 29"/>
                  <a:gd name="T29" fmla="*/ 7 h 43"/>
                  <a:gd name="T30" fmla="*/ 25 w 29"/>
                  <a:gd name="T31" fmla="*/ 0 h 43"/>
                  <a:gd name="T32" fmla="*/ 24 w 29"/>
                  <a:gd name="T33" fmla="*/ 0 h 43"/>
                  <a:gd name="T34" fmla="*/ 20 w 29"/>
                  <a:gd name="T35" fmla="*/ 3 h 43"/>
                  <a:gd name="T36" fmla="*/ 14 w 29"/>
                  <a:gd name="T37" fmla="*/ 8 h 43"/>
                  <a:gd name="T38" fmla="*/ 13 w 29"/>
                  <a:gd name="T39" fmla="*/ 13 h 43"/>
                  <a:gd name="T40" fmla="*/ 11 w 29"/>
                  <a:gd name="T41" fmla="*/ 14 h 43"/>
                  <a:gd name="T42" fmla="*/ 8 w 29"/>
                  <a:gd name="T43" fmla="*/ 12 h 43"/>
                  <a:gd name="T44" fmla="*/ 5 w 29"/>
                  <a:gd name="T45" fmla="*/ 10 h 43"/>
                  <a:gd name="T46" fmla="*/ 5 w 29"/>
                  <a:gd name="T47" fmla="*/ 10 h 43"/>
                  <a:gd name="T48" fmla="*/ 3 w 29"/>
                  <a:gd name="T49" fmla="*/ 14 h 43"/>
                  <a:gd name="T50" fmla="*/ 1 w 29"/>
                  <a:gd name="T51" fmla="*/ 17 h 43"/>
                  <a:gd name="T52" fmla="*/ 2 w 29"/>
                  <a:gd name="T53" fmla="*/ 28 h 43"/>
                  <a:gd name="T54" fmla="*/ 2 w 29"/>
                  <a:gd name="T55" fmla="*/ 29 h 43"/>
                  <a:gd name="T56" fmla="*/ 4 w 29"/>
                  <a:gd name="T57" fmla="*/ 33 h 43"/>
                  <a:gd name="T58" fmla="*/ 6 w 29"/>
                  <a:gd name="T59" fmla="*/ 40 h 43"/>
                  <a:gd name="T60" fmla="*/ 7 w 29"/>
                  <a:gd name="T61" fmla="*/ 42 h 43"/>
                  <a:gd name="T62" fmla="*/ 7 w 29"/>
                  <a:gd name="T63" fmla="*/ 42 h 43"/>
                  <a:gd name="T64" fmla="*/ 9 w 29"/>
                  <a:gd name="T65" fmla="*/ 42 h 43"/>
                  <a:gd name="T66" fmla="*/ 9 w 29"/>
                  <a:gd name="T67" fmla="*/ 42 h 43"/>
                  <a:gd name="T68" fmla="*/ 11 w 29"/>
                  <a:gd name="T69" fmla="*/ 42 h 43"/>
                  <a:gd name="T70" fmla="*/ 12 w 29"/>
                  <a:gd name="T71" fmla="*/ 42 h 43"/>
                  <a:gd name="T72" fmla="*/ 14 w 29"/>
                  <a:gd name="T73" fmla="*/ 42 h 43"/>
                  <a:gd name="T74" fmla="*/ 14 w 29"/>
                  <a:gd name="T75" fmla="*/ 42 h 43"/>
                  <a:gd name="T76" fmla="*/ 16 w 29"/>
                  <a:gd name="T77" fmla="*/ 43 h 43"/>
                  <a:gd name="T78" fmla="*/ 16 w 29"/>
                  <a:gd name="T79" fmla="*/ 43 h 43"/>
                  <a:gd name="T80" fmla="*/ 14 w 29"/>
                  <a:gd name="T81" fmla="*/ 3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9" h="43">
                    <a:moveTo>
                      <a:pt x="14" y="38"/>
                    </a:moveTo>
                    <a:cubicBezTo>
                      <a:pt x="14" y="37"/>
                      <a:pt x="15" y="36"/>
                      <a:pt x="17" y="36"/>
                    </a:cubicBezTo>
                    <a:cubicBezTo>
                      <a:pt x="19" y="36"/>
                      <a:pt x="22" y="38"/>
                      <a:pt x="23" y="38"/>
                    </a:cubicBezTo>
                    <a:cubicBezTo>
                      <a:pt x="24" y="39"/>
                      <a:pt x="25" y="40"/>
                      <a:pt x="26" y="40"/>
                    </a:cubicBezTo>
                    <a:cubicBezTo>
                      <a:pt x="27" y="40"/>
                      <a:pt x="28" y="39"/>
                      <a:pt x="28" y="39"/>
                    </a:cubicBezTo>
                    <a:cubicBezTo>
                      <a:pt x="28" y="38"/>
                      <a:pt x="27" y="35"/>
                      <a:pt x="26" y="34"/>
                    </a:cubicBezTo>
                    <a:cubicBezTo>
                      <a:pt x="25" y="35"/>
                      <a:pt x="24" y="36"/>
                      <a:pt x="23" y="36"/>
                    </a:cubicBezTo>
                    <a:cubicBezTo>
                      <a:pt x="21" y="36"/>
                      <a:pt x="19" y="34"/>
                      <a:pt x="19" y="33"/>
                    </a:cubicBezTo>
                    <a:cubicBezTo>
                      <a:pt x="17" y="31"/>
                      <a:pt x="19" y="29"/>
                      <a:pt x="20" y="27"/>
                    </a:cubicBezTo>
                    <a:cubicBezTo>
                      <a:pt x="21" y="26"/>
                      <a:pt x="21" y="25"/>
                      <a:pt x="22" y="24"/>
                    </a:cubicBezTo>
                    <a:cubicBezTo>
                      <a:pt x="22" y="22"/>
                      <a:pt x="25" y="21"/>
                      <a:pt x="27" y="21"/>
                    </a:cubicBezTo>
                    <a:cubicBezTo>
                      <a:pt x="27" y="21"/>
                      <a:pt x="28" y="21"/>
                      <a:pt x="29" y="21"/>
                    </a:cubicBezTo>
                    <a:cubicBezTo>
                      <a:pt x="28" y="20"/>
                      <a:pt x="27" y="19"/>
                      <a:pt x="25" y="18"/>
                    </a:cubicBezTo>
                    <a:cubicBezTo>
                      <a:pt x="23" y="17"/>
                      <a:pt x="22" y="14"/>
                      <a:pt x="22" y="13"/>
                    </a:cubicBezTo>
                    <a:cubicBezTo>
                      <a:pt x="22" y="10"/>
                      <a:pt x="22" y="8"/>
                      <a:pt x="24" y="7"/>
                    </a:cubicBezTo>
                    <a:cubicBezTo>
                      <a:pt x="25" y="6"/>
                      <a:pt x="26" y="1"/>
                      <a:pt x="25" y="0"/>
                    </a:cubicBezTo>
                    <a:cubicBezTo>
                      <a:pt x="25" y="0"/>
                      <a:pt x="25" y="0"/>
                      <a:pt x="24" y="0"/>
                    </a:cubicBezTo>
                    <a:cubicBezTo>
                      <a:pt x="23" y="0"/>
                      <a:pt x="20" y="1"/>
                      <a:pt x="20" y="3"/>
                    </a:cubicBezTo>
                    <a:cubicBezTo>
                      <a:pt x="20" y="8"/>
                      <a:pt x="16" y="8"/>
                      <a:pt x="14" y="8"/>
                    </a:cubicBezTo>
                    <a:cubicBezTo>
                      <a:pt x="15" y="9"/>
                      <a:pt x="15" y="11"/>
                      <a:pt x="13" y="13"/>
                    </a:cubicBezTo>
                    <a:cubicBezTo>
                      <a:pt x="13" y="14"/>
                      <a:pt x="12" y="14"/>
                      <a:pt x="11" y="14"/>
                    </a:cubicBezTo>
                    <a:cubicBezTo>
                      <a:pt x="9" y="14"/>
                      <a:pt x="8" y="13"/>
                      <a:pt x="8" y="12"/>
                    </a:cubicBezTo>
                    <a:cubicBezTo>
                      <a:pt x="7" y="11"/>
                      <a:pt x="6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10"/>
                      <a:pt x="4" y="12"/>
                      <a:pt x="3" y="14"/>
                    </a:cubicBezTo>
                    <a:cubicBezTo>
                      <a:pt x="3" y="15"/>
                      <a:pt x="2" y="16"/>
                      <a:pt x="1" y="17"/>
                    </a:cubicBezTo>
                    <a:cubicBezTo>
                      <a:pt x="0" y="19"/>
                      <a:pt x="1" y="25"/>
                      <a:pt x="2" y="28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0"/>
                      <a:pt x="3" y="31"/>
                      <a:pt x="4" y="33"/>
                    </a:cubicBezTo>
                    <a:cubicBezTo>
                      <a:pt x="5" y="34"/>
                      <a:pt x="7" y="37"/>
                      <a:pt x="6" y="40"/>
                    </a:cubicBezTo>
                    <a:cubicBezTo>
                      <a:pt x="6" y="40"/>
                      <a:pt x="6" y="41"/>
                      <a:pt x="7" y="42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8" y="42"/>
                      <a:pt x="8" y="42"/>
                      <a:pt x="9" y="42"/>
                    </a:cubicBezTo>
                    <a:cubicBezTo>
                      <a:pt x="9" y="42"/>
                      <a:pt x="9" y="42"/>
                      <a:pt x="9" y="42"/>
                    </a:cubicBezTo>
                    <a:cubicBezTo>
                      <a:pt x="10" y="42"/>
                      <a:pt x="11" y="42"/>
                      <a:pt x="11" y="42"/>
                    </a:cubicBezTo>
                    <a:cubicBezTo>
                      <a:pt x="11" y="42"/>
                      <a:pt x="12" y="42"/>
                      <a:pt x="12" y="42"/>
                    </a:cubicBezTo>
                    <a:cubicBezTo>
                      <a:pt x="12" y="42"/>
                      <a:pt x="13" y="42"/>
                      <a:pt x="14" y="42"/>
                    </a:cubicBezTo>
                    <a:cubicBezTo>
                      <a:pt x="14" y="42"/>
                      <a:pt x="14" y="42"/>
                      <a:pt x="14" y="42"/>
                    </a:cubicBezTo>
                    <a:cubicBezTo>
                      <a:pt x="15" y="43"/>
                      <a:pt x="15" y="43"/>
                      <a:pt x="16" y="43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15" y="41"/>
                      <a:pt x="14" y="40"/>
                      <a:pt x="14" y="3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4" name="Freeform 1219">
                <a:extLst>
                  <a:ext uri="{FF2B5EF4-FFF2-40B4-BE49-F238E27FC236}">
                    <a16:creationId xmlns:a16="http://schemas.microsoft.com/office/drawing/2014/main" id="{48954FA0-8D8B-4D3B-A631-AA659A2346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68" y="2914"/>
                <a:ext cx="130" cy="229"/>
              </a:xfrm>
              <a:custGeom>
                <a:avLst/>
                <a:gdLst>
                  <a:gd name="T0" fmla="*/ 98 w 136"/>
                  <a:gd name="T1" fmla="*/ 7 h 239"/>
                  <a:gd name="T2" fmla="*/ 83 w 136"/>
                  <a:gd name="T3" fmla="*/ 10 h 239"/>
                  <a:gd name="T4" fmla="*/ 76 w 136"/>
                  <a:gd name="T5" fmla="*/ 12 h 239"/>
                  <a:gd name="T6" fmla="*/ 59 w 136"/>
                  <a:gd name="T7" fmla="*/ 24 h 239"/>
                  <a:gd name="T8" fmla="*/ 52 w 136"/>
                  <a:gd name="T9" fmla="*/ 40 h 239"/>
                  <a:gd name="T10" fmla="*/ 47 w 136"/>
                  <a:gd name="T11" fmla="*/ 49 h 239"/>
                  <a:gd name="T12" fmla="*/ 36 w 136"/>
                  <a:gd name="T13" fmla="*/ 57 h 239"/>
                  <a:gd name="T14" fmla="*/ 28 w 136"/>
                  <a:gd name="T15" fmla="*/ 81 h 239"/>
                  <a:gd name="T16" fmla="*/ 32 w 136"/>
                  <a:gd name="T17" fmla="*/ 86 h 239"/>
                  <a:gd name="T18" fmla="*/ 22 w 136"/>
                  <a:gd name="T19" fmla="*/ 95 h 239"/>
                  <a:gd name="T20" fmla="*/ 12 w 136"/>
                  <a:gd name="T21" fmla="*/ 101 h 239"/>
                  <a:gd name="T22" fmla="*/ 10 w 136"/>
                  <a:gd name="T23" fmla="*/ 119 h 239"/>
                  <a:gd name="T24" fmla="*/ 11 w 136"/>
                  <a:gd name="T25" fmla="*/ 133 h 239"/>
                  <a:gd name="T26" fmla="*/ 17 w 136"/>
                  <a:gd name="T27" fmla="*/ 147 h 239"/>
                  <a:gd name="T28" fmla="*/ 15 w 136"/>
                  <a:gd name="T29" fmla="*/ 164 h 239"/>
                  <a:gd name="T30" fmla="*/ 7 w 136"/>
                  <a:gd name="T31" fmla="*/ 172 h 239"/>
                  <a:gd name="T32" fmla="*/ 2 w 136"/>
                  <a:gd name="T33" fmla="*/ 185 h 239"/>
                  <a:gd name="T34" fmla="*/ 1 w 136"/>
                  <a:gd name="T35" fmla="*/ 185 h 239"/>
                  <a:gd name="T36" fmla="*/ 4 w 136"/>
                  <a:gd name="T37" fmla="*/ 193 h 239"/>
                  <a:gd name="T38" fmla="*/ 11 w 136"/>
                  <a:gd name="T39" fmla="*/ 211 h 239"/>
                  <a:gd name="T40" fmla="*/ 17 w 136"/>
                  <a:gd name="T41" fmla="*/ 226 h 239"/>
                  <a:gd name="T42" fmla="*/ 20 w 136"/>
                  <a:gd name="T43" fmla="*/ 230 h 239"/>
                  <a:gd name="T44" fmla="*/ 22 w 136"/>
                  <a:gd name="T45" fmla="*/ 238 h 239"/>
                  <a:gd name="T46" fmla="*/ 29 w 136"/>
                  <a:gd name="T47" fmla="*/ 235 h 239"/>
                  <a:gd name="T48" fmla="*/ 33 w 136"/>
                  <a:gd name="T49" fmla="*/ 228 h 239"/>
                  <a:gd name="T50" fmla="*/ 46 w 136"/>
                  <a:gd name="T51" fmla="*/ 227 h 239"/>
                  <a:gd name="T52" fmla="*/ 55 w 136"/>
                  <a:gd name="T53" fmla="*/ 222 h 239"/>
                  <a:gd name="T54" fmla="*/ 55 w 136"/>
                  <a:gd name="T55" fmla="*/ 206 h 239"/>
                  <a:gd name="T56" fmla="*/ 64 w 136"/>
                  <a:gd name="T57" fmla="*/ 182 h 239"/>
                  <a:gd name="T58" fmla="*/ 80 w 136"/>
                  <a:gd name="T59" fmla="*/ 165 h 239"/>
                  <a:gd name="T60" fmla="*/ 62 w 136"/>
                  <a:gd name="T61" fmla="*/ 153 h 239"/>
                  <a:gd name="T62" fmla="*/ 62 w 136"/>
                  <a:gd name="T63" fmla="*/ 132 h 239"/>
                  <a:gd name="T64" fmla="*/ 68 w 136"/>
                  <a:gd name="T65" fmla="*/ 117 h 239"/>
                  <a:gd name="T66" fmla="*/ 76 w 136"/>
                  <a:gd name="T67" fmla="*/ 109 h 239"/>
                  <a:gd name="T68" fmla="*/ 92 w 136"/>
                  <a:gd name="T69" fmla="*/ 97 h 239"/>
                  <a:gd name="T70" fmla="*/ 108 w 136"/>
                  <a:gd name="T71" fmla="*/ 74 h 239"/>
                  <a:gd name="T72" fmla="*/ 118 w 136"/>
                  <a:gd name="T73" fmla="*/ 60 h 239"/>
                  <a:gd name="T74" fmla="*/ 126 w 136"/>
                  <a:gd name="T75" fmla="*/ 57 h 239"/>
                  <a:gd name="T76" fmla="*/ 136 w 136"/>
                  <a:gd name="T77" fmla="*/ 57 h 239"/>
                  <a:gd name="T78" fmla="*/ 135 w 136"/>
                  <a:gd name="T79" fmla="*/ 55 h 239"/>
                  <a:gd name="T80" fmla="*/ 135 w 136"/>
                  <a:gd name="T81" fmla="*/ 42 h 239"/>
                  <a:gd name="T82" fmla="*/ 132 w 136"/>
                  <a:gd name="T83" fmla="*/ 30 h 239"/>
                  <a:gd name="T84" fmla="*/ 120 w 136"/>
                  <a:gd name="T85" fmla="*/ 11 h 239"/>
                  <a:gd name="T86" fmla="*/ 103 w 136"/>
                  <a:gd name="T87" fmla="*/ 1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36" h="239">
                    <a:moveTo>
                      <a:pt x="102" y="0"/>
                    </a:moveTo>
                    <a:cubicBezTo>
                      <a:pt x="101" y="0"/>
                      <a:pt x="101" y="0"/>
                      <a:pt x="101" y="0"/>
                    </a:cubicBezTo>
                    <a:cubicBezTo>
                      <a:pt x="99" y="0"/>
                      <a:pt x="98" y="3"/>
                      <a:pt x="98" y="7"/>
                    </a:cubicBezTo>
                    <a:cubicBezTo>
                      <a:pt x="98" y="10"/>
                      <a:pt x="96" y="12"/>
                      <a:pt x="93" y="12"/>
                    </a:cubicBezTo>
                    <a:cubicBezTo>
                      <a:pt x="91" y="12"/>
                      <a:pt x="89" y="12"/>
                      <a:pt x="87" y="10"/>
                    </a:cubicBezTo>
                    <a:cubicBezTo>
                      <a:pt x="86" y="10"/>
                      <a:pt x="85" y="9"/>
                      <a:pt x="83" y="10"/>
                    </a:cubicBezTo>
                    <a:cubicBezTo>
                      <a:pt x="81" y="10"/>
                      <a:pt x="79" y="10"/>
                      <a:pt x="76" y="9"/>
                    </a:cubicBezTo>
                    <a:cubicBezTo>
                      <a:pt x="76" y="8"/>
                      <a:pt x="76" y="8"/>
                      <a:pt x="76" y="8"/>
                    </a:cubicBezTo>
                    <a:cubicBezTo>
                      <a:pt x="76" y="9"/>
                      <a:pt x="76" y="11"/>
                      <a:pt x="76" y="12"/>
                    </a:cubicBezTo>
                    <a:cubicBezTo>
                      <a:pt x="76" y="13"/>
                      <a:pt x="76" y="14"/>
                      <a:pt x="76" y="15"/>
                    </a:cubicBezTo>
                    <a:cubicBezTo>
                      <a:pt x="76" y="20"/>
                      <a:pt x="69" y="20"/>
                      <a:pt x="66" y="20"/>
                    </a:cubicBezTo>
                    <a:cubicBezTo>
                      <a:pt x="63" y="20"/>
                      <a:pt x="59" y="22"/>
                      <a:pt x="59" y="24"/>
                    </a:cubicBezTo>
                    <a:cubicBezTo>
                      <a:pt x="59" y="27"/>
                      <a:pt x="58" y="29"/>
                      <a:pt x="57" y="30"/>
                    </a:cubicBezTo>
                    <a:cubicBezTo>
                      <a:pt x="56" y="31"/>
                      <a:pt x="56" y="31"/>
                      <a:pt x="56" y="32"/>
                    </a:cubicBezTo>
                    <a:cubicBezTo>
                      <a:pt x="57" y="33"/>
                      <a:pt x="58" y="36"/>
                      <a:pt x="52" y="40"/>
                    </a:cubicBezTo>
                    <a:cubicBezTo>
                      <a:pt x="52" y="41"/>
                      <a:pt x="50" y="43"/>
                      <a:pt x="49" y="44"/>
                    </a:cubicBezTo>
                    <a:cubicBezTo>
                      <a:pt x="48" y="46"/>
                      <a:pt x="48" y="47"/>
                      <a:pt x="47" y="48"/>
                    </a:cubicBezTo>
                    <a:cubicBezTo>
                      <a:pt x="47" y="48"/>
                      <a:pt x="47" y="49"/>
                      <a:pt x="47" y="49"/>
                    </a:cubicBezTo>
                    <a:cubicBezTo>
                      <a:pt x="47" y="50"/>
                      <a:pt x="47" y="53"/>
                      <a:pt x="44" y="55"/>
                    </a:cubicBezTo>
                    <a:cubicBezTo>
                      <a:pt x="42" y="56"/>
                      <a:pt x="40" y="56"/>
                      <a:pt x="38" y="57"/>
                    </a:cubicBezTo>
                    <a:cubicBezTo>
                      <a:pt x="37" y="57"/>
                      <a:pt x="36" y="57"/>
                      <a:pt x="36" y="57"/>
                    </a:cubicBezTo>
                    <a:cubicBezTo>
                      <a:pt x="36" y="57"/>
                      <a:pt x="36" y="59"/>
                      <a:pt x="36" y="60"/>
                    </a:cubicBezTo>
                    <a:cubicBezTo>
                      <a:pt x="36" y="62"/>
                      <a:pt x="36" y="64"/>
                      <a:pt x="36" y="66"/>
                    </a:cubicBezTo>
                    <a:cubicBezTo>
                      <a:pt x="36" y="71"/>
                      <a:pt x="32" y="76"/>
                      <a:pt x="28" y="81"/>
                    </a:cubicBezTo>
                    <a:cubicBezTo>
                      <a:pt x="27" y="82"/>
                      <a:pt x="27" y="83"/>
                      <a:pt x="27" y="83"/>
                    </a:cubicBezTo>
                    <a:cubicBezTo>
                      <a:pt x="28" y="83"/>
                      <a:pt x="28" y="83"/>
                      <a:pt x="30" y="84"/>
                    </a:cubicBezTo>
                    <a:cubicBezTo>
                      <a:pt x="31" y="84"/>
                      <a:pt x="32" y="85"/>
                      <a:pt x="32" y="86"/>
                    </a:cubicBezTo>
                    <a:cubicBezTo>
                      <a:pt x="33" y="88"/>
                      <a:pt x="32" y="90"/>
                      <a:pt x="31" y="93"/>
                    </a:cubicBezTo>
                    <a:cubicBezTo>
                      <a:pt x="30" y="95"/>
                      <a:pt x="29" y="96"/>
                      <a:pt x="26" y="96"/>
                    </a:cubicBezTo>
                    <a:cubicBezTo>
                      <a:pt x="25" y="96"/>
                      <a:pt x="24" y="96"/>
                      <a:pt x="22" y="95"/>
                    </a:cubicBezTo>
                    <a:cubicBezTo>
                      <a:pt x="22" y="95"/>
                      <a:pt x="22" y="95"/>
                      <a:pt x="21" y="95"/>
                    </a:cubicBezTo>
                    <a:cubicBezTo>
                      <a:pt x="21" y="95"/>
                      <a:pt x="21" y="95"/>
                      <a:pt x="21" y="95"/>
                    </a:cubicBezTo>
                    <a:cubicBezTo>
                      <a:pt x="19" y="95"/>
                      <a:pt x="15" y="97"/>
                      <a:pt x="12" y="101"/>
                    </a:cubicBezTo>
                    <a:cubicBezTo>
                      <a:pt x="9" y="106"/>
                      <a:pt x="10" y="109"/>
                      <a:pt x="11" y="111"/>
                    </a:cubicBezTo>
                    <a:cubicBezTo>
                      <a:pt x="12" y="113"/>
                      <a:pt x="12" y="114"/>
                      <a:pt x="11" y="116"/>
                    </a:cubicBezTo>
                    <a:cubicBezTo>
                      <a:pt x="11" y="117"/>
                      <a:pt x="11" y="118"/>
                      <a:pt x="10" y="119"/>
                    </a:cubicBezTo>
                    <a:cubicBezTo>
                      <a:pt x="10" y="120"/>
                      <a:pt x="11" y="121"/>
                      <a:pt x="11" y="122"/>
                    </a:cubicBezTo>
                    <a:cubicBezTo>
                      <a:pt x="13" y="126"/>
                      <a:pt x="12" y="128"/>
                      <a:pt x="12" y="130"/>
                    </a:cubicBezTo>
                    <a:cubicBezTo>
                      <a:pt x="11" y="131"/>
                      <a:pt x="11" y="132"/>
                      <a:pt x="11" y="133"/>
                    </a:cubicBezTo>
                    <a:cubicBezTo>
                      <a:pt x="11" y="134"/>
                      <a:pt x="12" y="135"/>
                      <a:pt x="14" y="136"/>
                    </a:cubicBezTo>
                    <a:cubicBezTo>
                      <a:pt x="15" y="137"/>
                      <a:pt x="18" y="138"/>
                      <a:pt x="18" y="141"/>
                    </a:cubicBezTo>
                    <a:cubicBezTo>
                      <a:pt x="19" y="144"/>
                      <a:pt x="18" y="146"/>
                      <a:pt x="17" y="147"/>
                    </a:cubicBezTo>
                    <a:cubicBezTo>
                      <a:pt x="16" y="149"/>
                      <a:pt x="14" y="149"/>
                      <a:pt x="13" y="149"/>
                    </a:cubicBezTo>
                    <a:cubicBezTo>
                      <a:pt x="13" y="150"/>
                      <a:pt x="13" y="151"/>
                      <a:pt x="14" y="151"/>
                    </a:cubicBezTo>
                    <a:cubicBezTo>
                      <a:pt x="17" y="153"/>
                      <a:pt x="16" y="162"/>
                      <a:pt x="15" y="164"/>
                    </a:cubicBezTo>
                    <a:cubicBezTo>
                      <a:pt x="14" y="167"/>
                      <a:pt x="11" y="167"/>
                      <a:pt x="9" y="167"/>
                    </a:cubicBezTo>
                    <a:cubicBezTo>
                      <a:pt x="9" y="167"/>
                      <a:pt x="8" y="167"/>
                      <a:pt x="8" y="167"/>
                    </a:cubicBezTo>
                    <a:cubicBezTo>
                      <a:pt x="8" y="169"/>
                      <a:pt x="7" y="171"/>
                      <a:pt x="7" y="172"/>
                    </a:cubicBezTo>
                    <a:cubicBezTo>
                      <a:pt x="6" y="174"/>
                      <a:pt x="6" y="175"/>
                      <a:pt x="6" y="175"/>
                    </a:cubicBezTo>
                    <a:cubicBezTo>
                      <a:pt x="6" y="176"/>
                      <a:pt x="6" y="177"/>
                      <a:pt x="6" y="178"/>
                    </a:cubicBezTo>
                    <a:cubicBezTo>
                      <a:pt x="6" y="182"/>
                      <a:pt x="5" y="185"/>
                      <a:pt x="2" y="185"/>
                    </a:cubicBezTo>
                    <a:cubicBezTo>
                      <a:pt x="2" y="185"/>
                      <a:pt x="2" y="185"/>
                      <a:pt x="2" y="185"/>
                    </a:cubicBezTo>
                    <a:cubicBezTo>
                      <a:pt x="2" y="185"/>
                      <a:pt x="2" y="185"/>
                      <a:pt x="2" y="185"/>
                    </a:cubicBezTo>
                    <a:cubicBezTo>
                      <a:pt x="2" y="185"/>
                      <a:pt x="2" y="185"/>
                      <a:pt x="1" y="185"/>
                    </a:cubicBezTo>
                    <a:cubicBezTo>
                      <a:pt x="1" y="185"/>
                      <a:pt x="1" y="185"/>
                      <a:pt x="0" y="184"/>
                    </a:cubicBezTo>
                    <a:cubicBezTo>
                      <a:pt x="0" y="184"/>
                      <a:pt x="0" y="184"/>
                      <a:pt x="0" y="184"/>
                    </a:cubicBezTo>
                    <a:cubicBezTo>
                      <a:pt x="0" y="188"/>
                      <a:pt x="1" y="191"/>
                      <a:pt x="4" y="193"/>
                    </a:cubicBezTo>
                    <a:cubicBezTo>
                      <a:pt x="7" y="195"/>
                      <a:pt x="7" y="198"/>
                      <a:pt x="7" y="200"/>
                    </a:cubicBezTo>
                    <a:cubicBezTo>
                      <a:pt x="7" y="202"/>
                      <a:pt x="7" y="204"/>
                      <a:pt x="8" y="205"/>
                    </a:cubicBezTo>
                    <a:cubicBezTo>
                      <a:pt x="10" y="207"/>
                      <a:pt x="11" y="209"/>
                      <a:pt x="11" y="211"/>
                    </a:cubicBezTo>
                    <a:cubicBezTo>
                      <a:pt x="12" y="213"/>
                      <a:pt x="12" y="214"/>
                      <a:pt x="14" y="215"/>
                    </a:cubicBezTo>
                    <a:cubicBezTo>
                      <a:pt x="18" y="219"/>
                      <a:pt x="19" y="221"/>
                      <a:pt x="17" y="226"/>
                    </a:cubicBezTo>
                    <a:cubicBezTo>
                      <a:pt x="17" y="226"/>
                      <a:pt x="17" y="226"/>
                      <a:pt x="17" y="226"/>
                    </a:cubicBezTo>
                    <a:cubicBezTo>
                      <a:pt x="17" y="226"/>
                      <a:pt x="17" y="226"/>
                      <a:pt x="17" y="226"/>
                    </a:cubicBezTo>
                    <a:cubicBezTo>
                      <a:pt x="17" y="226"/>
                      <a:pt x="17" y="227"/>
                      <a:pt x="17" y="227"/>
                    </a:cubicBezTo>
                    <a:cubicBezTo>
                      <a:pt x="18" y="227"/>
                      <a:pt x="20" y="228"/>
                      <a:pt x="20" y="230"/>
                    </a:cubicBezTo>
                    <a:cubicBezTo>
                      <a:pt x="20" y="231"/>
                      <a:pt x="20" y="232"/>
                      <a:pt x="20" y="234"/>
                    </a:cubicBezTo>
                    <a:cubicBezTo>
                      <a:pt x="20" y="235"/>
                      <a:pt x="20" y="238"/>
                      <a:pt x="20" y="239"/>
                    </a:cubicBezTo>
                    <a:cubicBezTo>
                      <a:pt x="20" y="239"/>
                      <a:pt x="21" y="239"/>
                      <a:pt x="22" y="238"/>
                    </a:cubicBezTo>
                    <a:cubicBezTo>
                      <a:pt x="23" y="238"/>
                      <a:pt x="25" y="238"/>
                      <a:pt x="27" y="238"/>
                    </a:cubicBezTo>
                    <a:cubicBezTo>
                      <a:pt x="28" y="238"/>
                      <a:pt x="29" y="237"/>
                      <a:pt x="29" y="237"/>
                    </a:cubicBezTo>
                    <a:cubicBezTo>
                      <a:pt x="29" y="237"/>
                      <a:pt x="29" y="236"/>
                      <a:pt x="29" y="235"/>
                    </a:cubicBezTo>
                    <a:cubicBezTo>
                      <a:pt x="29" y="234"/>
                      <a:pt x="29" y="233"/>
                      <a:pt x="29" y="233"/>
                    </a:cubicBezTo>
                    <a:cubicBezTo>
                      <a:pt x="29" y="230"/>
                      <a:pt x="32" y="229"/>
                      <a:pt x="33" y="229"/>
                    </a:cubicBezTo>
                    <a:cubicBezTo>
                      <a:pt x="33" y="229"/>
                      <a:pt x="33" y="229"/>
                      <a:pt x="33" y="228"/>
                    </a:cubicBezTo>
                    <a:cubicBezTo>
                      <a:pt x="34" y="227"/>
                      <a:pt x="36" y="225"/>
                      <a:pt x="39" y="225"/>
                    </a:cubicBezTo>
                    <a:cubicBezTo>
                      <a:pt x="41" y="225"/>
                      <a:pt x="43" y="226"/>
                      <a:pt x="45" y="227"/>
                    </a:cubicBezTo>
                    <a:cubicBezTo>
                      <a:pt x="45" y="227"/>
                      <a:pt x="46" y="227"/>
                      <a:pt x="46" y="227"/>
                    </a:cubicBezTo>
                    <a:cubicBezTo>
                      <a:pt x="48" y="227"/>
                      <a:pt x="48" y="224"/>
                      <a:pt x="49" y="223"/>
                    </a:cubicBezTo>
                    <a:cubicBezTo>
                      <a:pt x="49" y="220"/>
                      <a:pt x="51" y="220"/>
                      <a:pt x="51" y="220"/>
                    </a:cubicBezTo>
                    <a:cubicBezTo>
                      <a:pt x="53" y="220"/>
                      <a:pt x="54" y="221"/>
                      <a:pt x="55" y="222"/>
                    </a:cubicBezTo>
                    <a:cubicBezTo>
                      <a:pt x="56" y="221"/>
                      <a:pt x="57" y="219"/>
                      <a:pt x="58" y="217"/>
                    </a:cubicBezTo>
                    <a:cubicBezTo>
                      <a:pt x="56" y="218"/>
                      <a:pt x="54" y="218"/>
                      <a:pt x="53" y="217"/>
                    </a:cubicBezTo>
                    <a:cubicBezTo>
                      <a:pt x="52" y="214"/>
                      <a:pt x="55" y="206"/>
                      <a:pt x="55" y="206"/>
                    </a:cubicBezTo>
                    <a:cubicBezTo>
                      <a:pt x="56" y="204"/>
                      <a:pt x="56" y="199"/>
                      <a:pt x="56" y="196"/>
                    </a:cubicBezTo>
                    <a:cubicBezTo>
                      <a:pt x="56" y="193"/>
                      <a:pt x="56" y="192"/>
                      <a:pt x="57" y="191"/>
                    </a:cubicBezTo>
                    <a:cubicBezTo>
                      <a:pt x="57" y="189"/>
                      <a:pt x="58" y="184"/>
                      <a:pt x="64" y="182"/>
                    </a:cubicBezTo>
                    <a:cubicBezTo>
                      <a:pt x="68" y="181"/>
                      <a:pt x="73" y="177"/>
                      <a:pt x="73" y="175"/>
                    </a:cubicBezTo>
                    <a:cubicBezTo>
                      <a:pt x="72" y="173"/>
                      <a:pt x="75" y="171"/>
                      <a:pt x="77" y="168"/>
                    </a:cubicBezTo>
                    <a:cubicBezTo>
                      <a:pt x="78" y="167"/>
                      <a:pt x="80" y="166"/>
                      <a:pt x="80" y="165"/>
                    </a:cubicBezTo>
                    <a:cubicBezTo>
                      <a:pt x="79" y="164"/>
                      <a:pt x="73" y="157"/>
                      <a:pt x="70" y="155"/>
                    </a:cubicBezTo>
                    <a:cubicBezTo>
                      <a:pt x="69" y="155"/>
                      <a:pt x="67" y="155"/>
                      <a:pt x="66" y="155"/>
                    </a:cubicBezTo>
                    <a:cubicBezTo>
                      <a:pt x="64" y="155"/>
                      <a:pt x="62" y="155"/>
                      <a:pt x="62" y="153"/>
                    </a:cubicBezTo>
                    <a:cubicBezTo>
                      <a:pt x="61" y="153"/>
                      <a:pt x="61" y="152"/>
                      <a:pt x="61" y="151"/>
                    </a:cubicBezTo>
                    <a:cubicBezTo>
                      <a:pt x="61" y="150"/>
                      <a:pt x="61" y="146"/>
                      <a:pt x="60" y="139"/>
                    </a:cubicBezTo>
                    <a:cubicBezTo>
                      <a:pt x="59" y="137"/>
                      <a:pt x="61" y="134"/>
                      <a:pt x="62" y="132"/>
                    </a:cubicBezTo>
                    <a:cubicBezTo>
                      <a:pt x="63" y="130"/>
                      <a:pt x="64" y="129"/>
                      <a:pt x="64" y="128"/>
                    </a:cubicBezTo>
                    <a:cubicBezTo>
                      <a:pt x="64" y="127"/>
                      <a:pt x="64" y="127"/>
                      <a:pt x="64" y="127"/>
                    </a:cubicBezTo>
                    <a:cubicBezTo>
                      <a:pt x="64" y="124"/>
                      <a:pt x="64" y="119"/>
                      <a:pt x="68" y="117"/>
                    </a:cubicBezTo>
                    <a:cubicBezTo>
                      <a:pt x="69" y="117"/>
                      <a:pt x="69" y="117"/>
                      <a:pt x="69" y="116"/>
                    </a:cubicBezTo>
                    <a:cubicBezTo>
                      <a:pt x="70" y="115"/>
                      <a:pt x="71" y="113"/>
                      <a:pt x="74" y="112"/>
                    </a:cubicBezTo>
                    <a:cubicBezTo>
                      <a:pt x="75" y="112"/>
                      <a:pt x="75" y="111"/>
                      <a:pt x="76" y="109"/>
                    </a:cubicBezTo>
                    <a:cubicBezTo>
                      <a:pt x="77" y="107"/>
                      <a:pt x="78" y="105"/>
                      <a:pt x="81" y="103"/>
                    </a:cubicBezTo>
                    <a:cubicBezTo>
                      <a:pt x="83" y="103"/>
                      <a:pt x="84" y="102"/>
                      <a:pt x="86" y="101"/>
                    </a:cubicBezTo>
                    <a:cubicBezTo>
                      <a:pt x="87" y="100"/>
                      <a:pt x="89" y="99"/>
                      <a:pt x="92" y="97"/>
                    </a:cubicBezTo>
                    <a:cubicBezTo>
                      <a:pt x="98" y="94"/>
                      <a:pt x="107" y="88"/>
                      <a:pt x="108" y="85"/>
                    </a:cubicBezTo>
                    <a:cubicBezTo>
                      <a:pt x="108" y="85"/>
                      <a:pt x="108" y="84"/>
                      <a:pt x="107" y="83"/>
                    </a:cubicBezTo>
                    <a:cubicBezTo>
                      <a:pt x="106" y="81"/>
                      <a:pt x="103" y="77"/>
                      <a:pt x="108" y="74"/>
                    </a:cubicBezTo>
                    <a:cubicBezTo>
                      <a:pt x="110" y="72"/>
                      <a:pt x="110" y="71"/>
                      <a:pt x="110" y="69"/>
                    </a:cubicBezTo>
                    <a:cubicBezTo>
                      <a:pt x="110" y="68"/>
                      <a:pt x="110" y="65"/>
                      <a:pt x="113" y="64"/>
                    </a:cubicBezTo>
                    <a:cubicBezTo>
                      <a:pt x="115" y="63"/>
                      <a:pt x="116" y="62"/>
                      <a:pt x="118" y="60"/>
                    </a:cubicBezTo>
                    <a:cubicBezTo>
                      <a:pt x="119" y="59"/>
                      <a:pt x="119" y="59"/>
                      <a:pt x="119" y="59"/>
                    </a:cubicBezTo>
                    <a:cubicBezTo>
                      <a:pt x="121" y="57"/>
                      <a:pt x="123" y="57"/>
                      <a:pt x="124" y="57"/>
                    </a:cubicBezTo>
                    <a:cubicBezTo>
                      <a:pt x="125" y="57"/>
                      <a:pt x="125" y="57"/>
                      <a:pt x="126" y="57"/>
                    </a:cubicBezTo>
                    <a:cubicBezTo>
                      <a:pt x="128" y="57"/>
                      <a:pt x="130" y="58"/>
                      <a:pt x="132" y="57"/>
                    </a:cubicBezTo>
                    <a:cubicBezTo>
                      <a:pt x="133" y="57"/>
                      <a:pt x="135" y="57"/>
                      <a:pt x="136" y="57"/>
                    </a:cubicBezTo>
                    <a:cubicBezTo>
                      <a:pt x="136" y="57"/>
                      <a:pt x="136" y="57"/>
                      <a:pt x="136" y="57"/>
                    </a:cubicBezTo>
                    <a:cubicBezTo>
                      <a:pt x="136" y="56"/>
                      <a:pt x="136" y="56"/>
                      <a:pt x="136" y="56"/>
                    </a:cubicBezTo>
                    <a:cubicBezTo>
                      <a:pt x="136" y="56"/>
                      <a:pt x="136" y="56"/>
                      <a:pt x="136" y="56"/>
                    </a:cubicBezTo>
                    <a:cubicBezTo>
                      <a:pt x="136" y="55"/>
                      <a:pt x="136" y="55"/>
                      <a:pt x="135" y="55"/>
                    </a:cubicBezTo>
                    <a:cubicBezTo>
                      <a:pt x="135" y="54"/>
                      <a:pt x="131" y="50"/>
                      <a:pt x="132" y="48"/>
                    </a:cubicBezTo>
                    <a:cubicBezTo>
                      <a:pt x="132" y="47"/>
                      <a:pt x="133" y="46"/>
                      <a:pt x="135" y="46"/>
                    </a:cubicBezTo>
                    <a:cubicBezTo>
                      <a:pt x="135" y="46"/>
                      <a:pt x="135" y="44"/>
                      <a:pt x="135" y="42"/>
                    </a:cubicBezTo>
                    <a:cubicBezTo>
                      <a:pt x="135" y="41"/>
                      <a:pt x="135" y="40"/>
                      <a:pt x="134" y="40"/>
                    </a:cubicBezTo>
                    <a:cubicBezTo>
                      <a:pt x="132" y="39"/>
                      <a:pt x="132" y="35"/>
                      <a:pt x="132" y="33"/>
                    </a:cubicBezTo>
                    <a:cubicBezTo>
                      <a:pt x="132" y="32"/>
                      <a:pt x="132" y="30"/>
                      <a:pt x="132" y="30"/>
                    </a:cubicBezTo>
                    <a:cubicBezTo>
                      <a:pt x="128" y="28"/>
                      <a:pt x="129" y="23"/>
                      <a:pt x="130" y="19"/>
                    </a:cubicBezTo>
                    <a:cubicBezTo>
                      <a:pt x="130" y="18"/>
                      <a:pt x="130" y="18"/>
                      <a:pt x="130" y="17"/>
                    </a:cubicBezTo>
                    <a:cubicBezTo>
                      <a:pt x="130" y="16"/>
                      <a:pt x="123" y="13"/>
                      <a:pt x="120" y="11"/>
                    </a:cubicBezTo>
                    <a:cubicBezTo>
                      <a:pt x="118" y="11"/>
                      <a:pt x="117" y="10"/>
                      <a:pt x="115" y="10"/>
                    </a:cubicBezTo>
                    <a:cubicBezTo>
                      <a:pt x="112" y="8"/>
                      <a:pt x="109" y="6"/>
                      <a:pt x="107" y="4"/>
                    </a:cubicBezTo>
                    <a:cubicBezTo>
                      <a:pt x="106" y="3"/>
                      <a:pt x="105" y="2"/>
                      <a:pt x="103" y="1"/>
                    </a:cubicBezTo>
                    <a:cubicBezTo>
                      <a:pt x="103" y="1"/>
                      <a:pt x="102" y="0"/>
                      <a:pt x="102" y="0"/>
                    </a:cubicBezTo>
                    <a:cubicBezTo>
                      <a:pt x="102" y="0"/>
                      <a:pt x="102" y="0"/>
                      <a:pt x="10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5" name="Freeform 1220">
                <a:extLst>
                  <a:ext uri="{FF2B5EF4-FFF2-40B4-BE49-F238E27FC236}">
                    <a16:creationId xmlns:a16="http://schemas.microsoft.com/office/drawing/2014/main" id="{8DAEE817-FCE4-4E8C-9987-8A0B5CA3E6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94" y="3079"/>
                <a:ext cx="46" cy="29"/>
              </a:xfrm>
              <a:custGeom>
                <a:avLst/>
                <a:gdLst>
                  <a:gd name="T0" fmla="*/ 41 w 48"/>
                  <a:gd name="T1" fmla="*/ 30 h 30"/>
                  <a:gd name="T2" fmla="*/ 41 w 48"/>
                  <a:gd name="T3" fmla="*/ 29 h 30"/>
                  <a:gd name="T4" fmla="*/ 42 w 48"/>
                  <a:gd name="T5" fmla="*/ 29 h 30"/>
                  <a:gd name="T6" fmla="*/ 43 w 48"/>
                  <a:gd name="T7" fmla="*/ 28 h 30"/>
                  <a:gd name="T8" fmla="*/ 43 w 48"/>
                  <a:gd name="T9" fmla="*/ 28 h 30"/>
                  <a:gd name="T10" fmla="*/ 43 w 48"/>
                  <a:gd name="T11" fmla="*/ 28 h 30"/>
                  <a:gd name="T12" fmla="*/ 45 w 48"/>
                  <a:gd name="T13" fmla="*/ 26 h 30"/>
                  <a:gd name="T14" fmla="*/ 45 w 48"/>
                  <a:gd name="T15" fmla="*/ 26 h 30"/>
                  <a:gd name="T16" fmla="*/ 45 w 48"/>
                  <a:gd name="T17" fmla="*/ 26 h 30"/>
                  <a:gd name="T18" fmla="*/ 42 w 48"/>
                  <a:gd name="T19" fmla="*/ 20 h 30"/>
                  <a:gd name="T20" fmla="*/ 42 w 48"/>
                  <a:gd name="T21" fmla="*/ 17 h 30"/>
                  <a:gd name="T22" fmla="*/ 42 w 48"/>
                  <a:gd name="T23" fmla="*/ 13 h 30"/>
                  <a:gd name="T24" fmla="*/ 44 w 48"/>
                  <a:gd name="T25" fmla="*/ 9 h 30"/>
                  <a:gd name="T26" fmla="*/ 46 w 48"/>
                  <a:gd name="T27" fmla="*/ 6 h 30"/>
                  <a:gd name="T28" fmla="*/ 48 w 48"/>
                  <a:gd name="T29" fmla="*/ 3 h 30"/>
                  <a:gd name="T30" fmla="*/ 48 w 48"/>
                  <a:gd name="T31" fmla="*/ 3 h 30"/>
                  <a:gd name="T32" fmla="*/ 48 w 48"/>
                  <a:gd name="T33" fmla="*/ 3 h 30"/>
                  <a:gd name="T34" fmla="*/ 48 w 48"/>
                  <a:gd name="T35" fmla="*/ 3 h 30"/>
                  <a:gd name="T36" fmla="*/ 37 w 48"/>
                  <a:gd name="T37" fmla="*/ 2 h 30"/>
                  <a:gd name="T38" fmla="*/ 26 w 48"/>
                  <a:gd name="T39" fmla="*/ 1 h 30"/>
                  <a:gd name="T40" fmla="*/ 19 w 48"/>
                  <a:gd name="T41" fmla="*/ 2 h 30"/>
                  <a:gd name="T42" fmla="*/ 6 w 48"/>
                  <a:gd name="T43" fmla="*/ 4 h 30"/>
                  <a:gd name="T44" fmla="*/ 1 w 48"/>
                  <a:gd name="T45" fmla="*/ 7 h 30"/>
                  <a:gd name="T46" fmla="*/ 0 w 48"/>
                  <a:gd name="T47" fmla="*/ 8 h 30"/>
                  <a:gd name="T48" fmla="*/ 2 w 48"/>
                  <a:gd name="T49" fmla="*/ 13 h 30"/>
                  <a:gd name="T50" fmla="*/ 2 w 48"/>
                  <a:gd name="T51" fmla="*/ 15 h 30"/>
                  <a:gd name="T52" fmla="*/ 7 w 48"/>
                  <a:gd name="T53" fmla="*/ 18 h 30"/>
                  <a:gd name="T54" fmla="*/ 13 w 48"/>
                  <a:gd name="T55" fmla="*/ 21 h 30"/>
                  <a:gd name="T56" fmla="*/ 13 w 48"/>
                  <a:gd name="T57" fmla="*/ 23 h 30"/>
                  <a:gd name="T58" fmla="*/ 13 w 48"/>
                  <a:gd name="T59" fmla="*/ 23 h 30"/>
                  <a:gd name="T60" fmla="*/ 15 w 48"/>
                  <a:gd name="T61" fmla="*/ 23 h 30"/>
                  <a:gd name="T62" fmla="*/ 16 w 48"/>
                  <a:gd name="T63" fmla="*/ 23 h 30"/>
                  <a:gd name="T64" fmla="*/ 18 w 48"/>
                  <a:gd name="T65" fmla="*/ 23 h 30"/>
                  <a:gd name="T66" fmla="*/ 23 w 48"/>
                  <a:gd name="T67" fmla="*/ 23 h 30"/>
                  <a:gd name="T68" fmla="*/ 23 w 48"/>
                  <a:gd name="T69" fmla="*/ 24 h 30"/>
                  <a:gd name="T70" fmla="*/ 32 w 48"/>
                  <a:gd name="T71" fmla="*/ 30 h 30"/>
                  <a:gd name="T72" fmla="*/ 33 w 48"/>
                  <a:gd name="T73" fmla="*/ 30 h 30"/>
                  <a:gd name="T74" fmla="*/ 33 w 48"/>
                  <a:gd name="T75" fmla="*/ 29 h 30"/>
                  <a:gd name="T76" fmla="*/ 34 w 48"/>
                  <a:gd name="T77" fmla="*/ 29 h 30"/>
                  <a:gd name="T78" fmla="*/ 34 w 48"/>
                  <a:gd name="T79" fmla="*/ 29 h 30"/>
                  <a:gd name="T80" fmla="*/ 41 w 48"/>
                  <a:gd name="T8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8" h="30">
                    <a:moveTo>
                      <a:pt x="41" y="30"/>
                    </a:moveTo>
                    <a:cubicBezTo>
                      <a:pt x="41" y="30"/>
                      <a:pt x="41" y="30"/>
                      <a:pt x="41" y="29"/>
                    </a:cubicBezTo>
                    <a:cubicBezTo>
                      <a:pt x="42" y="29"/>
                      <a:pt x="42" y="29"/>
                      <a:pt x="42" y="29"/>
                    </a:cubicBezTo>
                    <a:cubicBezTo>
                      <a:pt x="42" y="28"/>
                      <a:pt x="42" y="28"/>
                      <a:pt x="43" y="28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43" y="28"/>
                      <a:pt x="43" y="28"/>
                      <a:pt x="43" y="28"/>
                    </a:cubicBezTo>
                    <a:cubicBezTo>
                      <a:pt x="43" y="27"/>
                      <a:pt x="44" y="27"/>
                      <a:pt x="45" y="26"/>
                    </a:cubicBezTo>
                    <a:cubicBezTo>
                      <a:pt x="45" y="26"/>
                      <a:pt x="45" y="26"/>
                      <a:pt x="45" y="26"/>
                    </a:cubicBezTo>
                    <a:cubicBezTo>
                      <a:pt x="45" y="26"/>
                      <a:pt x="45" y="26"/>
                      <a:pt x="45" y="26"/>
                    </a:cubicBezTo>
                    <a:cubicBezTo>
                      <a:pt x="43" y="24"/>
                      <a:pt x="43" y="23"/>
                      <a:pt x="42" y="20"/>
                    </a:cubicBezTo>
                    <a:cubicBezTo>
                      <a:pt x="42" y="18"/>
                      <a:pt x="42" y="17"/>
                      <a:pt x="42" y="17"/>
                    </a:cubicBezTo>
                    <a:cubicBezTo>
                      <a:pt x="42" y="15"/>
                      <a:pt x="41" y="14"/>
                      <a:pt x="42" y="13"/>
                    </a:cubicBezTo>
                    <a:cubicBezTo>
                      <a:pt x="42" y="11"/>
                      <a:pt x="43" y="10"/>
                      <a:pt x="44" y="9"/>
                    </a:cubicBezTo>
                    <a:cubicBezTo>
                      <a:pt x="44" y="8"/>
                      <a:pt x="45" y="8"/>
                      <a:pt x="46" y="6"/>
                    </a:cubicBezTo>
                    <a:cubicBezTo>
                      <a:pt x="46" y="5"/>
                      <a:pt x="47" y="4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8" y="3"/>
                      <a:pt x="48" y="3"/>
                      <a:pt x="48" y="3"/>
                    </a:cubicBezTo>
                    <a:cubicBezTo>
                      <a:pt x="45" y="4"/>
                      <a:pt x="41" y="3"/>
                      <a:pt x="37" y="2"/>
                    </a:cubicBezTo>
                    <a:cubicBezTo>
                      <a:pt x="33" y="1"/>
                      <a:pt x="29" y="0"/>
                      <a:pt x="26" y="1"/>
                    </a:cubicBezTo>
                    <a:cubicBezTo>
                      <a:pt x="24" y="1"/>
                      <a:pt x="22" y="1"/>
                      <a:pt x="19" y="2"/>
                    </a:cubicBezTo>
                    <a:cubicBezTo>
                      <a:pt x="15" y="2"/>
                      <a:pt x="8" y="3"/>
                      <a:pt x="6" y="4"/>
                    </a:cubicBezTo>
                    <a:cubicBezTo>
                      <a:pt x="5" y="6"/>
                      <a:pt x="3" y="7"/>
                      <a:pt x="1" y="7"/>
                    </a:cubicBezTo>
                    <a:cubicBezTo>
                      <a:pt x="1" y="8"/>
                      <a:pt x="0" y="8"/>
                      <a:pt x="0" y="8"/>
                    </a:cubicBezTo>
                    <a:cubicBezTo>
                      <a:pt x="2" y="10"/>
                      <a:pt x="2" y="12"/>
                      <a:pt x="2" y="13"/>
                    </a:cubicBezTo>
                    <a:cubicBezTo>
                      <a:pt x="1" y="14"/>
                      <a:pt x="1" y="15"/>
                      <a:pt x="2" y="15"/>
                    </a:cubicBezTo>
                    <a:cubicBezTo>
                      <a:pt x="5" y="19"/>
                      <a:pt x="5" y="19"/>
                      <a:pt x="7" y="18"/>
                    </a:cubicBezTo>
                    <a:cubicBezTo>
                      <a:pt x="9" y="18"/>
                      <a:pt x="12" y="19"/>
                      <a:pt x="13" y="21"/>
                    </a:cubicBezTo>
                    <a:cubicBezTo>
                      <a:pt x="13" y="21"/>
                      <a:pt x="13" y="22"/>
                      <a:pt x="13" y="23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4" y="23"/>
                      <a:pt x="14" y="23"/>
                      <a:pt x="15" y="23"/>
                    </a:cubicBezTo>
                    <a:cubicBezTo>
                      <a:pt x="15" y="23"/>
                      <a:pt x="16" y="23"/>
                      <a:pt x="16" y="23"/>
                    </a:cubicBezTo>
                    <a:cubicBezTo>
                      <a:pt x="17" y="23"/>
                      <a:pt x="18" y="23"/>
                      <a:pt x="18" y="23"/>
                    </a:cubicBezTo>
                    <a:cubicBezTo>
                      <a:pt x="21" y="23"/>
                      <a:pt x="22" y="23"/>
                      <a:pt x="23" y="23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30" y="29"/>
                      <a:pt x="32" y="30"/>
                      <a:pt x="32" y="30"/>
                    </a:cubicBezTo>
                    <a:cubicBezTo>
                      <a:pt x="32" y="30"/>
                      <a:pt x="33" y="30"/>
                      <a:pt x="33" y="30"/>
                    </a:cubicBezTo>
                    <a:cubicBezTo>
                      <a:pt x="33" y="30"/>
                      <a:pt x="33" y="29"/>
                      <a:pt x="33" y="29"/>
                    </a:cubicBezTo>
                    <a:cubicBezTo>
                      <a:pt x="33" y="29"/>
                      <a:pt x="33" y="29"/>
                      <a:pt x="34" y="29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6" y="29"/>
                      <a:pt x="38" y="30"/>
                      <a:pt x="41" y="3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6" name="Freeform 1221">
                <a:extLst>
                  <a:ext uri="{FF2B5EF4-FFF2-40B4-BE49-F238E27FC236}">
                    <a16:creationId xmlns:a16="http://schemas.microsoft.com/office/drawing/2014/main" id="{86E861B7-DA89-433A-B093-590318BC17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0" y="2872"/>
                <a:ext cx="274" cy="229"/>
              </a:xfrm>
              <a:custGeom>
                <a:avLst/>
                <a:gdLst>
                  <a:gd name="T0" fmla="*/ 180 w 286"/>
                  <a:gd name="T1" fmla="*/ 35 h 239"/>
                  <a:gd name="T2" fmla="*/ 204 w 286"/>
                  <a:gd name="T3" fmla="*/ 46 h 239"/>
                  <a:gd name="T4" fmla="*/ 220 w 286"/>
                  <a:gd name="T5" fmla="*/ 48 h 239"/>
                  <a:gd name="T6" fmla="*/ 227 w 286"/>
                  <a:gd name="T7" fmla="*/ 37 h 239"/>
                  <a:gd name="T8" fmla="*/ 246 w 286"/>
                  <a:gd name="T9" fmla="*/ 21 h 239"/>
                  <a:gd name="T10" fmla="*/ 270 w 286"/>
                  <a:gd name="T11" fmla="*/ 33 h 239"/>
                  <a:gd name="T12" fmla="*/ 274 w 286"/>
                  <a:gd name="T13" fmla="*/ 29 h 239"/>
                  <a:gd name="T14" fmla="*/ 279 w 286"/>
                  <a:gd name="T15" fmla="*/ 17 h 239"/>
                  <a:gd name="T16" fmla="*/ 272 w 286"/>
                  <a:gd name="T17" fmla="*/ 9 h 239"/>
                  <a:gd name="T18" fmla="*/ 255 w 286"/>
                  <a:gd name="T19" fmla="*/ 10 h 239"/>
                  <a:gd name="T20" fmla="*/ 248 w 286"/>
                  <a:gd name="T21" fmla="*/ 2 h 239"/>
                  <a:gd name="T22" fmla="*/ 238 w 286"/>
                  <a:gd name="T23" fmla="*/ 6 h 239"/>
                  <a:gd name="T24" fmla="*/ 223 w 286"/>
                  <a:gd name="T25" fmla="*/ 10 h 239"/>
                  <a:gd name="T26" fmla="*/ 218 w 286"/>
                  <a:gd name="T27" fmla="*/ 5 h 239"/>
                  <a:gd name="T28" fmla="*/ 209 w 286"/>
                  <a:gd name="T29" fmla="*/ 10 h 239"/>
                  <a:gd name="T30" fmla="*/ 199 w 286"/>
                  <a:gd name="T31" fmla="*/ 24 h 239"/>
                  <a:gd name="T32" fmla="*/ 182 w 286"/>
                  <a:gd name="T33" fmla="*/ 18 h 239"/>
                  <a:gd name="T34" fmla="*/ 181 w 286"/>
                  <a:gd name="T35" fmla="*/ 24 h 239"/>
                  <a:gd name="T36" fmla="*/ 164 w 286"/>
                  <a:gd name="T37" fmla="*/ 27 h 239"/>
                  <a:gd name="T38" fmla="*/ 158 w 286"/>
                  <a:gd name="T39" fmla="*/ 20 h 239"/>
                  <a:gd name="T40" fmla="*/ 149 w 286"/>
                  <a:gd name="T41" fmla="*/ 30 h 239"/>
                  <a:gd name="T42" fmla="*/ 137 w 286"/>
                  <a:gd name="T43" fmla="*/ 33 h 239"/>
                  <a:gd name="T44" fmla="*/ 141 w 286"/>
                  <a:gd name="T45" fmla="*/ 47 h 239"/>
                  <a:gd name="T46" fmla="*/ 125 w 286"/>
                  <a:gd name="T47" fmla="*/ 46 h 239"/>
                  <a:gd name="T48" fmla="*/ 111 w 286"/>
                  <a:gd name="T49" fmla="*/ 48 h 239"/>
                  <a:gd name="T50" fmla="*/ 116 w 286"/>
                  <a:gd name="T51" fmla="*/ 53 h 239"/>
                  <a:gd name="T52" fmla="*/ 127 w 286"/>
                  <a:gd name="T53" fmla="*/ 57 h 239"/>
                  <a:gd name="T54" fmla="*/ 113 w 286"/>
                  <a:gd name="T55" fmla="*/ 65 h 239"/>
                  <a:gd name="T56" fmla="*/ 94 w 286"/>
                  <a:gd name="T57" fmla="*/ 94 h 239"/>
                  <a:gd name="T58" fmla="*/ 83 w 286"/>
                  <a:gd name="T59" fmla="*/ 111 h 239"/>
                  <a:gd name="T60" fmla="*/ 70 w 286"/>
                  <a:gd name="T61" fmla="*/ 122 h 239"/>
                  <a:gd name="T62" fmla="*/ 60 w 286"/>
                  <a:gd name="T63" fmla="*/ 135 h 239"/>
                  <a:gd name="T64" fmla="*/ 43 w 286"/>
                  <a:gd name="T65" fmla="*/ 148 h 239"/>
                  <a:gd name="T66" fmla="*/ 35 w 286"/>
                  <a:gd name="T67" fmla="*/ 155 h 239"/>
                  <a:gd name="T68" fmla="*/ 26 w 286"/>
                  <a:gd name="T69" fmla="*/ 165 h 239"/>
                  <a:gd name="T70" fmla="*/ 10 w 286"/>
                  <a:gd name="T71" fmla="*/ 174 h 239"/>
                  <a:gd name="T72" fmla="*/ 3 w 286"/>
                  <a:gd name="T73" fmla="*/ 186 h 239"/>
                  <a:gd name="T74" fmla="*/ 2 w 286"/>
                  <a:gd name="T75" fmla="*/ 203 h 239"/>
                  <a:gd name="T76" fmla="*/ 19 w 286"/>
                  <a:gd name="T77" fmla="*/ 204 h 239"/>
                  <a:gd name="T78" fmla="*/ 4 w 286"/>
                  <a:gd name="T79" fmla="*/ 213 h 239"/>
                  <a:gd name="T80" fmla="*/ 9 w 286"/>
                  <a:gd name="T81" fmla="*/ 215 h 239"/>
                  <a:gd name="T82" fmla="*/ 8 w 286"/>
                  <a:gd name="T83" fmla="*/ 228 h 239"/>
                  <a:gd name="T84" fmla="*/ 53 w 286"/>
                  <a:gd name="T85" fmla="*/ 222 h 239"/>
                  <a:gd name="T86" fmla="*/ 62 w 286"/>
                  <a:gd name="T87" fmla="*/ 213 h 239"/>
                  <a:gd name="T88" fmla="*/ 74 w 286"/>
                  <a:gd name="T89" fmla="*/ 215 h 239"/>
                  <a:gd name="T90" fmla="*/ 80 w 286"/>
                  <a:gd name="T91" fmla="*/ 194 h 239"/>
                  <a:gd name="T92" fmla="*/ 78 w 286"/>
                  <a:gd name="T93" fmla="*/ 178 h 239"/>
                  <a:gd name="T94" fmla="*/ 93 w 286"/>
                  <a:gd name="T95" fmla="*/ 135 h 239"/>
                  <a:gd name="T96" fmla="*/ 96 w 286"/>
                  <a:gd name="T97" fmla="*/ 123 h 239"/>
                  <a:gd name="T98" fmla="*/ 114 w 286"/>
                  <a:gd name="T99" fmla="*/ 93 h 239"/>
                  <a:gd name="T100" fmla="*/ 126 w 286"/>
                  <a:gd name="T101" fmla="*/ 68 h 239"/>
                  <a:gd name="T102" fmla="*/ 149 w 286"/>
                  <a:gd name="T103" fmla="*/ 49 h 239"/>
                  <a:gd name="T104" fmla="*/ 173 w 286"/>
                  <a:gd name="T105" fmla="*/ 4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6" h="239">
                    <a:moveTo>
                      <a:pt x="174" y="40"/>
                    </a:moveTo>
                    <a:cubicBezTo>
                      <a:pt x="175" y="39"/>
                      <a:pt x="175" y="39"/>
                      <a:pt x="176" y="38"/>
                    </a:cubicBezTo>
                    <a:cubicBezTo>
                      <a:pt x="176" y="38"/>
                      <a:pt x="176" y="38"/>
                      <a:pt x="176" y="38"/>
                    </a:cubicBezTo>
                    <a:cubicBezTo>
                      <a:pt x="176" y="37"/>
                      <a:pt x="177" y="37"/>
                      <a:pt x="178" y="36"/>
                    </a:cubicBezTo>
                    <a:cubicBezTo>
                      <a:pt x="178" y="36"/>
                      <a:pt x="178" y="36"/>
                      <a:pt x="178" y="36"/>
                    </a:cubicBezTo>
                    <a:cubicBezTo>
                      <a:pt x="179" y="36"/>
                      <a:pt x="179" y="36"/>
                      <a:pt x="180" y="35"/>
                    </a:cubicBezTo>
                    <a:cubicBezTo>
                      <a:pt x="180" y="35"/>
                      <a:pt x="180" y="35"/>
                      <a:pt x="180" y="35"/>
                    </a:cubicBezTo>
                    <a:cubicBezTo>
                      <a:pt x="181" y="35"/>
                      <a:pt x="182" y="35"/>
                      <a:pt x="182" y="35"/>
                    </a:cubicBezTo>
                    <a:cubicBezTo>
                      <a:pt x="185" y="36"/>
                      <a:pt x="187" y="38"/>
                      <a:pt x="189" y="40"/>
                    </a:cubicBezTo>
                    <a:cubicBezTo>
                      <a:pt x="191" y="42"/>
                      <a:pt x="193" y="44"/>
                      <a:pt x="195" y="44"/>
                    </a:cubicBezTo>
                    <a:cubicBezTo>
                      <a:pt x="196" y="45"/>
                      <a:pt x="197" y="45"/>
                      <a:pt x="198" y="45"/>
                    </a:cubicBezTo>
                    <a:cubicBezTo>
                      <a:pt x="201" y="46"/>
                      <a:pt x="203" y="46"/>
                      <a:pt x="204" y="46"/>
                    </a:cubicBezTo>
                    <a:cubicBezTo>
                      <a:pt x="204" y="46"/>
                      <a:pt x="205" y="46"/>
                      <a:pt x="205" y="46"/>
                    </a:cubicBezTo>
                    <a:cubicBezTo>
                      <a:pt x="206" y="44"/>
                      <a:pt x="209" y="44"/>
                      <a:pt x="212" y="45"/>
                    </a:cubicBezTo>
                    <a:cubicBezTo>
                      <a:pt x="213" y="45"/>
                      <a:pt x="214" y="46"/>
                      <a:pt x="215" y="46"/>
                    </a:cubicBezTo>
                    <a:cubicBezTo>
                      <a:pt x="215" y="45"/>
                      <a:pt x="216" y="45"/>
                      <a:pt x="216" y="45"/>
                    </a:cubicBezTo>
                    <a:cubicBezTo>
                      <a:pt x="218" y="45"/>
                      <a:pt x="219" y="47"/>
                      <a:pt x="220" y="48"/>
                    </a:cubicBezTo>
                    <a:cubicBezTo>
                      <a:pt x="220" y="48"/>
                      <a:pt x="220" y="48"/>
                      <a:pt x="220" y="48"/>
                    </a:cubicBezTo>
                    <a:cubicBezTo>
                      <a:pt x="220" y="48"/>
                      <a:pt x="220" y="48"/>
                      <a:pt x="220" y="48"/>
                    </a:cubicBezTo>
                    <a:cubicBezTo>
                      <a:pt x="221" y="47"/>
                      <a:pt x="221" y="45"/>
                      <a:pt x="221" y="44"/>
                    </a:cubicBezTo>
                    <a:cubicBezTo>
                      <a:pt x="221" y="43"/>
                      <a:pt x="222" y="41"/>
                      <a:pt x="225" y="41"/>
                    </a:cubicBezTo>
                    <a:cubicBezTo>
                      <a:pt x="226" y="41"/>
                      <a:pt x="226" y="41"/>
                      <a:pt x="227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38"/>
                      <a:pt x="227" y="37"/>
                    </a:cubicBezTo>
                    <a:cubicBezTo>
                      <a:pt x="227" y="36"/>
                      <a:pt x="227" y="34"/>
                      <a:pt x="227" y="33"/>
                    </a:cubicBezTo>
                    <a:cubicBezTo>
                      <a:pt x="227" y="30"/>
                      <a:pt x="230" y="28"/>
                      <a:pt x="231" y="27"/>
                    </a:cubicBezTo>
                    <a:cubicBezTo>
                      <a:pt x="232" y="27"/>
                      <a:pt x="234" y="26"/>
                      <a:pt x="234" y="26"/>
                    </a:cubicBezTo>
                    <a:cubicBezTo>
                      <a:pt x="234" y="22"/>
                      <a:pt x="238" y="22"/>
                      <a:pt x="241" y="22"/>
                    </a:cubicBezTo>
                    <a:cubicBezTo>
                      <a:pt x="242" y="22"/>
                      <a:pt x="242" y="22"/>
                      <a:pt x="242" y="22"/>
                    </a:cubicBezTo>
                    <a:cubicBezTo>
                      <a:pt x="244" y="22"/>
                      <a:pt x="245" y="22"/>
                      <a:pt x="246" y="21"/>
                    </a:cubicBezTo>
                    <a:cubicBezTo>
                      <a:pt x="247" y="20"/>
                      <a:pt x="249" y="19"/>
                      <a:pt x="252" y="19"/>
                    </a:cubicBezTo>
                    <a:cubicBezTo>
                      <a:pt x="255" y="19"/>
                      <a:pt x="257" y="20"/>
                      <a:pt x="258" y="22"/>
                    </a:cubicBezTo>
                    <a:cubicBezTo>
                      <a:pt x="259" y="23"/>
                      <a:pt x="261" y="24"/>
                      <a:pt x="263" y="25"/>
                    </a:cubicBezTo>
                    <a:cubicBezTo>
                      <a:pt x="266" y="27"/>
                      <a:pt x="269" y="28"/>
                      <a:pt x="270" y="31"/>
                    </a:cubicBezTo>
                    <a:cubicBezTo>
                      <a:pt x="270" y="31"/>
                      <a:pt x="270" y="32"/>
                      <a:pt x="270" y="33"/>
                    </a:cubicBezTo>
                    <a:cubicBezTo>
                      <a:pt x="270" y="33"/>
                      <a:pt x="270" y="33"/>
                      <a:pt x="270" y="33"/>
                    </a:cubicBezTo>
                    <a:cubicBezTo>
                      <a:pt x="270" y="33"/>
                      <a:pt x="271" y="33"/>
                      <a:pt x="271" y="33"/>
                    </a:cubicBezTo>
                    <a:cubicBezTo>
                      <a:pt x="271" y="33"/>
                      <a:pt x="271" y="33"/>
                      <a:pt x="271" y="33"/>
                    </a:cubicBezTo>
                    <a:cubicBezTo>
                      <a:pt x="272" y="33"/>
                      <a:pt x="273" y="33"/>
                      <a:pt x="273" y="33"/>
                    </a:cubicBezTo>
                    <a:cubicBezTo>
                      <a:pt x="274" y="33"/>
                      <a:pt x="275" y="32"/>
                      <a:pt x="276" y="31"/>
                    </a:cubicBezTo>
                    <a:cubicBezTo>
                      <a:pt x="277" y="31"/>
                      <a:pt x="277" y="30"/>
                      <a:pt x="277" y="30"/>
                    </a:cubicBezTo>
                    <a:cubicBezTo>
                      <a:pt x="276" y="30"/>
                      <a:pt x="275" y="30"/>
                      <a:pt x="274" y="29"/>
                    </a:cubicBezTo>
                    <a:cubicBezTo>
                      <a:pt x="273" y="28"/>
                      <a:pt x="273" y="27"/>
                      <a:pt x="273" y="26"/>
                    </a:cubicBezTo>
                    <a:cubicBezTo>
                      <a:pt x="272" y="26"/>
                      <a:pt x="270" y="24"/>
                      <a:pt x="269" y="24"/>
                    </a:cubicBezTo>
                    <a:cubicBezTo>
                      <a:pt x="267" y="23"/>
                      <a:pt x="266" y="22"/>
                      <a:pt x="265" y="21"/>
                    </a:cubicBezTo>
                    <a:cubicBezTo>
                      <a:pt x="265" y="20"/>
                      <a:pt x="265" y="19"/>
                      <a:pt x="266" y="19"/>
                    </a:cubicBezTo>
                    <a:cubicBezTo>
                      <a:pt x="267" y="17"/>
                      <a:pt x="271" y="17"/>
                      <a:pt x="274" y="19"/>
                    </a:cubicBezTo>
                    <a:cubicBezTo>
                      <a:pt x="276" y="20"/>
                      <a:pt x="276" y="20"/>
                      <a:pt x="279" y="17"/>
                    </a:cubicBezTo>
                    <a:cubicBezTo>
                      <a:pt x="281" y="15"/>
                      <a:pt x="284" y="15"/>
                      <a:pt x="285" y="15"/>
                    </a:cubicBezTo>
                    <a:cubicBezTo>
                      <a:pt x="286" y="15"/>
                      <a:pt x="286" y="15"/>
                      <a:pt x="286" y="15"/>
                    </a:cubicBezTo>
                    <a:cubicBezTo>
                      <a:pt x="285" y="14"/>
                      <a:pt x="284" y="14"/>
                      <a:pt x="284" y="13"/>
                    </a:cubicBezTo>
                    <a:cubicBezTo>
                      <a:pt x="282" y="13"/>
                      <a:pt x="281" y="12"/>
                      <a:pt x="281" y="11"/>
                    </a:cubicBezTo>
                    <a:cubicBezTo>
                      <a:pt x="280" y="10"/>
                      <a:pt x="277" y="8"/>
                      <a:pt x="274" y="9"/>
                    </a:cubicBezTo>
                    <a:cubicBezTo>
                      <a:pt x="274" y="9"/>
                      <a:pt x="273" y="9"/>
                      <a:pt x="272" y="9"/>
                    </a:cubicBezTo>
                    <a:cubicBezTo>
                      <a:pt x="270" y="9"/>
                      <a:pt x="269" y="8"/>
                      <a:pt x="268" y="7"/>
                    </a:cubicBezTo>
                    <a:cubicBezTo>
                      <a:pt x="267" y="6"/>
                      <a:pt x="267" y="6"/>
                      <a:pt x="267" y="6"/>
                    </a:cubicBezTo>
                    <a:cubicBezTo>
                      <a:pt x="267" y="6"/>
                      <a:pt x="266" y="6"/>
                      <a:pt x="266" y="6"/>
                    </a:cubicBezTo>
                    <a:cubicBezTo>
                      <a:pt x="264" y="6"/>
                      <a:pt x="261" y="8"/>
                      <a:pt x="261" y="10"/>
                    </a:cubicBezTo>
                    <a:cubicBezTo>
                      <a:pt x="261" y="16"/>
                      <a:pt x="256" y="16"/>
                      <a:pt x="254" y="14"/>
                    </a:cubicBezTo>
                    <a:cubicBezTo>
                      <a:pt x="254" y="13"/>
                      <a:pt x="254" y="11"/>
                      <a:pt x="255" y="10"/>
                    </a:cubicBezTo>
                    <a:cubicBezTo>
                      <a:pt x="255" y="10"/>
                      <a:pt x="255" y="9"/>
                      <a:pt x="255" y="8"/>
                    </a:cubicBezTo>
                    <a:cubicBezTo>
                      <a:pt x="254" y="8"/>
                      <a:pt x="254" y="7"/>
                      <a:pt x="254" y="6"/>
                    </a:cubicBezTo>
                    <a:cubicBezTo>
                      <a:pt x="255" y="5"/>
                      <a:pt x="255" y="3"/>
                      <a:pt x="257" y="3"/>
                    </a:cubicBezTo>
                    <a:cubicBezTo>
                      <a:pt x="257" y="3"/>
                      <a:pt x="257" y="3"/>
                      <a:pt x="257" y="2"/>
                    </a:cubicBezTo>
                    <a:cubicBezTo>
                      <a:pt x="256" y="1"/>
                      <a:pt x="255" y="1"/>
                      <a:pt x="253" y="1"/>
                    </a:cubicBezTo>
                    <a:cubicBezTo>
                      <a:pt x="250" y="0"/>
                      <a:pt x="249" y="2"/>
                      <a:pt x="248" y="2"/>
                    </a:cubicBezTo>
                    <a:cubicBezTo>
                      <a:pt x="248" y="3"/>
                      <a:pt x="248" y="4"/>
                      <a:pt x="248" y="4"/>
                    </a:cubicBezTo>
                    <a:cubicBezTo>
                      <a:pt x="248" y="4"/>
                      <a:pt x="249" y="6"/>
                      <a:pt x="248" y="8"/>
                    </a:cubicBezTo>
                    <a:cubicBezTo>
                      <a:pt x="247" y="11"/>
                      <a:pt x="243" y="16"/>
                      <a:pt x="239" y="16"/>
                    </a:cubicBezTo>
                    <a:cubicBezTo>
                      <a:pt x="238" y="16"/>
                      <a:pt x="238" y="15"/>
                      <a:pt x="237" y="15"/>
                    </a:cubicBezTo>
                    <a:cubicBezTo>
                      <a:pt x="236" y="13"/>
                      <a:pt x="236" y="11"/>
                      <a:pt x="237" y="8"/>
                    </a:cubicBezTo>
                    <a:cubicBezTo>
                      <a:pt x="237" y="7"/>
                      <a:pt x="237" y="6"/>
                      <a:pt x="238" y="6"/>
                    </a:cubicBezTo>
                    <a:cubicBezTo>
                      <a:pt x="237" y="6"/>
                      <a:pt x="236" y="7"/>
                      <a:pt x="234" y="9"/>
                    </a:cubicBezTo>
                    <a:cubicBezTo>
                      <a:pt x="233" y="11"/>
                      <a:pt x="232" y="12"/>
                      <a:pt x="231" y="13"/>
                    </a:cubicBezTo>
                    <a:cubicBezTo>
                      <a:pt x="227" y="17"/>
                      <a:pt x="225" y="20"/>
                      <a:pt x="222" y="21"/>
                    </a:cubicBezTo>
                    <a:cubicBezTo>
                      <a:pt x="221" y="21"/>
                      <a:pt x="221" y="21"/>
                      <a:pt x="221" y="21"/>
                    </a:cubicBezTo>
                    <a:cubicBezTo>
                      <a:pt x="220" y="21"/>
                      <a:pt x="218" y="20"/>
                      <a:pt x="218" y="18"/>
                    </a:cubicBezTo>
                    <a:cubicBezTo>
                      <a:pt x="217" y="16"/>
                      <a:pt x="219" y="12"/>
                      <a:pt x="223" y="10"/>
                    </a:cubicBezTo>
                    <a:cubicBezTo>
                      <a:pt x="224" y="9"/>
                      <a:pt x="225" y="7"/>
                      <a:pt x="226" y="5"/>
                    </a:cubicBezTo>
                    <a:cubicBezTo>
                      <a:pt x="227" y="3"/>
                      <a:pt x="228" y="1"/>
                      <a:pt x="230" y="1"/>
                    </a:cubicBezTo>
                    <a:cubicBezTo>
                      <a:pt x="230" y="1"/>
                      <a:pt x="230" y="1"/>
                      <a:pt x="229" y="1"/>
                    </a:cubicBezTo>
                    <a:cubicBezTo>
                      <a:pt x="228" y="0"/>
                      <a:pt x="227" y="1"/>
                      <a:pt x="226" y="3"/>
                    </a:cubicBezTo>
                    <a:cubicBezTo>
                      <a:pt x="226" y="4"/>
                      <a:pt x="225" y="4"/>
                      <a:pt x="225" y="5"/>
                    </a:cubicBezTo>
                    <a:cubicBezTo>
                      <a:pt x="223" y="6"/>
                      <a:pt x="220" y="6"/>
                      <a:pt x="218" y="5"/>
                    </a:cubicBezTo>
                    <a:cubicBezTo>
                      <a:pt x="217" y="5"/>
                      <a:pt x="217" y="5"/>
                      <a:pt x="217" y="5"/>
                    </a:cubicBezTo>
                    <a:cubicBezTo>
                      <a:pt x="216" y="5"/>
                      <a:pt x="216" y="5"/>
                      <a:pt x="216" y="6"/>
                    </a:cubicBezTo>
                    <a:cubicBezTo>
                      <a:pt x="215" y="6"/>
                      <a:pt x="215" y="6"/>
                      <a:pt x="215" y="6"/>
                    </a:cubicBezTo>
                    <a:cubicBezTo>
                      <a:pt x="216" y="7"/>
                      <a:pt x="216" y="9"/>
                      <a:pt x="216" y="10"/>
                    </a:cubicBezTo>
                    <a:cubicBezTo>
                      <a:pt x="215" y="11"/>
                      <a:pt x="214" y="12"/>
                      <a:pt x="213" y="12"/>
                    </a:cubicBezTo>
                    <a:cubicBezTo>
                      <a:pt x="212" y="12"/>
                      <a:pt x="210" y="12"/>
                      <a:pt x="209" y="10"/>
                    </a:cubicBezTo>
                    <a:cubicBezTo>
                      <a:pt x="209" y="9"/>
                      <a:pt x="209" y="9"/>
                      <a:pt x="209" y="9"/>
                    </a:cubicBezTo>
                    <a:cubicBezTo>
                      <a:pt x="208" y="9"/>
                      <a:pt x="206" y="10"/>
                      <a:pt x="205" y="12"/>
                    </a:cubicBezTo>
                    <a:cubicBezTo>
                      <a:pt x="204" y="13"/>
                      <a:pt x="203" y="14"/>
                      <a:pt x="203" y="15"/>
                    </a:cubicBezTo>
                    <a:cubicBezTo>
                      <a:pt x="203" y="16"/>
                      <a:pt x="204" y="18"/>
                      <a:pt x="204" y="19"/>
                    </a:cubicBezTo>
                    <a:cubicBezTo>
                      <a:pt x="203" y="22"/>
                      <a:pt x="202" y="23"/>
                      <a:pt x="200" y="24"/>
                    </a:cubicBezTo>
                    <a:cubicBezTo>
                      <a:pt x="199" y="24"/>
                      <a:pt x="199" y="24"/>
                      <a:pt x="199" y="24"/>
                    </a:cubicBezTo>
                    <a:cubicBezTo>
                      <a:pt x="196" y="24"/>
                      <a:pt x="195" y="21"/>
                      <a:pt x="195" y="18"/>
                    </a:cubicBezTo>
                    <a:cubicBezTo>
                      <a:pt x="195" y="18"/>
                      <a:pt x="195" y="18"/>
                      <a:pt x="195" y="17"/>
                    </a:cubicBezTo>
                    <a:cubicBezTo>
                      <a:pt x="195" y="17"/>
                      <a:pt x="195" y="18"/>
                      <a:pt x="195" y="18"/>
                    </a:cubicBezTo>
                    <a:cubicBezTo>
                      <a:pt x="194" y="19"/>
                      <a:pt x="193" y="20"/>
                      <a:pt x="190" y="20"/>
                    </a:cubicBezTo>
                    <a:cubicBezTo>
                      <a:pt x="189" y="20"/>
                      <a:pt x="187" y="20"/>
                      <a:pt x="186" y="19"/>
                    </a:cubicBezTo>
                    <a:cubicBezTo>
                      <a:pt x="186" y="18"/>
                      <a:pt x="184" y="18"/>
                      <a:pt x="182" y="18"/>
                    </a:cubicBezTo>
                    <a:cubicBezTo>
                      <a:pt x="183" y="19"/>
                      <a:pt x="183" y="19"/>
                      <a:pt x="183" y="19"/>
                    </a:cubicBezTo>
                    <a:cubicBezTo>
                      <a:pt x="186" y="20"/>
                      <a:pt x="187" y="21"/>
                      <a:pt x="188" y="23"/>
                    </a:cubicBezTo>
                    <a:cubicBezTo>
                      <a:pt x="188" y="24"/>
                      <a:pt x="188" y="24"/>
                      <a:pt x="188" y="24"/>
                    </a:cubicBezTo>
                    <a:cubicBezTo>
                      <a:pt x="187" y="25"/>
                      <a:pt x="187" y="25"/>
                      <a:pt x="187" y="25"/>
                    </a:cubicBezTo>
                    <a:cubicBezTo>
                      <a:pt x="186" y="26"/>
                      <a:pt x="185" y="26"/>
                      <a:pt x="183" y="25"/>
                    </a:cubicBezTo>
                    <a:cubicBezTo>
                      <a:pt x="182" y="25"/>
                      <a:pt x="182" y="24"/>
                      <a:pt x="181" y="24"/>
                    </a:cubicBezTo>
                    <a:cubicBezTo>
                      <a:pt x="180" y="25"/>
                      <a:pt x="178" y="25"/>
                      <a:pt x="175" y="23"/>
                    </a:cubicBezTo>
                    <a:cubicBezTo>
                      <a:pt x="176" y="24"/>
                      <a:pt x="175" y="25"/>
                      <a:pt x="175" y="26"/>
                    </a:cubicBezTo>
                    <a:cubicBezTo>
                      <a:pt x="175" y="27"/>
                      <a:pt x="175" y="27"/>
                      <a:pt x="175" y="28"/>
                    </a:cubicBezTo>
                    <a:cubicBezTo>
                      <a:pt x="175" y="33"/>
                      <a:pt x="170" y="33"/>
                      <a:pt x="168" y="30"/>
                    </a:cubicBezTo>
                    <a:cubicBezTo>
                      <a:pt x="167" y="29"/>
                      <a:pt x="167" y="27"/>
                      <a:pt x="167" y="26"/>
                    </a:cubicBezTo>
                    <a:cubicBezTo>
                      <a:pt x="166" y="26"/>
                      <a:pt x="165" y="26"/>
                      <a:pt x="164" y="27"/>
                    </a:cubicBezTo>
                    <a:cubicBezTo>
                      <a:pt x="163" y="28"/>
                      <a:pt x="163" y="28"/>
                      <a:pt x="162" y="28"/>
                    </a:cubicBezTo>
                    <a:cubicBezTo>
                      <a:pt x="161" y="28"/>
                      <a:pt x="161" y="28"/>
                      <a:pt x="161" y="28"/>
                    </a:cubicBezTo>
                    <a:cubicBezTo>
                      <a:pt x="160" y="27"/>
                      <a:pt x="160" y="27"/>
                      <a:pt x="160" y="27"/>
                    </a:cubicBezTo>
                    <a:cubicBezTo>
                      <a:pt x="159" y="26"/>
                      <a:pt x="160" y="25"/>
                      <a:pt x="160" y="23"/>
                    </a:cubicBezTo>
                    <a:cubicBezTo>
                      <a:pt x="160" y="22"/>
                      <a:pt x="161" y="20"/>
                      <a:pt x="160" y="20"/>
                    </a:cubicBezTo>
                    <a:cubicBezTo>
                      <a:pt x="160" y="20"/>
                      <a:pt x="159" y="20"/>
                      <a:pt x="158" y="20"/>
                    </a:cubicBezTo>
                    <a:cubicBezTo>
                      <a:pt x="157" y="21"/>
                      <a:pt x="156" y="21"/>
                      <a:pt x="155" y="22"/>
                    </a:cubicBezTo>
                    <a:cubicBezTo>
                      <a:pt x="154" y="22"/>
                      <a:pt x="154" y="22"/>
                      <a:pt x="154" y="22"/>
                    </a:cubicBezTo>
                    <a:cubicBezTo>
                      <a:pt x="154" y="22"/>
                      <a:pt x="153" y="22"/>
                      <a:pt x="153" y="22"/>
                    </a:cubicBezTo>
                    <a:cubicBezTo>
                      <a:pt x="155" y="24"/>
                      <a:pt x="155" y="26"/>
                      <a:pt x="154" y="28"/>
                    </a:cubicBezTo>
                    <a:cubicBezTo>
                      <a:pt x="154" y="29"/>
                      <a:pt x="152" y="30"/>
                      <a:pt x="150" y="30"/>
                    </a:cubicBezTo>
                    <a:cubicBezTo>
                      <a:pt x="149" y="30"/>
                      <a:pt x="149" y="30"/>
                      <a:pt x="149" y="30"/>
                    </a:cubicBezTo>
                    <a:cubicBezTo>
                      <a:pt x="149" y="30"/>
                      <a:pt x="149" y="30"/>
                      <a:pt x="149" y="30"/>
                    </a:cubicBezTo>
                    <a:cubicBezTo>
                      <a:pt x="149" y="31"/>
                      <a:pt x="148" y="33"/>
                      <a:pt x="148" y="33"/>
                    </a:cubicBezTo>
                    <a:cubicBezTo>
                      <a:pt x="147" y="34"/>
                      <a:pt x="146" y="35"/>
                      <a:pt x="145" y="35"/>
                    </a:cubicBezTo>
                    <a:cubicBezTo>
                      <a:pt x="143" y="35"/>
                      <a:pt x="141" y="34"/>
                      <a:pt x="141" y="32"/>
                    </a:cubicBezTo>
                    <a:cubicBezTo>
                      <a:pt x="141" y="32"/>
                      <a:pt x="140" y="32"/>
                      <a:pt x="140" y="32"/>
                    </a:cubicBezTo>
                    <a:cubicBezTo>
                      <a:pt x="139" y="32"/>
                      <a:pt x="137" y="32"/>
                      <a:pt x="137" y="33"/>
                    </a:cubicBezTo>
                    <a:cubicBezTo>
                      <a:pt x="136" y="34"/>
                      <a:pt x="135" y="35"/>
                      <a:pt x="134" y="36"/>
                    </a:cubicBezTo>
                    <a:cubicBezTo>
                      <a:pt x="133" y="37"/>
                      <a:pt x="132" y="37"/>
                      <a:pt x="132" y="38"/>
                    </a:cubicBezTo>
                    <a:cubicBezTo>
                      <a:pt x="133" y="37"/>
                      <a:pt x="135" y="37"/>
                      <a:pt x="137" y="37"/>
                    </a:cubicBezTo>
                    <a:cubicBezTo>
                      <a:pt x="138" y="38"/>
                      <a:pt x="140" y="39"/>
                      <a:pt x="139" y="42"/>
                    </a:cubicBezTo>
                    <a:cubicBezTo>
                      <a:pt x="139" y="42"/>
                      <a:pt x="139" y="42"/>
                      <a:pt x="139" y="42"/>
                    </a:cubicBezTo>
                    <a:cubicBezTo>
                      <a:pt x="141" y="43"/>
                      <a:pt x="141" y="46"/>
                      <a:pt x="141" y="47"/>
                    </a:cubicBezTo>
                    <a:cubicBezTo>
                      <a:pt x="140" y="49"/>
                      <a:pt x="137" y="50"/>
                      <a:pt x="135" y="48"/>
                    </a:cubicBezTo>
                    <a:cubicBezTo>
                      <a:pt x="134" y="47"/>
                      <a:pt x="134" y="46"/>
                      <a:pt x="133" y="46"/>
                    </a:cubicBezTo>
                    <a:cubicBezTo>
                      <a:pt x="133" y="46"/>
                      <a:pt x="133" y="47"/>
                      <a:pt x="133" y="47"/>
                    </a:cubicBezTo>
                    <a:cubicBezTo>
                      <a:pt x="132" y="50"/>
                      <a:pt x="131" y="50"/>
                      <a:pt x="130" y="50"/>
                    </a:cubicBezTo>
                    <a:cubicBezTo>
                      <a:pt x="128" y="50"/>
                      <a:pt x="127" y="49"/>
                      <a:pt x="125" y="46"/>
                    </a:cubicBezTo>
                    <a:cubicBezTo>
                      <a:pt x="125" y="46"/>
                      <a:pt x="125" y="46"/>
                      <a:pt x="125" y="46"/>
                    </a:cubicBezTo>
                    <a:cubicBezTo>
                      <a:pt x="125" y="46"/>
                      <a:pt x="124" y="46"/>
                      <a:pt x="124" y="46"/>
                    </a:cubicBezTo>
                    <a:cubicBezTo>
                      <a:pt x="123" y="48"/>
                      <a:pt x="122" y="49"/>
                      <a:pt x="120" y="49"/>
                    </a:cubicBezTo>
                    <a:cubicBezTo>
                      <a:pt x="120" y="49"/>
                      <a:pt x="119" y="49"/>
                      <a:pt x="119" y="48"/>
                    </a:cubicBezTo>
                    <a:cubicBezTo>
                      <a:pt x="117" y="47"/>
                      <a:pt x="117" y="45"/>
                      <a:pt x="118" y="43"/>
                    </a:cubicBezTo>
                    <a:cubicBezTo>
                      <a:pt x="118" y="44"/>
                      <a:pt x="117" y="44"/>
                      <a:pt x="117" y="44"/>
                    </a:cubicBezTo>
                    <a:cubicBezTo>
                      <a:pt x="115" y="46"/>
                      <a:pt x="113" y="47"/>
                      <a:pt x="111" y="48"/>
                    </a:cubicBezTo>
                    <a:cubicBezTo>
                      <a:pt x="111" y="48"/>
                      <a:pt x="111" y="48"/>
                      <a:pt x="111" y="48"/>
                    </a:cubicBezTo>
                    <a:cubicBezTo>
                      <a:pt x="111" y="49"/>
                      <a:pt x="111" y="49"/>
                      <a:pt x="111" y="49"/>
                    </a:cubicBezTo>
                    <a:cubicBezTo>
                      <a:pt x="111" y="51"/>
                      <a:pt x="109" y="52"/>
                      <a:pt x="108" y="53"/>
                    </a:cubicBezTo>
                    <a:cubicBezTo>
                      <a:pt x="108" y="53"/>
                      <a:pt x="108" y="53"/>
                      <a:pt x="108" y="53"/>
                    </a:cubicBezTo>
                    <a:cubicBezTo>
                      <a:pt x="111" y="52"/>
                      <a:pt x="113" y="52"/>
                      <a:pt x="114" y="53"/>
                    </a:cubicBezTo>
                    <a:cubicBezTo>
                      <a:pt x="115" y="53"/>
                      <a:pt x="116" y="53"/>
                      <a:pt x="116" y="53"/>
                    </a:cubicBezTo>
                    <a:cubicBezTo>
                      <a:pt x="116" y="53"/>
                      <a:pt x="117" y="53"/>
                      <a:pt x="118" y="52"/>
                    </a:cubicBezTo>
                    <a:cubicBezTo>
                      <a:pt x="120" y="50"/>
                      <a:pt x="122" y="49"/>
                      <a:pt x="123" y="49"/>
                    </a:cubicBezTo>
                    <a:cubicBezTo>
                      <a:pt x="125" y="49"/>
                      <a:pt x="126" y="50"/>
                      <a:pt x="128" y="51"/>
                    </a:cubicBezTo>
                    <a:cubicBezTo>
                      <a:pt x="129" y="52"/>
                      <a:pt x="129" y="53"/>
                      <a:pt x="129" y="53"/>
                    </a:cubicBezTo>
                    <a:cubicBezTo>
                      <a:pt x="129" y="55"/>
                      <a:pt x="128" y="56"/>
                      <a:pt x="128" y="57"/>
                    </a:cubicBezTo>
                    <a:cubicBezTo>
                      <a:pt x="127" y="57"/>
                      <a:pt x="127" y="57"/>
                      <a:pt x="127" y="57"/>
                    </a:cubicBezTo>
                    <a:cubicBezTo>
                      <a:pt x="129" y="59"/>
                      <a:pt x="128" y="61"/>
                      <a:pt x="128" y="61"/>
                    </a:cubicBezTo>
                    <a:cubicBezTo>
                      <a:pt x="128" y="63"/>
                      <a:pt x="126" y="64"/>
                      <a:pt x="124" y="64"/>
                    </a:cubicBezTo>
                    <a:cubicBezTo>
                      <a:pt x="123" y="64"/>
                      <a:pt x="122" y="64"/>
                      <a:pt x="122" y="63"/>
                    </a:cubicBezTo>
                    <a:cubicBezTo>
                      <a:pt x="121" y="63"/>
                      <a:pt x="121" y="62"/>
                      <a:pt x="121" y="61"/>
                    </a:cubicBezTo>
                    <a:cubicBezTo>
                      <a:pt x="121" y="60"/>
                      <a:pt x="120" y="59"/>
                      <a:pt x="120" y="59"/>
                    </a:cubicBezTo>
                    <a:cubicBezTo>
                      <a:pt x="119" y="61"/>
                      <a:pt x="117" y="65"/>
                      <a:pt x="113" y="65"/>
                    </a:cubicBezTo>
                    <a:cubicBezTo>
                      <a:pt x="112" y="65"/>
                      <a:pt x="110" y="68"/>
                      <a:pt x="110" y="71"/>
                    </a:cubicBezTo>
                    <a:cubicBezTo>
                      <a:pt x="110" y="75"/>
                      <a:pt x="108" y="75"/>
                      <a:pt x="107" y="75"/>
                    </a:cubicBezTo>
                    <a:cubicBezTo>
                      <a:pt x="107" y="75"/>
                      <a:pt x="106" y="75"/>
                      <a:pt x="106" y="75"/>
                    </a:cubicBezTo>
                    <a:cubicBezTo>
                      <a:pt x="106" y="75"/>
                      <a:pt x="106" y="75"/>
                      <a:pt x="106" y="75"/>
                    </a:cubicBezTo>
                    <a:cubicBezTo>
                      <a:pt x="105" y="80"/>
                      <a:pt x="99" y="87"/>
                      <a:pt x="95" y="90"/>
                    </a:cubicBezTo>
                    <a:cubicBezTo>
                      <a:pt x="93" y="92"/>
                      <a:pt x="93" y="93"/>
                      <a:pt x="94" y="94"/>
                    </a:cubicBezTo>
                    <a:cubicBezTo>
                      <a:pt x="94" y="95"/>
                      <a:pt x="95" y="96"/>
                      <a:pt x="94" y="98"/>
                    </a:cubicBezTo>
                    <a:cubicBezTo>
                      <a:pt x="93" y="100"/>
                      <a:pt x="91" y="101"/>
                      <a:pt x="89" y="101"/>
                    </a:cubicBezTo>
                    <a:cubicBezTo>
                      <a:pt x="88" y="101"/>
                      <a:pt x="87" y="101"/>
                      <a:pt x="86" y="101"/>
                    </a:cubicBezTo>
                    <a:cubicBezTo>
                      <a:pt x="86" y="100"/>
                      <a:pt x="85" y="100"/>
                      <a:pt x="84" y="100"/>
                    </a:cubicBezTo>
                    <a:cubicBezTo>
                      <a:pt x="84" y="101"/>
                      <a:pt x="84" y="102"/>
                      <a:pt x="85" y="103"/>
                    </a:cubicBezTo>
                    <a:cubicBezTo>
                      <a:pt x="85" y="105"/>
                      <a:pt x="85" y="109"/>
                      <a:pt x="83" y="111"/>
                    </a:cubicBezTo>
                    <a:cubicBezTo>
                      <a:pt x="82" y="111"/>
                      <a:pt x="82" y="112"/>
                      <a:pt x="83" y="114"/>
                    </a:cubicBezTo>
                    <a:cubicBezTo>
                      <a:pt x="83" y="115"/>
                      <a:pt x="84" y="116"/>
                      <a:pt x="84" y="117"/>
                    </a:cubicBezTo>
                    <a:cubicBezTo>
                      <a:pt x="84" y="118"/>
                      <a:pt x="83" y="120"/>
                      <a:pt x="80" y="120"/>
                    </a:cubicBezTo>
                    <a:cubicBezTo>
                      <a:pt x="80" y="120"/>
                      <a:pt x="79" y="119"/>
                      <a:pt x="78" y="119"/>
                    </a:cubicBezTo>
                    <a:cubicBezTo>
                      <a:pt x="77" y="119"/>
                      <a:pt x="77" y="119"/>
                      <a:pt x="76" y="119"/>
                    </a:cubicBezTo>
                    <a:cubicBezTo>
                      <a:pt x="75" y="121"/>
                      <a:pt x="72" y="122"/>
                      <a:pt x="70" y="122"/>
                    </a:cubicBezTo>
                    <a:cubicBezTo>
                      <a:pt x="71" y="123"/>
                      <a:pt x="72" y="124"/>
                      <a:pt x="74" y="126"/>
                    </a:cubicBezTo>
                    <a:cubicBezTo>
                      <a:pt x="76" y="127"/>
                      <a:pt x="76" y="129"/>
                      <a:pt x="76" y="130"/>
                    </a:cubicBezTo>
                    <a:cubicBezTo>
                      <a:pt x="75" y="131"/>
                      <a:pt x="73" y="132"/>
                      <a:pt x="72" y="132"/>
                    </a:cubicBezTo>
                    <a:cubicBezTo>
                      <a:pt x="70" y="132"/>
                      <a:pt x="69" y="131"/>
                      <a:pt x="68" y="130"/>
                    </a:cubicBezTo>
                    <a:cubicBezTo>
                      <a:pt x="67" y="131"/>
                      <a:pt x="66" y="131"/>
                      <a:pt x="66" y="132"/>
                    </a:cubicBezTo>
                    <a:cubicBezTo>
                      <a:pt x="64" y="133"/>
                      <a:pt x="62" y="134"/>
                      <a:pt x="60" y="135"/>
                    </a:cubicBezTo>
                    <a:cubicBezTo>
                      <a:pt x="58" y="135"/>
                      <a:pt x="58" y="137"/>
                      <a:pt x="57" y="138"/>
                    </a:cubicBezTo>
                    <a:cubicBezTo>
                      <a:pt x="57" y="139"/>
                      <a:pt x="56" y="142"/>
                      <a:pt x="53" y="142"/>
                    </a:cubicBezTo>
                    <a:cubicBezTo>
                      <a:pt x="52" y="142"/>
                      <a:pt x="52" y="142"/>
                      <a:pt x="51" y="145"/>
                    </a:cubicBezTo>
                    <a:cubicBezTo>
                      <a:pt x="51" y="147"/>
                      <a:pt x="50" y="149"/>
                      <a:pt x="48" y="150"/>
                    </a:cubicBezTo>
                    <a:cubicBezTo>
                      <a:pt x="48" y="151"/>
                      <a:pt x="47" y="151"/>
                      <a:pt x="46" y="151"/>
                    </a:cubicBezTo>
                    <a:cubicBezTo>
                      <a:pt x="44" y="151"/>
                      <a:pt x="43" y="149"/>
                      <a:pt x="43" y="148"/>
                    </a:cubicBezTo>
                    <a:cubicBezTo>
                      <a:pt x="42" y="146"/>
                      <a:pt x="42" y="146"/>
                      <a:pt x="41" y="146"/>
                    </a:cubicBezTo>
                    <a:cubicBezTo>
                      <a:pt x="40" y="146"/>
                      <a:pt x="40" y="146"/>
                      <a:pt x="40" y="146"/>
                    </a:cubicBezTo>
                    <a:cubicBezTo>
                      <a:pt x="40" y="146"/>
                      <a:pt x="40" y="147"/>
                      <a:pt x="41" y="149"/>
                    </a:cubicBezTo>
                    <a:cubicBezTo>
                      <a:pt x="42" y="149"/>
                      <a:pt x="43" y="151"/>
                      <a:pt x="42" y="152"/>
                    </a:cubicBezTo>
                    <a:cubicBezTo>
                      <a:pt x="41" y="154"/>
                      <a:pt x="40" y="154"/>
                      <a:pt x="38" y="154"/>
                    </a:cubicBezTo>
                    <a:cubicBezTo>
                      <a:pt x="37" y="154"/>
                      <a:pt x="36" y="154"/>
                      <a:pt x="35" y="155"/>
                    </a:cubicBezTo>
                    <a:cubicBezTo>
                      <a:pt x="33" y="157"/>
                      <a:pt x="30" y="158"/>
                      <a:pt x="28" y="158"/>
                    </a:cubicBezTo>
                    <a:cubicBezTo>
                      <a:pt x="27" y="158"/>
                      <a:pt x="26" y="158"/>
                      <a:pt x="25" y="158"/>
                    </a:cubicBezTo>
                    <a:cubicBezTo>
                      <a:pt x="26" y="158"/>
                      <a:pt x="26" y="158"/>
                      <a:pt x="26" y="159"/>
                    </a:cubicBezTo>
                    <a:cubicBezTo>
                      <a:pt x="28" y="159"/>
                      <a:pt x="30" y="160"/>
                      <a:pt x="30" y="161"/>
                    </a:cubicBezTo>
                    <a:cubicBezTo>
                      <a:pt x="31" y="162"/>
                      <a:pt x="31" y="163"/>
                      <a:pt x="30" y="164"/>
                    </a:cubicBezTo>
                    <a:cubicBezTo>
                      <a:pt x="29" y="165"/>
                      <a:pt x="28" y="165"/>
                      <a:pt x="26" y="165"/>
                    </a:cubicBezTo>
                    <a:cubicBezTo>
                      <a:pt x="24" y="165"/>
                      <a:pt x="21" y="165"/>
                      <a:pt x="18" y="164"/>
                    </a:cubicBezTo>
                    <a:cubicBezTo>
                      <a:pt x="18" y="164"/>
                      <a:pt x="18" y="165"/>
                      <a:pt x="18" y="165"/>
                    </a:cubicBezTo>
                    <a:cubicBezTo>
                      <a:pt x="17" y="167"/>
                      <a:pt x="16" y="169"/>
                      <a:pt x="13" y="168"/>
                    </a:cubicBezTo>
                    <a:cubicBezTo>
                      <a:pt x="12" y="168"/>
                      <a:pt x="10" y="169"/>
                      <a:pt x="9" y="169"/>
                    </a:cubicBezTo>
                    <a:cubicBezTo>
                      <a:pt x="9" y="170"/>
                      <a:pt x="9" y="170"/>
                      <a:pt x="9" y="170"/>
                    </a:cubicBezTo>
                    <a:cubicBezTo>
                      <a:pt x="11" y="172"/>
                      <a:pt x="11" y="173"/>
                      <a:pt x="10" y="174"/>
                    </a:cubicBezTo>
                    <a:cubicBezTo>
                      <a:pt x="10" y="174"/>
                      <a:pt x="9" y="176"/>
                      <a:pt x="7" y="176"/>
                    </a:cubicBezTo>
                    <a:cubicBezTo>
                      <a:pt x="5" y="176"/>
                      <a:pt x="4" y="175"/>
                      <a:pt x="2" y="174"/>
                    </a:cubicBezTo>
                    <a:cubicBezTo>
                      <a:pt x="2" y="175"/>
                      <a:pt x="1" y="176"/>
                      <a:pt x="0" y="178"/>
                    </a:cubicBezTo>
                    <a:cubicBezTo>
                      <a:pt x="0" y="179"/>
                      <a:pt x="2" y="180"/>
                      <a:pt x="2" y="180"/>
                    </a:cubicBezTo>
                    <a:cubicBezTo>
                      <a:pt x="4" y="181"/>
                      <a:pt x="5" y="182"/>
                      <a:pt x="5" y="184"/>
                    </a:cubicBezTo>
                    <a:cubicBezTo>
                      <a:pt x="5" y="185"/>
                      <a:pt x="4" y="185"/>
                      <a:pt x="3" y="186"/>
                    </a:cubicBezTo>
                    <a:cubicBezTo>
                      <a:pt x="5" y="187"/>
                      <a:pt x="5" y="188"/>
                      <a:pt x="5" y="189"/>
                    </a:cubicBezTo>
                    <a:cubicBezTo>
                      <a:pt x="5" y="191"/>
                      <a:pt x="3" y="193"/>
                      <a:pt x="1" y="194"/>
                    </a:cubicBezTo>
                    <a:cubicBezTo>
                      <a:pt x="1" y="194"/>
                      <a:pt x="1" y="195"/>
                      <a:pt x="2" y="196"/>
                    </a:cubicBezTo>
                    <a:cubicBezTo>
                      <a:pt x="4" y="198"/>
                      <a:pt x="2" y="200"/>
                      <a:pt x="1" y="201"/>
                    </a:cubicBezTo>
                    <a:cubicBezTo>
                      <a:pt x="0" y="202"/>
                      <a:pt x="0" y="202"/>
                      <a:pt x="1" y="203"/>
                    </a:cubicBezTo>
                    <a:cubicBezTo>
                      <a:pt x="1" y="203"/>
                      <a:pt x="2" y="203"/>
                      <a:pt x="2" y="203"/>
                    </a:cubicBezTo>
                    <a:cubicBezTo>
                      <a:pt x="2" y="203"/>
                      <a:pt x="2" y="203"/>
                      <a:pt x="2" y="203"/>
                    </a:cubicBezTo>
                    <a:cubicBezTo>
                      <a:pt x="3" y="203"/>
                      <a:pt x="3" y="203"/>
                      <a:pt x="4" y="203"/>
                    </a:cubicBezTo>
                    <a:cubicBezTo>
                      <a:pt x="5" y="203"/>
                      <a:pt x="6" y="203"/>
                      <a:pt x="7" y="205"/>
                    </a:cubicBezTo>
                    <a:cubicBezTo>
                      <a:pt x="7" y="205"/>
                      <a:pt x="9" y="204"/>
                      <a:pt x="12" y="201"/>
                    </a:cubicBezTo>
                    <a:cubicBezTo>
                      <a:pt x="13" y="200"/>
                      <a:pt x="14" y="200"/>
                      <a:pt x="15" y="200"/>
                    </a:cubicBezTo>
                    <a:cubicBezTo>
                      <a:pt x="17" y="200"/>
                      <a:pt x="19" y="202"/>
                      <a:pt x="19" y="204"/>
                    </a:cubicBezTo>
                    <a:cubicBezTo>
                      <a:pt x="19" y="207"/>
                      <a:pt x="17" y="208"/>
                      <a:pt x="15" y="208"/>
                    </a:cubicBezTo>
                    <a:cubicBezTo>
                      <a:pt x="15" y="208"/>
                      <a:pt x="15" y="208"/>
                      <a:pt x="15" y="208"/>
                    </a:cubicBezTo>
                    <a:cubicBezTo>
                      <a:pt x="14" y="208"/>
                      <a:pt x="12" y="209"/>
                      <a:pt x="12" y="209"/>
                    </a:cubicBezTo>
                    <a:cubicBezTo>
                      <a:pt x="11" y="210"/>
                      <a:pt x="11" y="210"/>
                      <a:pt x="11" y="210"/>
                    </a:cubicBezTo>
                    <a:cubicBezTo>
                      <a:pt x="12" y="212"/>
                      <a:pt x="11" y="213"/>
                      <a:pt x="11" y="214"/>
                    </a:cubicBezTo>
                    <a:cubicBezTo>
                      <a:pt x="9" y="215"/>
                      <a:pt x="6" y="215"/>
                      <a:pt x="4" y="213"/>
                    </a:cubicBezTo>
                    <a:cubicBezTo>
                      <a:pt x="4" y="213"/>
                      <a:pt x="3" y="212"/>
                      <a:pt x="3" y="211"/>
                    </a:cubicBezTo>
                    <a:cubicBezTo>
                      <a:pt x="3" y="211"/>
                      <a:pt x="3" y="212"/>
                      <a:pt x="3" y="212"/>
                    </a:cubicBezTo>
                    <a:cubicBezTo>
                      <a:pt x="5" y="214"/>
                      <a:pt x="4" y="217"/>
                      <a:pt x="3" y="218"/>
                    </a:cubicBezTo>
                    <a:cubicBezTo>
                      <a:pt x="3" y="219"/>
                      <a:pt x="2" y="219"/>
                      <a:pt x="2" y="219"/>
                    </a:cubicBezTo>
                    <a:cubicBezTo>
                      <a:pt x="3" y="219"/>
                      <a:pt x="4" y="219"/>
                      <a:pt x="5" y="218"/>
                    </a:cubicBezTo>
                    <a:cubicBezTo>
                      <a:pt x="6" y="216"/>
                      <a:pt x="8" y="215"/>
                      <a:pt x="9" y="215"/>
                    </a:cubicBezTo>
                    <a:cubicBezTo>
                      <a:pt x="12" y="215"/>
                      <a:pt x="13" y="217"/>
                      <a:pt x="14" y="219"/>
                    </a:cubicBezTo>
                    <a:cubicBezTo>
                      <a:pt x="15" y="219"/>
                      <a:pt x="15" y="220"/>
                      <a:pt x="15" y="222"/>
                    </a:cubicBezTo>
                    <a:cubicBezTo>
                      <a:pt x="14" y="223"/>
                      <a:pt x="13" y="223"/>
                      <a:pt x="12" y="223"/>
                    </a:cubicBezTo>
                    <a:cubicBezTo>
                      <a:pt x="12" y="223"/>
                      <a:pt x="12" y="223"/>
                      <a:pt x="12" y="224"/>
                    </a:cubicBezTo>
                    <a:cubicBezTo>
                      <a:pt x="12" y="224"/>
                      <a:pt x="12" y="224"/>
                      <a:pt x="12" y="224"/>
                    </a:cubicBezTo>
                    <a:cubicBezTo>
                      <a:pt x="12" y="228"/>
                      <a:pt x="10" y="228"/>
                      <a:pt x="8" y="228"/>
                    </a:cubicBezTo>
                    <a:cubicBezTo>
                      <a:pt x="7" y="228"/>
                      <a:pt x="7" y="228"/>
                      <a:pt x="7" y="229"/>
                    </a:cubicBezTo>
                    <a:cubicBezTo>
                      <a:pt x="7" y="230"/>
                      <a:pt x="14" y="234"/>
                      <a:pt x="17" y="235"/>
                    </a:cubicBezTo>
                    <a:cubicBezTo>
                      <a:pt x="19" y="235"/>
                      <a:pt x="20" y="236"/>
                      <a:pt x="21" y="237"/>
                    </a:cubicBezTo>
                    <a:cubicBezTo>
                      <a:pt x="23" y="238"/>
                      <a:pt x="26" y="239"/>
                      <a:pt x="30" y="238"/>
                    </a:cubicBezTo>
                    <a:cubicBezTo>
                      <a:pt x="35" y="238"/>
                      <a:pt x="48" y="226"/>
                      <a:pt x="49" y="224"/>
                    </a:cubicBezTo>
                    <a:cubicBezTo>
                      <a:pt x="51" y="222"/>
                      <a:pt x="53" y="222"/>
                      <a:pt x="53" y="222"/>
                    </a:cubicBezTo>
                    <a:cubicBezTo>
                      <a:pt x="54" y="222"/>
                      <a:pt x="54" y="222"/>
                      <a:pt x="55" y="222"/>
                    </a:cubicBezTo>
                    <a:cubicBezTo>
                      <a:pt x="56" y="222"/>
                      <a:pt x="57" y="222"/>
                      <a:pt x="58" y="222"/>
                    </a:cubicBezTo>
                    <a:cubicBezTo>
                      <a:pt x="58" y="221"/>
                      <a:pt x="58" y="220"/>
                      <a:pt x="59" y="218"/>
                    </a:cubicBezTo>
                    <a:cubicBezTo>
                      <a:pt x="59" y="216"/>
                      <a:pt x="59" y="214"/>
                      <a:pt x="61" y="213"/>
                    </a:cubicBezTo>
                    <a:cubicBezTo>
                      <a:pt x="61" y="213"/>
                      <a:pt x="61" y="213"/>
                      <a:pt x="61" y="213"/>
                    </a:cubicBezTo>
                    <a:cubicBezTo>
                      <a:pt x="62" y="213"/>
                      <a:pt x="62" y="213"/>
                      <a:pt x="62" y="213"/>
                    </a:cubicBezTo>
                    <a:cubicBezTo>
                      <a:pt x="64" y="213"/>
                      <a:pt x="65" y="215"/>
                      <a:pt x="66" y="217"/>
                    </a:cubicBezTo>
                    <a:cubicBezTo>
                      <a:pt x="66" y="218"/>
                      <a:pt x="67" y="219"/>
                      <a:pt x="67" y="220"/>
                    </a:cubicBezTo>
                    <a:cubicBezTo>
                      <a:pt x="69" y="220"/>
                      <a:pt x="70" y="222"/>
                      <a:pt x="71" y="224"/>
                    </a:cubicBezTo>
                    <a:cubicBezTo>
                      <a:pt x="71" y="224"/>
                      <a:pt x="72" y="224"/>
                      <a:pt x="72" y="225"/>
                    </a:cubicBezTo>
                    <a:cubicBezTo>
                      <a:pt x="73" y="223"/>
                      <a:pt x="73" y="221"/>
                      <a:pt x="73" y="219"/>
                    </a:cubicBezTo>
                    <a:cubicBezTo>
                      <a:pt x="73" y="218"/>
                      <a:pt x="74" y="217"/>
                      <a:pt x="74" y="215"/>
                    </a:cubicBezTo>
                    <a:cubicBezTo>
                      <a:pt x="74" y="214"/>
                      <a:pt x="75" y="212"/>
                      <a:pt x="75" y="211"/>
                    </a:cubicBezTo>
                    <a:cubicBezTo>
                      <a:pt x="75" y="210"/>
                      <a:pt x="75" y="209"/>
                      <a:pt x="75" y="208"/>
                    </a:cubicBezTo>
                    <a:cubicBezTo>
                      <a:pt x="76" y="207"/>
                      <a:pt x="78" y="207"/>
                      <a:pt x="80" y="207"/>
                    </a:cubicBezTo>
                    <a:cubicBezTo>
                      <a:pt x="81" y="207"/>
                      <a:pt x="82" y="207"/>
                      <a:pt x="83" y="206"/>
                    </a:cubicBezTo>
                    <a:cubicBezTo>
                      <a:pt x="83" y="205"/>
                      <a:pt x="83" y="200"/>
                      <a:pt x="83" y="199"/>
                    </a:cubicBezTo>
                    <a:cubicBezTo>
                      <a:pt x="81" y="198"/>
                      <a:pt x="80" y="196"/>
                      <a:pt x="80" y="194"/>
                    </a:cubicBezTo>
                    <a:cubicBezTo>
                      <a:pt x="80" y="193"/>
                      <a:pt x="80" y="193"/>
                      <a:pt x="80" y="192"/>
                    </a:cubicBezTo>
                    <a:cubicBezTo>
                      <a:pt x="80" y="191"/>
                      <a:pt x="82" y="190"/>
                      <a:pt x="83" y="190"/>
                    </a:cubicBezTo>
                    <a:cubicBezTo>
                      <a:pt x="84" y="190"/>
                      <a:pt x="84" y="189"/>
                      <a:pt x="85" y="189"/>
                    </a:cubicBezTo>
                    <a:cubicBezTo>
                      <a:pt x="86" y="188"/>
                      <a:pt x="86" y="187"/>
                      <a:pt x="85" y="186"/>
                    </a:cubicBezTo>
                    <a:cubicBezTo>
                      <a:pt x="85" y="185"/>
                      <a:pt x="85" y="184"/>
                      <a:pt x="83" y="183"/>
                    </a:cubicBezTo>
                    <a:cubicBezTo>
                      <a:pt x="81" y="182"/>
                      <a:pt x="78" y="181"/>
                      <a:pt x="78" y="178"/>
                    </a:cubicBezTo>
                    <a:cubicBezTo>
                      <a:pt x="78" y="176"/>
                      <a:pt x="78" y="174"/>
                      <a:pt x="79" y="173"/>
                    </a:cubicBezTo>
                    <a:cubicBezTo>
                      <a:pt x="79" y="171"/>
                      <a:pt x="80" y="170"/>
                      <a:pt x="79" y="168"/>
                    </a:cubicBezTo>
                    <a:cubicBezTo>
                      <a:pt x="77" y="164"/>
                      <a:pt x="78" y="161"/>
                      <a:pt x="78" y="159"/>
                    </a:cubicBezTo>
                    <a:cubicBezTo>
                      <a:pt x="79" y="158"/>
                      <a:pt x="79" y="157"/>
                      <a:pt x="79" y="156"/>
                    </a:cubicBezTo>
                    <a:cubicBezTo>
                      <a:pt x="77" y="153"/>
                      <a:pt x="76" y="149"/>
                      <a:pt x="80" y="143"/>
                    </a:cubicBezTo>
                    <a:cubicBezTo>
                      <a:pt x="83" y="137"/>
                      <a:pt x="90" y="134"/>
                      <a:pt x="93" y="135"/>
                    </a:cubicBezTo>
                    <a:cubicBezTo>
                      <a:pt x="94" y="135"/>
                      <a:pt x="94" y="135"/>
                      <a:pt x="95" y="135"/>
                    </a:cubicBezTo>
                    <a:cubicBezTo>
                      <a:pt x="96" y="136"/>
                      <a:pt x="98" y="137"/>
                      <a:pt x="98" y="135"/>
                    </a:cubicBezTo>
                    <a:cubicBezTo>
                      <a:pt x="100" y="133"/>
                      <a:pt x="100" y="132"/>
                      <a:pt x="99" y="132"/>
                    </a:cubicBezTo>
                    <a:cubicBezTo>
                      <a:pt x="98" y="131"/>
                      <a:pt x="95" y="130"/>
                      <a:pt x="95" y="128"/>
                    </a:cubicBezTo>
                    <a:cubicBezTo>
                      <a:pt x="95" y="128"/>
                      <a:pt x="94" y="127"/>
                      <a:pt x="94" y="127"/>
                    </a:cubicBezTo>
                    <a:cubicBezTo>
                      <a:pt x="94" y="126"/>
                      <a:pt x="95" y="124"/>
                      <a:pt x="96" y="123"/>
                    </a:cubicBezTo>
                    <a:cubicBezTo>
                      <a:pt x="99" y="118"/>
                      <a:pt x="103" y="113"/>
                      <a:pt x="103" y="109"/>
                    </a:cubicBezTo>
                    <a:cubicBezTo>
                      <a:pt x="103" y="108"/>
                      <a:pt x="103" y="106"/>
                      <a:pt x="103" y="104"/>
                    </a:cubicBezTo>
                    <a:cubicBezTo>
                      <a:pt x="103" y="102"/>
                      <a:pt x="103" y="100"/>
                      <a:pt x="104" y="98"/>
                    </a:cubicBezTo>
                    <a:cubicBezTo>
                      <a:pt x="106" y="97"/>
                      <a:pt x="107" y="97"/>
                      <a:pt x="109" y="97"/>
                    </a:cubicBezTo>
                    <a:cubicBezTo>
                      <a:pt x="110" y="96"/>
                      <a:pt x="112" y="96"/>
                      <a:pt x="113" y="96"/>
                    </a:cubicBezTo>
                    <a:cubicBezTo>
                      <a:pt x="114" y="95"/>
                      <a:pt x="114" y="95"/>
                      <a:pt x="114" y="93"/>
                    </a:cubicBezTo>
                    <a:cubicBezTo>
                      <a:pt x="114" y="92"/>
                      <a:pt x="114" y="91"/>
                      <a:pt x="115" y="89"/>
                    </a:cubicBezTo>
                    <a:cubicBezTo>
                      <a:pt x="115" y="89"/>
                      <a:pt x="116" y="88"/>
                      <a:pt x="117" y="86"/>
                    </a:cubicBezTo>
                    <a:cubicBezTo>
                      <a:pt x="118" y="84"/>
                      <a:pt x="119" y="82"/>
                      <a:pt x="121" y="81"/>
                    </a:cubicBezTo>
                    <a:cubicBezTo>
                      <a:pt x="122" y="80"/>
                      <a:pt x="124" y="78"/>
                      <a:pt x="123" y="78"/>
                    </a:cubicBezTo>
                    <a:cubicBezTo>
                      <a:pt x="122" y="75"/>
                      <a:pt x="123" y="73"/>
                      <a:pt x="124" y="72"/>
                    </a:cubicBezTo>
                    <a:cubicBezTo>
                      <a:pt x="125" y="71"/>
                      <a:pt x="126" y="69"/>
                      <a:pt x="126" y="68"/>
                    </a:cubicBezTo>
                    <a:cubicBezTo>
                      <a:pt x="126" y="63"/>
                      <a:pt x="132" y="60"/>
                      <a:pt x="137" y="60"/>
                    </a:cubicBezTo>
                    <a:cubicBezTo>
                      <a:pt x="142" y="60"/>
                      <a:pt x="143" y="59"/>
                      <a:pt x="143" y="59"/>
                    </a:cubicBezTo>
                    <a:cubicBezTo>
                      <a:pt x="143" y="58"/>
                      <a:pt x="143" y="57"/>
                      <a:pt x="143" y="56"/>
                    </a:cubicBezTo>
                    <a:cubicBezTo>
                      <a:pt x="143" y="55"/>
                      <a:pt x="143" y="54"/>
                      <a:pt x="143" y="52"/>
                    </a:cubicBezTo>
                    <a:cubicBezTo>
                      <a:pt x="143" y="51"/>
                      <a:pt x="143" y="50"/>
                      <a:pt x="144" y="49"/>
                    </a:cubicBezTo>
                    <a:cubicBezTo>
                      <a:pt x="145" y="48"/>
                      <a:pt x="147" y="48"/>
                      <a:pt x="149" y="49"/>
                    </a:cubicBezTo>
                    <a:cubicBezTo>
                      <a:pt x="151" y="50"/>
                      <a:pt x="153" y="50"/>
                      <a:pt x="154" y="50"/>
                    </a:cubicBezTo>
                    <a:cubicBezTo>
                      <a:pt x="156" y="49"/>
                      <a:pt x="159" y="49"/>
                      <a:pt x="161" y="51"/>
                    </a:cubicBezTo>
                    <a:cubicBezTo>
                      <a:pt x="162" y="52"/>
                      <a:pt x="163" y="52"/>
                      <a:pt x="164" y="52"/>
                    </a:cubicBezTo>
                    <a:cubicBezTo>
                      <a:pt x="164" y="52"/>
                      <a:pt x="165" y="52"/>
                      <a:pt x="165" y="51"/>
                    </a:cubicBezTo>
                    <a:cubicBezTo>
                      <a:pt x="165" y="45"/>
                      <a:pt x="167" y="40"/>
                      <a:pt x="172" y="40"/>
                    </a:cubicBezTo>
                    <a:cubicBezTo>
                      <a:pt x="172" y="40"/>
                      <a:pt x="173" y="40"/>
                      <a:pt x="173" y="40"/>
                    </a:cubicBezTo>
                    <a:cubicBezTo>
                      <a:pt x="173" y="40"/>
                      <a:pt x="173" y="40"/>
                      <a:pt x="173" y="40"/>
                    </a:cubicBezTo>
                    <a:cubicBezTo>
                      <a:pt x="174" y="40"/>
                      <a:pt x="174" y="40"/>
                      <a:pt x="174" y="40"/>
                    </a:cubicBezTo>
                    <a:cubicBezTo>
                      <a:pt x="174" y="40"/>
                      <a:pt x="174" y="40"/>
                      <a:pt x="174" y="4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 dirty="0">
                  <a:latin typeface="Raleway" panose="020B0503030101060003" pitchFamily="34" charset="0"/>
                </a:endParaRPr>
              </a:p>
            </p:txBody>
          </p:sp>
          <p:sp>
            <p:nvSpPr>
              <p:cNvPr id="1037" name="Freeform 1222">
                <a:extLst>
                  <a:ext uri="{FF2B5EF4-FFF2-40B4-BE49-F238E27FC236}">
                    <a16:creationId xmlns:a16="http://schemas.microsoft.com/office/drawing/2014/main" id="{6790EC01-159B-4ED2-83C3-F56EA21B3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5" y="3147"/>
                <a:ext cx="19" cy="12"/>
              </a:xfrm>
              <a:custGeom>
                <a:avLst/>
                <a:gdLst>
                  <a:gd name="T0" fmla="*/ 19 w 20"/>
                  <a:gd name="T1" fmla="*/ 8 h 12"/>
                  <a:gd name="T2" fmla="*/ 20 w 20"/>
                  <a:gd name="T3" fmla="*/ 5 h 12"/>
                  <a:gd name="T4" fmla="*/ 16 w 20"/>
                  <a:gd name="T5" fmla="*/ 4 h 12"/>
                  <a:gd name="T6" fmla="*/ 14 w 20"/>
                  <a:gd name="T7" fmla="*/ 4 h 12"/>
                  <a:gd name="T8" fmla="*/ 7 w 20"/>
                  <a:gd name="T9" fmla="*/ 0 h 12"/>
                  <a:gd name="T10" fmla="*/ 7 w 20"/>
                  <a:gd name="T11" fmla="*/ 0 h 12"/>
                  <a:gd name="T12" fmla="*/ 6 w 20"/>
                  <a:gd name="T13" fmla="*/ 0 h 12"/>
                  <a:gd name="T14" fmla="*/ 6 w 20"/>
                  <a:gd name="T15" fmla="*/ 0 h 12"/>
                  <a:gd name="T16" fmla="*/ 3 w 20"/>
                  <a:gd name="T17" fmla="*/ 5 h 12"/>
                  <a:gd name="T18" fmla="*/ 2 w 20"/>
                  <a:gd name="T19" fmla="*/ 5 h 12"/>
                  <a:gd name="T20" fmla="*/ 2 w 20"/>
                  <a:gd name="T21" fmla="*/ 9 h 12"/>
                  <a:gd name="T22" fmla="*/ 0 w 20"/>
                  <a:gd name="T23" fmla="*/ 11 h 12"/>
                  <a:gd name="T24" fmla="*/ 0 w 20"/>
                  <a:gd name="T25" fmla="*/ 11 h 12"/>
                  <a:gd name="T26" fmla="*/ 17 w 20"/>
                  <a:gd name="T27" fmla="*/ 11 h 12"/>
                  <a:gd name="T28" fmla="*/ 17 w 20"/>
                  <a:gd name="T29" fmla="*/ 11 h 12"/>
                  <a:gd name="T30" fmla="*/ 19 w 20"/>
                  <a:gd name="T31" fmla="*/ 11 h 12"/>
                  <a:gd name="T32" fmla="*/ 19 w 20"/>
                  <a:gd name="T33" fmla="*/ 11 h 12"/>
                  <a:gd name="T34" fmla="*/ 19 w 20"/>
                  <a:gd name="T35" fmla="*/ 11 h 12"/>
                  <a:gd name="T36" fmla="*/ 19 w 20"/>
                  <a:gd name="T37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0" h="12">
                    <a:moveTo>
                      <a:pt x="19" y="8"/>
                    </a:moveTo>
                    <a:cubicBezTo>
                      <a:pt x="20" y="7"/>
                      <a:pt x="20" y="6"/>
                      <a:pt x="20" y="5"/>
                    </a:cubicBezTo>
                    <a:cubicBezTo>
                      <a:pt x="19" y="5"/>
                      <a:pt x="17" y="4"/>
                      <a:pt x="16" y="4"/>
                    </a:cubicBezTo>
                    <a:cubicBezTo>
                      <a:pt x="16" y="4"/>
                      <a:pt x="15" y="4"/>
                      <a:pt x="14" y="4"/>
                    </a:cubicBezTo>
                    <a:cubicBezTo>
                      <a:pt x="12" y="4"/>
                      <a:pt x="9" y="2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3"/>
                      <a:pt x="4" y="4"/>
                      <a:pt x="3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3" y="7"/>
                      <a:pt x="2" y="8"/>
                      <a:pt x="2" y="9"/>
                    </a:cubicBezTo>
                    <a:cubicBezTo>
                      <a:pt x="2" y="10"/>
                      <a:pt x="1" y="10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5" y="11"/>
                      <a:pt x="12" y="12"/>
                      <a:pt x="17" y="11"/>
                    </a:cubicBez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1"/>
                      <a:pt x="18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9" y="10"/>
                      <a:pt x="19" y="9"/>
                      <a:pt x="19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8" name="Freeform 1223">
                <a:extLst>
                  <a:ext uri="{FF2B5EF4-FFF2-40B4-BE49-F238E27FC236}">
                    <a16:creationId xmlns:a16="http://schemas.microsoft.com/office/drawing/2014/main" id="{9B0D2C4E-222F-46F8-820B-77252E865A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3" y="3347"/>
                <a:ext cx="15" cy="25"/>
              </a:xfrm>
              <a:custGeom>
                <a:avLst/>
                <a:gdLst>
                  <a:gd name="T0" fmla="*/ 5 w 16"/>
                  <a:gd name="T1" fmla="*/ 17 h 26"/>
                  <a:gd name="T2" fmla="*/ 6 w 16"/>
                  <a:gd name="T3" fmla="*/ 26 h 26"/>
                  <a:gd name="T4" fmla="*/ 6 w 16"/>
                  <a:gd name="T5" fmla="*/ 26 h 26"/>
                  <a:gd name="T6" fmla="*/ 12 w 16"/>
                  <a:gd name="T7" fmla="*/ 22 h 26"/>
                  <a:gd name="T8" fmla="*/ 14 w 16"/>
                  <a:gd name="T9" fmla="*/ 21 h 26"/>
                  <a:gd name="T10" fmla="*/ 15 w 16"/>
                  <a:gd name="T11" fmla="*/ 13 h 26"/>
                  <a:gd name="T12" fmla="*/ 15 w 16"/>
                  <a:gd name="T13" fmla="*/ 4 h 26"/>
                  <a:gd name="T14" fmla="*/ 15 w 16"/>
                  <a:gd name="T15" fmla="*/ 2 h 26"/>
                  <a:gd name="T16" fmla="*/ 8 w 16"/>
                  <a:gd name="T17" fmla="*/ 1 h 26"/>
                  <a:gd name="T18" fmla="*/ 3 w 16"/>
                  <a:gd name="T19" fmla="*/ 3 h 26"/>
                  <a:gd name="T20" fmla="*/ 1 w 16"/>
                  <a:gd name="T21" fmla="*/ 3 h 26"/>
                  <a:gd name="T22" fmla="*/ 0 w 16"/>
                  <a:gd name="T23" fmla="*/ 3 h 26"/>
                  <a:gd name="T24" fmla="*/ 2 w 16"/>
                  <a:gd name="T25" fmla="*/ 6 h 26"/>
                  <a:gd name="T26" fmla="*/ 5 w 16"/>
                  <a:gd name="T27" fmla="*/ 1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" h="26">
                    <a:moveTo>
                      <a:pt x="5" y="17"/>
                    </a:moveTo>
                    <a:cubicBezTo>
                      <a:pt x="4" y="21"/>
                      <a:pt x="5" y="25"/>
                      <a:pt x="6" y="26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9" y="23"/>
                      <a:pt x="10" y="23"/>
                      <a:pt x="12" y="22"/>
                    </a:cubicBezTo>
                    <a:cubicBezTo>
                      <a:pt x="13" y="22"/>
                      <a:pt x="13" y="22"/>
                      <a:pt x="14" y="21"/>
                    </a:cubicBezTo>
                    <a:cubicBezTo>
                      <a:pt x="15" y="20"/>
                      <a:pt x="15" y="16"/>
                      <a:pt x="15" y="13"/>
                    </a:cubicBezTo>
                    <a:cubicBezTo>
                      <a:pt x="15" y="10"/>
                      <a:pt x="15" y="6"/>
                      <a:pt x="15" y="4"/>
                    </a:cubicBezTo>
                    <a:cubicBezTo>
                      <a:pt x="16" y="3"/>
                      <a:pt x="15" y="2"/>
                      <a:pt x="15" y="2"/>
                    </a:cubicBezTo>
                    <a:cubicBezTo>
                      <a:pt x="14" y="0"/>
                      <a:pt x="10" y="0"/>
                      <a:pt x="8" y="1"/>
                    </a:cubicBezTo>
                    <a:cubicBezTo>
                      <a:pt x="7" y="3"/>
                      <a:pt x="5" y="3"/>
                      <a:pt x="3" y="3"/>
                    </a:cubicBezTo>
                    <a:cubicBezTo>
                      <a:pt x="3" y="3"/>
                      <a:pt x="2" y="3"/>
                      <a:pt x="1" y="3"/>
                    </a:cubicBezTo>
                    <a:cubicBezTo>
                      <a:pt x="1" y="3"/>
                      <a:pt x="1" y="3"/>
                      <a:pt x="0" y="3"/>
                    </a:cubicBezTo>
                    <a:cubicBezTo>
                      <a:pt x="0" y="3"/>
                      <a:pt x="1" y="5"/>
                      <a:pt x="2" y="6"/>
                    </a:cubicBezTo>
                    <a:cubicBezTo>
                      <a:pt x="4" y="9"/>
                      <a:pt x="6" y="13"/>
                      <a:pt x="5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9" name="Freeform 1224">
                <a:extLst>
                  <a:ext uri="{FF2B5EF4-FFF2-40B4-BE49-F238E27FC236}">
                    <a16:creationId xmlns:a16="http://schemas.microsoft.com/office/drawing/2014/main" id="{8A4C0A1E-85DE-4BD1-A00B-7221EC64AD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9" y="3267"/>
                <a:ext cx="119" cy="115"/>
              </a:xfrm>
              <a:custGeom>
                <a:avLst/>
                <a:gdLst>
                  <a:gd name="T0" fmla="*/ 64 w 124"/>
                  <a:gd name="T1" fmla="*/ 6 h 120"/>
                  <a:gd name="T2" fmla="*/ 62 w 124"/>
                  <a:gd name="T3" fmla="*/ 5 h 120"/>
                  <a:gd name="T4" fmla="*/ 61 w 124"/>
                  <a:gd name="T5" fmla="*/ 5 h 120"/>
                  <a:gd name="T6" fmla="*/ 61 w 124"/>
                  <a:gd name="T7" fmla="*/ 5 h 120"/>
                  <a:gd name="T8" fmla="*/ 61 w 124"/>
                  <a:gd name="T9" fmla="*/ 5 h 120"/>
                  <a:gd name="T10" fmla="*/ 59 w 124"/>
                  <a:gd name="T11" fmla="*/ 1 h 120"/>
                  <a:gd name="T12" fmla="*/ 56 w 124"/>
                  <a:gd name="T13" fmla="*/ 0 h 120"/>
                  <a:gd name="T14" fmla="*/ 50 w 124"/>
                  <a:gd name="T15" fmla="*/ 2 h 120"/>
                  <a:gd name="T16" fmla="*/ 43 w 124"/>
                  <a:gd name="T17" fmla="*/ 3 h 120"/>
                  <a:gd name="T18" fmla="*/ 42 w 124"/>
                  <a:gd name="T19" fmla="*/ 4 h 120"/>
                  <a:gd name="T20" fmla="*/ 37 w 124"/>
                  <a:gd name="T21" fmla="*/ 7 h 120"/>
                  <a:gd name="T22" fmla="*/ 33 w 124"/>
                  <a:gd name="T23" fmla="*/ 11 h 120"/>
                  <a:gd name="T24" fmla="*/ 28 w 124"/>
                  <a:gd name="T25" fmla="*/ 11 h 120"/>
                  <a:gd name="T26" fmla="*/ 27 w 124"/>
                  <a:gd name="T27" fmla="*/ 14 h 120"/>
                  <a:gd name="T28" fmla="*/ 24 w 124"/>
                  <a:gd name="T29" fmla="*/ 17 h 120"/>
                  <a:gd name="T30" fmla="*/ 24 w 124"/>
                  <a:gd name="T31" fmla="*/ 17 h 120"/>
                  <a:gd name="T32" fmla="*/ 17 w 124"/>
                  <a:gd name="T33" fmla="*/ 11 h 120"/>
                  <a:gd name="T34" fmla="*/ 17 w 124"/>
                  <a:gd name="T35" fmla="*/ 10 h 120"/>
                  <a:gd name="T36" fmla="*/ 10 w 124"/>
                  <a:gd name="T37" fmla="*/ 17 h 120"/>
                  <a:gd name="T38" fmla="*/ 8 w 124"/>
                  <a:gd name="T39" fmla="*/ 17 h 120"/>
                  <a:gd name="T40" fmla="*/ 6 w 124"/>
                  <a:gd name="T41" fmla="*/ 17 h 120"/>
                  <a:gd name="T42" fmla="*/ 3 w 124"/>
                  <a:gd name="T43" fmla="*/ 17 h 120"/>
                  <a:gd name="T44" fmla="*/ 3 w 124"/>
                  <a:gd name="T45" fmla="*/ 18 h 120"/>
                  <a:gd name="T46" fmla="*/ 3 w 124"/>
                  <a:gd name="T47" fmla="*/ 19 h 120"/>
                  <a:gd name="T48" fmla="*/ 1 w 124"/>
                  <a:gd name="T49" fmla="*/ 27 h 120"/>
                  <a:gd name="T50" fmla="*/ 1 w 124"/>
                  <a:gd name="T51" fmla="*/ 29 h 120"/>
                  <a:gd name="T52" fmla="*/ 2 w 124"/>
                  <a:gd name="T53" fmla="*/ 36 h 120"/>
                  <a:gd name="T54" fmla="*/ 4 w 124"/>
                  <a:gd name="T55" fmla="*/ 37 h 120"/>
                  <a:gd name="T56" fmla="*/ 11 w 124"/>
                  <a:gd name="T57" fmla="*/ 39 h 120"/>
                  <a:gd name="T58" fmla="*/ 11 w 124"/>
                  <a:gd name="T59" fmla="*/ 42 h 120"/>
                  <a:gd name="T60" fmla="*/ 14 w 124"/>
                  <a:gd name="T61" fmla="*/ 40 h 120"/>
                  <a:gd name="T62" fmla="*/ 23 w 124"/>
                  <a:gd name="T63" fmla="*/ 34 h 120"/>
                  <a:gd name="T64" fmla="*/ 40 w 124"/>
                  <a:gd name="T65" fmla="*/ 44 h 120"/>
                  <a:gd name="T66" fmla="*/ 52 w 124"/>
                  <a:gd name="T67" fmla="*/ 62 h 120"/>
                  <a:gd name="T68" fmla="*/ 67 w 124"/>
                  <a:gd name="T69" fmla="*/ 75 h 120"/>
                  <a:gd name="T70" fmla="*/ 79 w 124"/>
                  <a:gd name="T71" fmla="*/ 80 h 120"/>
                  <a:gd name="T72" fmla="*/ 92 w 124"/>
                  <a:gd name="T73" fmla="*/ 90 h 120"/>
                  <a:gd name="T74" fmla="*/ 99 w 124"/>
                  <a:gd name="T75" fmla="*/ 98 h 120"/>
                  <a:gd name="T76" fmla="*/ 101 w 124"/>
                  <a:gd name="T77" fmla="*/ 115 h 120"/>
                  <a:gd name="T78" fmla="*/ 103 w 124"/>
                  <a:gd name="T79" fmla="*/ 113 h 120"/>
                  <a:gd name="T80" fmla="*/ 110 w 124"/>
                  <a:gd name="T81" fmla="*/ 105 h 120"/>
                  <a:gd name="T82" fmla="*/ 109 w 124"/>
                  <a:gd name="T83" fmla="*/ 104 h 120"/>
                  <a:gd name="T84" fmla="*/ 106 w 124"/>
                  <a:gd name="T85" fmla="*/ 93 h 120"/>
                  <a:gd name="T86" fmla="*/ 121 w 124"/>
                  <a:gd name="T87" fmla="*/ 93 h 120"/>
                  <a:gd name="T88" fmla="*/ 124 w 124"/>
                  <a:gd name="T89" fmla="*/ 93 h 120"/>
                  <a:gd name="T90" fmla="*/ 103 w 124"/>
                  <a:gd name="T91" fmla="*/ 79 h 120"/>
                  <a:gd name="T92" fmla="*/ 96 w 124"/>
                  <a:gd name="T93" fmla="*/ 73 h 120"/>
                  <a:gd name="T94" fmla="*/ 76 w 124"/>
                  <a:gd name="T95" fmla="*/ 53 h 120"/>
                  <a:gd name="T96" fmla="*/ 60 w 124"/>
                  <a:gd name="T97" fmla="*/ 38 h 120"/>
                  <a:gd name="T98" fmla="*/ 60 w 124"/>
                  <a:gd name="T99" fmla="*/ 26 h 120"/>
                  <a:gd name="T100" fmla="*/ 65 w 124"/>
                  <a:gd name="T101" fmla="*/ 18 h 120"/>
                  <a:gd name="T102" fmla="*/ 65 w 124"/>
                  <a:gd name="T103" fmla="*/ 15 h 120"/>
                  <a:gd name="T104" fmla="*/ 65 w 124"/>
                  <a:gd name="T105" fmla="*/ 10 h 120"/>
                  <a:gd name="T106" fmla="*/ 65 w 124"/>
                  <a:gd name="T107" fmla="*/ 7 h 120"/>
                  <a:gd name="T108" fmla="*/ 65 w 124"/>
                  <a:gd name="T109" fmla="*/ 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4" h="120">
                    <a:moveTo>
                      <a:pt x="65" y="6"/>
                    </a:moveTo>
                    <a:cubicBezTo>
                      <a:pt x="65" y="6"/>
                      <a:pt x="64" y="6"/>
                      <a:pt x="64" y="6"/>
                    </a:cubicBezTo>
                    <a:cubicBezTo>
                      <a:pt x="64" y="6"/>
                      <a:pt x="64" y="5"/>
                      <a:pt x="63" y="5"/>
                    </a:cubicBezTo>
                    <a:cubicBezTo>
                      <a:pt x="63" y="5"/>
                      <a:pt x="63" y="5"/>
                      <a:pt x="62" y="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5"/>
                      <a:pt x="61" y="5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1" y="5"/>
                      <a:pt x="61" y="5"/>
                      <a:pt x="61" y="5"/>
                    </a:cubicBezTo>
                    <a:cubicBezTo>
                      <a:pt x="60" y="4"/>
                      <a:pt x="59" y="2"/>
                      <a:pt x="59" y="1"/>
                    </a:cubicBezTo>
                    <a:cubicBezTo>
                      <a:pt x="59" y="0"/>
                      <a:pt x="59" y="0"/>
                      <a:pt x="58" y="0"/>
                    </a:cubicBezTo>
                    <a:cubicBezTo>
                      <a:pt x="58" y="0"/>
                      <a:pt x="57" y="0"/>
                      <a:pt x="56" y="0"/>
                    </a:cubicBezTo>
                    <a:cubicBezTo>
                      <a:pt x="54" y="0"/>
                      <a:pt x="52" y="1"/>
                      <a:pt x="52" y="1"/>
                    </a:cubicBezTo>
                    <a:cubicBezTo>
                      <a:pt x="51" y="1"/>
                      <a:pt x="51" y="2"/>
                      <a:pt x="50" y="2"/>
                    </a:cubicBezTo>
                    <a:cubicBezTo>
                      <a:pt x="48" y="3"/>
                      <a:pt x="47" y="4"/>
                      <a:pt x="45" y="4"/>
                    </a:cubicBezTo>
                    <a:cubicBezTo>
                      <a:pt x="44" y="4"/>
                      <a:pt x="43" y="4"/>
                      <a:pt x="43" y="3"/>
                    </a:cubicBezTo>
                    <a:cubicBezTo>
                      <a:pt x="43" y="3"/>
                      <a:pt x="43" y="3"/>
                      <a:pt x="43" y="3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2" y="6"/>
                      <a:pt x="40" y="8"/>
                      <a:pt x="38" y="8"/>
                    </a:cubicBezTo>
                    <a:cubicBezTo>
                      <a:pt x="38" y="8"/>
                      <a:pt x="38" y="8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9"/>
                      <a:pt x="35" y="11"/>
                      <a:pt x="33" y="11"/>
                    </a:cubicBezTo>
                    <a:cubicBezTo>
                      <a:pt x="31" y="11"/>
                      <a:pt x="30" y="10"/>
                      <a:pt x="29" y="10"/>
                    </a:cubicBezTo>
                    <a:cubicBezTo>
                      <a:pt x="29" y="10"/>
                      <a:pt x="28" y="10"/>
                      <a:pt x="28" y="11"/>
                    </a:cubicBezTo>
                    <a:cubicBezTo>
                      <a:pt x="28" y="12"/>
                      <a:pt x="28" y="13"/>
                      <a:pt x="28" y="13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7" y="17"/>
                      <a:pt x="25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4" y="17"/>
                      <a:pt x="24" y="17"/>
                      <a:pt x="24" y="17"/>
                    </a:cubicBezTo>
                    <a:cubicBezTo>
                      <a:pt x="23" y="17"/>
                      <a:pt x="22" y="17"/>
                      <a:pt x="21" y="16"/>
                    </a:cubicBezTo>
                    <a:cubicBezTo>
                      <a:pt x="20" y="15"/>
                      <a:pt x="19" y="13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5" y="13"/>
                      <a:pt x="14" y="17"/>
                      <a:pt x="11" y="17"/>
                    </a:cubicBezTo>
                    <a:cubicBezTo>
                      <a:pt x="11" y="17"/>
                      <a:pt x="10" y="17"/>
                      <a:pt x="10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9" y="17"/>
                      <a:pt x="9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7" y="17"/>
                      <a:pt x="7" y="17"/>
                      <a:pt x="6" y="17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7"/>
                      <a:pt x="4" y="17"/>
                      <a:pt x="3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9"/>
                      <a:pt x="3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4" y="20"/>
                      <a:pt x="5" y="21"/>
                      <a:pt x="5" y="22"/>
                    </a:cubicBezTo>
                    <a:cubicBezTo>
                      <a:pt x="5" y="24"/>
                      <a:pt x="3" y="26"/>
                      <a:pt x="1" y="27"/>
                    </a:cubicBezTo>
                    <a:cubicBezTo>
                      <a:pt x="1" y="27"/>
                      <a:pt x="0" y="28"/>
                      <a:pt x="0" y="28"/>
                    </a:cubicBezTo>
                    <a:cubicBezTo>
                      <a:pt x="0" y="28"/>
                      <a:pt x="1" y="28"/>
                      <a:pt x="1" y="29"/>
                    </a:cubicBezTo>
                    <a:cubicBezTo>
                      <a:pt x="3" y="30"/>
                      <a:pt x="5" y="32"/>
                      <a:pt x="3" y="35"/>
                    </a:cubicBezTo>
                    <a:cubicBezTo>
                      <a:pt x="3" y="35"/>
                      <a:pt x="3" y="35"/>
                      <a:pt x="2" y="36"/>
                    </a:cubicBezTo>
                    <a:cubicBezTo>
                      <a:pt x="2" y="36"/>
                      <a:pt x="2" y="36"/>
                      <a:pt x="3" y="37"/>
                    </a:cubicBezTo>
                    <a:cubicBezTo>
                      <a:pt x="3" y="37"/>
                      <a:pt x="3" y="37"/>
                      <a:pt x="4" y="37"/>
                    </a:cubicBezTo>
                    <a:cubicBezTo>
                      <a:pt x="4" y="37"/>
                      <a:pt x="5" y="37"/>
                      <a:pt x="6" y="38"/>
                    </a:cubicBezTo>
                    <a:cubicBezTo>
                      <a:pt x="8" y="38"/>
                      <a:pt x="10" y="38"/>
                      <a:pt x="11" y="39"/>
                    </a:cubicBezTo>
                    <a:cubicBezTo>
                      <a:pt x="11" y="40"/>
                      <a:pt x="11" y="41"/>
                      <a:pt x="11" y="42"/>
                    </a:cubicBezTo>
                    <a:cubicBezTo>
                      <a:pt x="11" y="42"/>
                      <a:pt x="11" y="42"/>
                      <a:pt x="11" y="42"/>
                    </a:cubicBezTo>
                    <a:cubicBezTo>
                      <a:pt x="11" y="42"/>
                      <a:pt x="12" y="42"/>
                      <a:pt x="12" y="42"/>
                    </a:cubicBezTo>
                    <a:cubicBezTo>
                      <a:pt x="13" y="41"/>
                      <a:pt x="13" y="41"/>
                      <a:pt x="14" y="40"/>
                    </a:cubicBezTo>
                    <a:cubicBezTo>
                      <a:pt x="15" y="38"/>
                      <a:pt x="16" y="36"/>
                      <a:pt x="20" y="35"/>
                    </a:cubicBezTo>
                    <a:cubicBezTo>
                      <a:pt x="21" y="35"/>
                      <a:pt x="22" y="34"/>
                      <a:pt x="23" y="34"/>
                    </a:cubicBezTo>
                    <a:cubicBezTo>
                      <a:pt x="30" y="34"/>
                      <a:pt x="36" y="39"/>
                      <a:pt x="38" y="42"/>
                    </a:cubicBezTo>
                    <a:cubicBezTo>
                      <a:pt x="39" y="43"/>
                      <a:pt x="39" y="44"/>
                      <a:pt x="40" y="44"/>
                    </a:cubicBezTo>
                    <a:cubicBezTo>
                      <a:pt x="41" y="46"/>
                      <a:pt x="42" y="47"/>
                      <a:pt x="42" y="50"/>
                    </a:cubicBezTo>
                    <a:cubicBezTo>
                      <a:pt x="43" y="52"/>
                      <a:pt x="44" y="57"/>
                      <a:pt x="52" y="62"/>
                    </a:cubicBezTo>
                    <a:cubicBezTo>
                      <a:pt x="57" y="65"/>
                      <a:pt x="60" y="68"/>
                      <a:pt x="62" y="71"/>
                    </a:cubicBezTo>
                    <a:cubicBezTo>
                      <a:pt x="64" y="73"/>
                      <a:pt x="66" y="74"/>
                      <a:pt x="67" y="75"/>
                    </a:cubicBezTo>
                    <a:cubicBezTo>
                      <a:pt x="69" y="76"/>
                      <a:pt x="70" y="76"/>
                      <a:pt x="72" y="77"/>
                    </a:cubicBezTo>
                    <a:cubicBezTo>
                      <a:pt x="74" y="77"/>
                      <a:pt x="77" y="78"/>
                      <a:pt x="79" y="80"/>
                    </a:cubicBezTo>
                    <a:cubicBezTo>
                      <a:pt x="81" y="83"/>
                      <a:pt x="84" y="85"/>
                      <a:pt x="88" y="86"/>
                    </a:cubicBezTo>
                    <a:cubicBezTo>
                      <a:pt x="90" y="87"/>
                      <a:pt x="91" y="89"/>
                      <a:pt x="92" y="90"/>
                    </a:cubicBezTo>
                    <a:cubicBezTo>
                      <a:pt x="93" y="92"/>
                      <a:pt x="94" y="93"/>
                      <a:pt x="95" y="93"/>
                    </a:cubicBezTo>
                    <a:cubicBezTo>
                      <a:pt x="99" y="93"/>
                      <a:pt x="99" y="96"/>
                      <a:pt x="99" y="98"/>
                    </a:cubicBezTo>
                    <a:cubicBezTo>
                      <a:pt x="99" y="99"/>
                      <a:pt x="100" y="99"/>
                      <a:pt x="100" y="100"/>
                    </a:cubicBezTo>
                    <a:cubicBezTo>
                      <a:pt x="103" y="104"/>
                      <a:pt x="104" y="111"/>
                      <a:pt x="101" y="115"/>
                    </a:cubicBezTo>
                    <a:cubicBezTo>
                      <a:pt x="100" y="116"/>
                      <a:pt x="100" y="119"/>
                      <a:pt x="100" y="120"/>
                    </a:cubicBezTo>
                    <a:cubicBezTo>
                      <a:pt x="101" y="118"/>
                      <a:pt x="103" y="115"/>
                      <a:pt x="103" y="113"/>
                    </a:cubicBezTo>
                    <a:cubicBezTo>
                      <a:pt x="104" y="110"/>
                      <a:pt x="105" y="109"/>
                      <a:pt x="107" y="108"/>
                    </a:cubicBezTo>
                    <a:cubicBezTo>
                      <a:pt x="108" y="107"/>
                      <a:pt x="109" y="107"/>
                      <a:pt x="110" y="105"/>
                    </a:cubicBezTo>
                    <a:cubicBezTo>
                      <a:pt x="110" y="105"/>
                      <a:pt x="110" y="105"/>
                      <a:pt x="110" y="105"/>
                    </a:cubicBezTo>
                    <a:cubicBezTo>
                      <a:pt x="110" y="105"/>
                      <a:pt x="109" y="104"/>
                      <a:pt x="109" y="104"/>
                    </a:cubicBezTo>
                    <a:cubicBezTo>
                      <a:pt x="107" y="103"/>
                      <a:pt x="105" y="101"/>
                      <a:pt x="105" y="98"/>
                    </a:cubicBezTo>
                    <a:cubicBezTo>
                      <a:pt x="104" y="96"/>
                      <a:pt x="105" y="94"/>
                      <a:pt x="106" y="93"/>
                    </a:cubicBezTo>
                    <a:cubicBezTo>
                      <a:pt x="108" y="89"/>
                      <a:pt x="114" y="88"/>
                      <a:pt x="118" y="91"/>
                    </a:cubicBezTo>
                    <a:cubicBezTo>
                      <a:pt x="119" y="92"/>
                      <a:pt x="120" y="92"/>
                      <a:pt x="121" y="93"/>
                    </a:cubicBezTo>
                    <a:cubicBezTo>
                      <a:pt x="122" y="93"/>
                      <a:pt x="123" y="94"/>
                      <a:pt x="124" y="95"/>
                    </a:cubicBezTo>
                    <a:cubicBezTo>
                      <a:pt x="124" y="94"/>
                      <a:pt x="124" y="94"/>
                      <a:pt x="124" y="93"/>
                    </a:cubicBezTo>
                    <a:cubicBezTo>
                      <a:pt x="124" y="90"/>
                      <a:pt x="112" y="84"/>
                      <a:pt x="107" y="82"/>
                    </a:cubicBezTo>
                    <a:cubicBezTo>
                      <a:pt x="105" y="81"/>
                      <a:pt x="104" y="80"/>
                      <a:pt x="103" y="79"/>
                    </a:cubicBezTo>
                    <a:cubicBezTo>
                      <a:pt x="100" y="78"/>
                      <a:pt x="99" y="76"/>
                      <a:pt x="99" y="75"/>
                    </a:cubicBezTo>
                    <a:cubicBezTo>
                      <a:pt x="98" y="73"/>
                      <a:pt x="98" y="73"/>
                      <a:pt x="96" y="73"/>
                    </a:cubicBezTo>
                    <a:cubicBezTo>
                      <a:pt x="95" y="73"/>
                      <a:pt x="95" y="73"/>
                      <a:pt x="95" y="73"/>
                    </a:cubicBezTo>
                    <a:cubicBezTo>
                      <a:pt x="87" y="73"/>
                      <a:pt x="78" y="64"/>
                      <a:pt x="76" y="53"/>
                    </a:cubicBezTo>
                    <a:cubicBezTo>
                      <a:pt x="75" y="48"/>
                      <a:pt x="71" y="46"/>
                      <a:pt x="67" y="44"/>
                    </a:cubicBezTo>
                    <a:cubicBezTo>
                      <a:pt x="64" y="42"/>
                      <a:pt x="61" y="41"/>
                      <a:pt x="60" y="38"/>
                    </a:cubicBezTo>
                    <a:cubicBezTo>
                      <a:pt x="58" y="34"/>
                      <a:pt x="59" y="31"/>
                      <a:pt x="60" y="30"/>
                    </a:cubicBezTo>
                    <a:cubicBezTo>
                      <a:pt x="61" y="28"/>
                      <a:pt x="61" y="28"/>
                      <a:pt x="60" y="26"/>
                    </a:cubicBezTo>
                    <a:cubicBezTo>
                      <a:pt x="60" y="25"/>
                      <a:pt x="60" y="24"/>
                      <a:pt x="60" y="22"/>
                    </a:cubicBezTo>
                    <a:cubicBezTo>
                      <a:pt x="61" y="20"/>
                      <a:pt x="63" y="19"/>
                      <a:pt x="65" y="18"/>
                    </a:cubicBezTo>
                    <a:cubicBezTo>
                      <a:pt x="65" y="17"/>
                      <a:pt x="65" y="16"/>
                      <a:pt x="65" y="16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65" y="14"/>
                      <a:pt x="65" y="12"/>
                      <a:pt x="65" y="11"/>
                    </a:cubicBezTo>
                    <a:cubicBezTo>
                      <a:pt x="65" y="11"/>
                      <a:pt x="65" y="11"/>
                      <a:pt x="65" y="10"/>
                    </a:cubicBezTo>
                    <a:cubicBezTo>
                      <a:pt x="65" y="9"/>
                      <a:pt x="65" y="8"/>
                      <a:pt x="65" y="8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5" y="6"/>
                      <a:pt x="65" y="6"/>
                      <a:pt x="65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0" name="Freeform 1225">
                <a:extLst>
                  <a:ext uri="{FF2B5EF4-FFF2-40B4-BE49-F238E27FC236}">
                    <a16:creationId xmlns:a16="http://schemas.microsoft.com/office/drawing/2014/main" id="{AAA549D6-D7D2-4599-9CB1-3A9358F0C7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1" y="3384"/>
                <a:ext cx="26" cy="17"/>
              </a:xfrm>
              <a:custGeom>
                <a:avLst/>
                <a:gdLst>
                  <a:gd name="T0" fmla="*/ 24 w 27"/>
                  <a:gd name="T1" fmla="*/ 15 h 18"/>
                  <a:gd name="T2" fmla="*/ 24 w 27"/>
                  <a:gd name="T3" fmla="*/ 10 h 18"/>
                  <a:gd name="T4" fmla="*/ 27 w 27"/>
                  <a:gd name="T5" fmla="*/ 0 h 18"/>
                  <a:gd name="T6" fmla="*/ 22 w 27"/>
                  <a:gd name="T7" fmla="*/ 1 h 18"/>
                  <a:gd name="T8" fmla="*/ 7 w 27"/>
                  <a:gd name="T9" fmla="*/ 1 h 18"/>
                  <a:gd name="T10" fmla="*/ 5 w 27"/>
                  <a:gd name="T11" fmla="*/ 0 h 18"/>
                  <a:gd name="T12" fmla="*/ 0 w 27"/>
                  <a:gd name="T13" fmla="*/ 3 h 18"/>
                  <a:gd name="T14" fmla="*/ 10 w 27"/>
                  <a:gd name="T15" fmla="*/ 8 h 18"/>
                  <a:gd name="T16" fmla="*/ 20 w 27"/>
                  <a:gd name="T17" fmla="*/ 14 h 18"/>
                  <a:gd name="T18" fmla="*/ 23 w 27"/>
                  <a:gd name="T19" fmla="*/ 16 h 18"/>
                  <a:gd name="T20" fmla="*/ 23 w 27"/>
                  <a:gd name="T21" fmla="*/ 18 h 18"/>
                  <a:gd name="T22" fmla="*/ 23 w 27"/>
                  <a:gd name="T23" fmla="*/ 18 h 18"/>
                  <a:gd name="T24" fmla="*/ 23 w 27"/>
                  <a:gd name="T25" fmla="*/ 16 h 18"/>
                  <a:gd name="T26" fmla="*/ 24 w 27"/>
                  <a:gd name="T27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7" h="18">
                    <a:moveTo>
                      <a:pt x="24" y="15"/>
                    </a:moveTo>
                    <a:cubicBezTo>
                      <a:pt x="24" y="15"/>
                      <a:pt x="24" y="14"/>
                      <a:pt x="24" y="10"/>
                    </a:cubicBezTo>
                    <a:cubicBezTo>
                      <a:pt x="23" y="6"/>
                      <a:pt x="26" y="2"/>
                      <a:pt x="27" y="0"/>
                    </a:cubicBezTo>
                    <a:cubicBezTo>
                      <a:pt x="26" y="0"/>
                      <a:pt x="24" y="0"/>
                      <a:pt x="22" y="1"/>
                    </a:cubicBezTo>
                    <a:cubicBezTo>
                      <a:pt x="15" y="2"/>
                      <a:pt x="11" y="3"/>
                      <a:pt x="7" y="1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3" y="0"/>
                      <a:pt x="0" y="2"/>
                      <a:pt x="0" y="3"/>
                    </a:cubicBezTo>
                    <a:cubicBezTo>
                      <a:pt x="0" y="3"/>
                      <a:pt x="2" y="5"/>
                      <a:pt x="10" y="8"/>
                    </a:cubicBezTo>
                    <a:cubicBezTo>
                      <a:pt x="16" y="9"/>
                      <a:pt x="18" y="12"/>
                      <a:pt x="20" y="14"/>
                    </a:cubicBezTo>
                    <a:cubicBezTo>
                      <a:pt x="21" y="15"/>
                      <a:pt x="22" y="16"/>
                      <a:pt x="23" y="16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6"/>
                      <a:pt x="24" y="15"/>
                      <a:pt x="24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1" name="Freeform 1226">
                <a:extLst>
                  <a:ext uri="{FF2B5EF4-FFF2-40B4-BE49-F238E27FC236}">
                    <a16:creationId xmlns:a16="http://schemas.microsoft.com/office/drawing/2014/main" id="{18F2680F-EA36-4EAA-8A3F-3C7211584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45" y="3279"/>
                <a:ext cx="38" cy="49"/>
              </a:xfrm>
              <a:custGeom>
                <a:avLst/>
                <a:gdLst>
                  <a:gd name="T0" fmla="*/ 19 w 40"/>
                  <a:gd name="T1" fmla="*/ 52 h 52"/>
                  <a:gd name="T2" fmla="*/ 20 w 40"/>
                  <a:gd name="T3" fmla="*/ 52 h 52"/>
                  <a:gd name="T4" fmla="*/ 22 w 40"/>
                  <a:gd name="T5" fmla="*/ 51 h 52"/>
                  <a:gd name="T6" fmla="*/ 24 w 40"/>
                  <a:gd name="T7" fmla="*/ 51 h 52"/>
                  <a:gd name="T8" fmla="*/ 27 w 40"/>
                  <a:gd name="T9" fmla="*/ 50 h 52"/>
                  <a:gd name="T10" fmla="*/ 29 w 40"/>
                  <a:gd name="T11" fmla="*/ 50 h 52"/>
                  <a:gd name="T12" fmla="*/ 32 w 40"/>
                  <a:gd name="T13" fmla="*/ 50 h 52"/>
                  <a:gd name="T14" fmla="*/ 34 w 40"/>
                  <a:gd name="T15" fmla="*/ 49 h 52"/>
                  <a:gd name="T16" fmla="*/ 36 w 40"/>
                  <a:gd name="T17" fmla="*/ 49 h 52"/>
                  <a:gd name="T18" fmla="*/ 36 w 40"/>
                  <a:gd name="T19" fmla="*/ 48 h 52"/>
                  <a:gd name="T20" fmla="*/ 38 w 40"/>
                  <a:gd name="T21" fmla="*/ 43 h 52"/>
                  <a:gd name="T22" fmla="*/ 37 w 40"/>
                  <a:gd name="T23" fmla="*/ 37 h 52"/>
                  <a:gd name="T24" fmla="*/ 37 w 40"/>
                  <a:gd name="T25" fmla="*/ 26 h 52"/>
                  <a:gd name="T26" fmla="*/ 37 w 40"/>
                  <a:gd name="T27" fmla="*/ 25 h 52"/>
                  <a:gd name="T28" fmla="*/ 28 w 40"/>
                  <a:gd name="T29" fmla="*/ 20 h 52"/>
                  <a:gd name="T30" fmla="*/ 24 w 40"/>
                  <a:gd name="T31" fmla="*/ 15 h 52"/>
                  <a:gd name="T32" fmla="*/ 19 w 40"/>
                  <a:gd name="T33" fmla="*/ 7 h 52"/>
                  <a:gd name="T34" fmla="*/ 17 w 40"/>
                  <a:gd name="T35" fmla="*/ 4 h 52"/>
                  <a:gd name="T36" fmla="*/ 16 w 40"/>
                  <a:gd name="T37" fmla="*/ 3 h 52"/>
                  <a:gd name="T38" fmla="*/ 15 w 40"/>
                  <a:gd name="T39" fmla="*/ 2 h 52"/>
                  <a:gd name="T40" fmla="*/ 15 w 40"/>
                  <a:gd name="T41" fmla="*/ 2 h 52"/>
                  <a:gd name="T42" fmla="*/ 9 w 40"/>
                  <a:gd name="T43" fmla="*/ 0 h 52"/>
                  <a:gd name="T44" fmla="*/ 0 w 40"/>
                  <a:gd name="T45" fmla="*/ 3 h 52"/>
                  <a:gd name="T46" fmla="*/ 0 w 40"/>
                  <a:gd name="T47" fmla="*/ 5 h 52"/>
                  <a:gd name="T48" fmla="*/ 0 w 40"/>
                  <a:gd name="T49" fmla="*/ 6 h 52"/>
                  <a:gd name="T50" fmla="*/ 1 w 40"/>
                  <a:gd name="T51" fmla="*/ 6 h 52"/>
                  <a:gd name="T52" fmla="*/ 5 w 40"/>
                  <a:gd name="T53" fmla="*/ 13 h 52"/>
                  <a:gd name="T54" fmla="*/ 6 w 40"/>
                  <a:gd name="T55" fmla="*/ 17 h 52"/>
                  <a:gd name="T56" fmla="*/ 6 w 40"/>
                  <a:gd name="T57" fmla="*/ 18 h 52"/>
                  <a:gd name="T58" fmla="*/ 6 w 40"/>
                  <a:gd name="T59" fmla="*/ 19 h 52"/>
                  <a:gd name="T60" fmla="*/ 7 w 40"/>
                  <a:gd name="T61" fmla="*/ 23 h 52"/>
                  <a:gd name="T62" fmla="*/ 7 w 40"/>
                  <a:gd name="T63" fmla="*/ 29 h 52"/>
                  <a:gd name="T64" fmla="*/ 6 w 40"/>
                  <a:gd name="T65" fmla="*/ 31 h 52"/>
                  <a:gd name="T66" fmla="*/ 6 w 40"/>
                  <a:gd name="T67" fmla="*/ 34 h 52"/>
                  <a:gd name="T68" fmla="*/ 5 w 40"/>
                  <a:gd name="T69" fmla="*/ 35 h 52"/>
                  <a:gd name="T70" fmla="*/ 5 w 40"/>
                  <a:gd name="T71" fmla="*/ 35 h 52"/>
                  <a:gd name="T72" fmla="*/ 4 w 40"/>
                  <a:gd name="T73" fmla="*/ 36 h 52"/>
                  <a:gd name="T74" fmla="*/ 3 w 40"/>
                  <a:gd name="T75" fmla="*/ 36 h 52"/>
                  <a:gd name="T76" fmla="*/ 2 w 40"/>
                  <a:gd name="T77" fmla="*/ 39 h 52"/>
                  <a:gd name="T78" fmla="*/ 4 w 40"/>
                  <a:gd name="T79" fmla="*/ 41 h 52"/>
                  <a:gd name="T80" fmla="*/ 7 w 40"/>
                  <a:gd name="T81" fmla="*/ 44 h 52"/>
                  <a:gd name="T82" fmla="*/ 9 w 40"/>
                  <a:gd name="T83" fmla="*/ 4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0" h="52">
                    <a:moveTo>
                      <a:pt x="12" y="48"/>
                    </a:moveTo>
                    <a:cubicBezTo>
                      <a:pt x="14" y="49"/>
                      <a:pt x="17" y="51"/>
                      <a:pt x="19" y="52"/>
                    </a:cubicBezTo>
                    <a:cubicBezTo>
                      <a:pt x="19" y="52"/>
                      <a:pt x="20" y="52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0" y="52"/>
                      <a:pt x="20" y="52"/>
                      <a:pt x="20" y="52"/>
                    </a:cubicBezTo>
                    <a:cubicBezTo>
                      <a:pt x="21" y="52"/>
                      <a:pt x="22" y="51"/>
                      <a:pt x="22" y="51"/>
                    </a:cubicBezTo>
                    <a:cubicBezTo>
                      <a:pt x="22" y="51"/>
                      <a:pt x="22" y="51"/>
                      <a:pt x="22" y="51"/>
                    </a:cubicBezTo>
                    <a:cubicBezTo>
                      <a:pt x="23" y="51"/>
                      <a:pt x="24" y="51"/>
                      <a:pt x="24" y="51"/>
                    </a:cubicBezTo>
                    <a:cubicBezTo>
                      <a:pt x="24" y="51"/>
                      <a:pt x="25" y="51"/>
                      <a:pt x="25" y="51"/>
                    </a:cubicBezTo>
                    <a:cubicBezTo>
                      <a:pt x="25" y="51"/>
                      <a:pt x="26" y="51"/>
                      <a:pt x="27" y="50"/>
                    </a:cubicBezTo>
                    <a:cubicBezTo>
                      <a:pt x="27" y="50"/>
                      <a:pt x="27" y="50"/>
                      <a:pt x="28" y="50"/>
                    </a:cubicBezTo>
                    <a:cubicBezTo>
                      <a:pt x="28" y="50"/>
                      <a:pt x="29" y="50"/>
                      <a:pt x="29" y="50"/>
                    </a:cubicBezTo>
                    <a:cubicBezTo>
                      <a:pt x="29" y="50"/>
                      <a:pt x="30" y="50"/>
                      <a:pt x="30" y="50"/>
                    </a:cubicBezTo>
                    <a:cubicBezTo>
                      <a:pt x="31" y="50"/>
                      <a:pt x="31" y="50"/>
                      <a:pt x="32" y="50"/>
                    </a:cubicBezTo>
                    <a:cubicBezTo>
                      <a:pt x="32" y="49"/>
                      <a:pt x="33" y="49"/>
                      <a:pt x="33" y="49"/>
                    </a:cubicBezTo>
                    <a:cubicBezTo>
                      <a:pt x="33" y="49"/>
                      <a:pt x="34" y="49"/>
                      <a:pt x="34" y="49"/>
                    </a:cubicBezTo>
                    <a:cubicBezTo>
                      <a:pt x="35" y="49"/>
                      <a:pt x="35" y="49"/>
                      <a:pt x="35" y="49"/>
                    </a:cubicBezTo>
                    <a:cubicBezTo>
                      <a:pt x="36" y="49"/>
                      <a:pt x="36" y="49"/>
                      <a:pt x="36" y="49"/>
                    </a:cubicBezTo>
                    <a:cubicBezTo>
                      <a:pt x="36" y="49"/>
                      <a:pt x="36" y="49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7"/>
                    </a:cubicBezTo>
                    <a:cubicBezTo>
                      <a:pt x="36" y="46"/>
                      <a:pt x="37" y="44"/>
                      <a:pt x="38" y="43"/>
                    </a:cubicBezTo>
                    <a:cubicBezTo>
                      <a:pt x="39" y="42"/>
                      <a:pt x="39" y="41"/>
                      <a:pt x="40" y="41"/>
                    </a:cubicBezTo>
                    <a:cubicBezTo>
                      <a:pt x="40" y="40"/>
                      <a:pt x="38" y="38"/>
                      <a:pt x="37" y="37"/>
                    </a:cubicBezTo>
                    <a:cubicBezTo>
                      <a:pt x="35" y="35"/>
                      <a:pt x="34" y="33"/>
                      <a:pt x="35" y="31"/>
                    </a:cubicBezTo>
                    <a:cubicBezTo>
                      <a:pt x="35" y="29"/>
                      <a:pt x="36" y="27"/>
                      <a:pt x="37" y="26"/>
                    </a:cubicBezTo>
                    <a:cubicBezTo>
                      <a:pt x="37" y="26"/>
                      <a:pt x="37" y="25"/>
                      <a:pt x="37" y="25"/>
                    </a:cubicBezTo>
                    <a:cubicBezTo>
                      <a:pt x="37" y="25"/>
                      <a:pt x="37" y="25"/>
                      <a:pt x="37" y="25"/>
                    </a:cubicBezTo>
                    <a:cubicBezTo>
                      <a:pt x="37" y="24"/>
                      <a:pt x="37" y="23"/>
                      <a:pt x="37" y="22"/>
                    </a:cubicBezTo>
                    <a:cubicBezTo>
                      <a:pt x="35" y="21"/>
                      <a:pt x="30" y="21"/>
                      <a:pt x="28" y="20"/>
                    </a:cubicBezTo>
                    <a:cubicBezTo>
                      <a:pt x="27" y="20"/>
                      <a:pt x="26" y="20"/>
                      <a:pt x="26" y="20"/>
                    </a:cubicBezTo>
                    <a:cubicBezTo>
                      <a:pt x="23" y="19"/>
                      <a:pt x="24" y="16"/>
                      <a:pt x="24" y="15"/>
                    </a:cubicBezTo>
                    <a:cubicBezTo>
                      <a:pt x="24" y="14"/>
                      <a:pt x="24" y="13"/>
                      <a:pt x="24" y="13"/>
                    </a:cubicBezTo>
                    <a:cubicBezTo>
                      <a:pt x="21" y="13"/>
                      <a:pt x="19" y="10"/>
                      <a:pt x="19" y="7"/>
                    </a:cubicBezTo>
                    <a:cubicBezTo>
                      <a:pt x="19" y="7"/>
                      <a:pt x="19" y="7"/>
                      <a:pt x="19" y="6"/>
                    </a:cubicBezTo>
                    <a:cubicBezTo>
                      <a:pt x="18" y="6"/>
                      <a:pt x="18" y="5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6" y="4"/>
                      <a:pt x="16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2" y="1"/>
                      <a:pt x="10" y="0"/>
                      <a:pt x="9" y="0"/>
                    </a:cubicBezTo>
                    <a:cubicBezTo>
                      <a:pt x="8" y="1"/>
                      <a:pt x="3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5" y="8"/>
                      <a:pt x="5" y="11"/>
                      <a:pt x="5" y="13"/>
                    </a:cubicBezTo>
                    <a:cubicBezTo>
                      <a:pt x="5" y="14"/>
                      <a:pt x="5" y="15"/>
                      <a:pt x="6" y="16"/>
                    </a:cubicBezTo>
                    <a:cubicBezTo>
                      <a:pt x="6" y="16"/>
                      <a:pt x="6" y="16"/>
                      <a:pt x="6" y="17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7"/>
                      <a:pt x="6" y="18"/>
                      <a:pt x="6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25"/>
                      <a:pt x="7" y="27"/>
                      <a:pt x="7" y="29"/>
                    </a:cubicBezTo>
                    <a:cubicBezTo>
                      <a:pt x="6" y="29"/>
                      <a:pt x="6" y="30"/>
                      <a:pt x="6" y="30"/>
                    </a:cubicBezTo>
                    <a:cubicBezTo>
                      <a:pt x="6" y="31"/>
                      <a:pt x="6" y="31"/>
                      <a:pt x="6" y="31"/>
                    </a:cubicBezTo>
                    <a:cubicBezTo>
                      <a:pt x="6" y="32"/>
                      <a:pt x="6" y="32"/>
                      <a:pt x="6" y="32"/>
                    </a:cubicBezTo>
                    <a:cubicBezTo>
                      <a:pt x="6" y="33"/>
                      <a:pt x="6" y="33"/>
                      <a:pt x="6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5" y="34"/>
                      <a:pt x="5" y="35"/>
                      <a:pt x="5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3" y="36"/>
                      <a:pt x="3" y="36"/>
                      <a:pt x="3" y="36"/>
                    </a:cubicBezTo>
                    <a:cubicBezTo>
                      <a:pt x="3" y="36"/>
                      <a:pt x="2" y="37"/>
                      <a:pt x="2" y="38"/>
                    </a:cubicBezTo>
                    <a:cubicBezTo>
                      <a:pt x="2" y="38"/>
                      <a:pt x="2" y="38"/>
                      <a:pt x="2" y="39"/>
                    </a:cubicBezTo>
                    <a:cubicBezTo>
                      <a:pt x="2" y="39"/>
                      <a:pt x="3" y="39"/>
                      <a:pt x="3" y="39"/>
                    </a:cubicBezTo>
                    <a:cubicBezTo>
                      <a:pt x="3" y="40"/>
                      <a:pt x="4" y="40"/>
                      <a:pt x="4" y="41"/>
                    </a:cubicBezTo>
                    <a:cubicBezTo>
                      <a:pt x="4" y="41"/>
                      <a:pt x="5" y="42"/>
                      <a:pt x="5" y="42"/>
                    </a:cubicBezTo>
                    <a:cubicBezTo>
                      <a:pt x="6" y="43"/>
                      <a:pt x="6" y="43"/>
                      <a:pt x="7" y="44"/>
                    </a:cubicBezTo>
                    <a:cubicBezTo>
                      <a:pt x="7" y="44"/>
                      <a:pt x="7" y="45"/>
                      <a:pt x="8" y="45"/>
                    </a:cubicBezTo>
                    <a:cubicBezTo>
                      <a:pt x="8" y="45"/>
                      <a:pt x="8" y="46"/>
                      <a:pt x="9" y="46"/>
                    </a:cubicBezTo>
                    <a:cubicBezTo>
                      <a:pt x="9" y="46"/>
                      <a:pt x="10" y="47"/>
                      <a:pt x="12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</p:grpSp>
        <p:grpSp>
          <p:nvGrpSpPr>
            <p:cNvPr id="9" name="Group 1229">
              <a:extLst>
                <a:ext uri="{FF2B5EF4-FFF2-40B4-BE49-F238E27FC236}">
                  <a16:creationId xmlns:a16="http://schemas.microsoft.com/office/drawing/2014/main" id="{F2C6DF2B-FE33-481E-A97F-E3530A399BCB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532320" y="3751764"/>
              <a:ext cx="1445005" cy="1801223"/>
              <a:chOff x="1483" y="2550"/>
              <a:chExt cx="729" cy="816"/>
            </a:xfrm>
            <a:solidFill>
              <a:schemeClr val="tx2"/>
            </a:solidFill>
          </p:grpSpPr>
          <p:grpSp>
            <p:nvGrpSpPr>
              <p:cNvPr id="378" name="Group 1430">
                <a:extLst>
                  <a:ext uri="{FF2B5EF4-FFF2-40B4-BE49-F238E27FC236}">
                    <a16:creationId xmlns:a16="http://schemas.microsoft.com/office/drawing/2014/main" id="{2B5015F6-D32B-4EFC-BE31-96F543E6714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483" y="2550"/>
                <a:ext cx="729" cy="816"/>
                <a:chOff x="1483" y="2550"/>
                <a:chExt cx="729" cy="816"/>
              </a:xfrm>
              <a:grpFill/>
            </p:grpSpPr>
            <p:sp>
              <p:nvSpPr>
                <p:cNvPr id="802" name="Freeform 1230">
                  <a:extLst>
                    <a:ext uri="{FF2B5EF4-FFF2-40B4-BE49-F238E27FC236}">
                      <a16:creationId xmlns:a16="http://schemas.microsoft.com/office/drawing/2014/main" id="{4C575EFB-8453-45A7-9D1E-097DC64BEF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2" y="3168"/>
                  <a:ext cx="17" cy="6"/>
                </a:xfrm>
                <a:custGeom>
                  <a:avLst/>
                  <a:gdLst>
                    <a:gd name="T0" fmla="*/ 18 w 18"/>
                    <a:gd name="T1" fmla="*/ 0 h 6"/>
                    <a:gd name="T2" fmla="*/ 16 w 18"/>
                    <a:gd name="T3" fmla="*/ 0 h 6"/>
                    <a:gd name="T4" fmla="*/ 16 w 18"/>
                    <a:gd name="T5" fmla="*/ 0 h 6"/>
                    <a:gd name="T6" fmla="*/ 14 w 18"/>
                    <a:gd name="T7" fmla="*/ 0 h 6"/>
                    <a:gd name="T8" fmla="*/ 4 w 18"/>
                    <a:gd name="T9" fmla="*/ 1 h 6"/>
                    <a:gd name="T10" fmla="*/ 3 w 18"/>
                    <a:gd name="T11" fmla="*/ 1 h 6"/>
                    <a:gd name="T12" fmla="*/ 2 w 18"/>
                    <a:gd name="T13" fmla="*/ 1 h 6"/>
                    <a:gd name="T14" fmla="*/ 1 w 18"/>
                    <a:gd name="T15" fmla="*/ 1 h 6"/>
                    <a:gd name="T16" fmla="*/ 1 w 18"/>
                    <a:gd name="T17" fmla="*/ 1 h 6"/>
                    <a:gd name="T18" fmla="*/ 0 w 18"/>
                    <a:gd name="T19" fmla="*/ 2 h 6"/>
                    <a:gd name="T20" fmla="*/ 0 w 18"/>
                    <a:gd name="T21" fmla="*/ 2 h 6"/>
                    <a:gd name="T22" fmla="*/ 3 w 18"/>
                    <a:gd name="T23" fmla="*/ 4 h 6"/>
                    <a:gd name="T24" fmla="*/ 4 w 18"/>
                    <a:gd name="T25" fmla="*/ 6 h 6"/>
                    <a:gd name="T26" fmla="*/ 13 w 18"/>
                    <a:gd name="T27" fmla="*/ 1 h 6"/>
                    <a:gd name="T28" fmla="*/ 14 w 18"/>
                    <a:gd name="T29" fmla="*/ 1 h 6"/>
                    <a:gd name="T30" fmla="*/ 15 w 18"/>
                    <a:gd name="T31" fmla="*/ 1 h 6"/>
                    <a:gd name="T32" fmla="*/ 16 w 18"/>
                    <a:gd name="T33" fmla="*/ 1 h 6"/>
                    <a:gd name="T34" fmla="*/ 16 w 18"/>
                    <a:gd name="T35" fmla="*/ 0 h 6"/>
                    <a:gd name="T36" fmla="*/ 17 w 18"/>
                    <a:gd name="T37" fmla="*/ 0 h 6"/>
                    <a:gd name="T38" fmla="*/ 18 w 18"/>
                    <a:gd name="T39" fmla="*/ 0 h 6"/>
                    <a:gd name="T40" fmla="*/ 18 w 18"/>
                    <a:gd name="T4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8" h="6">
                      <a:moveTo>
                        <a:pt x="18" y="0"/>
                      </a:moveTo>
                      <a:cubicBezTo>
                        <a:pt x="17" y="0"/>
                        <a:pt x="17" y="0"/>
                        <a:pt x="16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4" y="0"/>
                      </a:cubicBezTo>
                      <a:cubicBezTo>
                        <a:pt x="11" y="0"/>
                        <a:pt x="7" y="0"/>
                        <a:pt x="4" y="1"/>
                      </a:cubicBezTo>
                      <a:cubicBezTo>
                        <a:pt x="4" y="1"/>
                        <a:pt x="4" y="1"/>
                        <a:pt x="3" y="1"/>
                      </a:cubicBezTo>
                      <a:cubicBezTo>
                        <a:pt x="3" y="1"/>
                        <a:pt x="3" y="1"/>
                        <a:pt x="2" y="1"/>
                      </a:cubicBezTo>
                      <a:cubicBezTo>
                        <a:pt x="2" y="1"/>
                        <a:pt x="2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1" y="3"/>
                        <a:pt x="2" y="3"/>
                        <a:pt x="3" y="4"/>
                      </a:cubicBezTo>
                      <a:cubicBezTo>
                        <a:pt x="3" y="5"/>
                        <a:pt x="4" y="5"/>
                        <a:pt x="4" y="6"/>
                      </a:cubicBezTo>
                      <a:cubicBezTo>
                        <a:pt x="6" y="4"/>
                        <a:pt x="9" y="1"/>
                        <a:pt x="13" y="1"/>
                      </a:cubicBezTo>
                      <a:cubicBezTo>
                        <a:pt x="13" y="1"/>
                        <a:pt x="14" y="1"/>
                        <a:pt x="14" y="1"/>
                      </a:cubicBezTo>
                      <a:cubicBezTo>
                        <a:pt x="14" y="1"/>
                        <a:pt x="14" y="1"/>
                        <a:pt x="15" y="1"/>
                      </a:cubicBezTo>
                      <a:cubicBezTo>
                        <a:pt x="15" y="1"/>
                        <a:pt x="15" y="1"/>
                        <a:pt x="16" y="1"/>
                      </a:cubicBezTo>
                      <a:cubicBezTo>
                        <a:pt x="16" y="1"/>
                        <a:pt x="16" y="0"/>
                        <a:pt x="16" y="0"/>
                      </a:cubicBezTo>
                      <a:cubicBezTo>
                        <a:pt x="16" y="0"/>
                        <a:pt x="17" y="0"/>
                        <a:pt x="17" y="0"/>
                      </a:cubicBezTo>
                      <a:cubicBezTo>
                        <a:pt x="17" y="0"/>
                        <a:pt x="18" y="0"/>
                        <a:pt x="18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03" name="Freeform 1231">
                  <a:extLst>
                    <a:ext uri="{FF2B5EF4-FFF2-40B4-BE49-F238E27FC236}">
                      <a16:creationId xmlns:a16="http://schemas.microsoft.com/office/drawing/2014/main" id="{B99D249F-03A0-4CD0-8A43-A88E0AA662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7" y="3162"/>
                  <a:ext cx="104" cy="132"/>
                </a:xfrm>
                <a:custGeom>
                  <a:avLst/>
                  <a:gdLst>
                    <a:gd name="T0" fmla="*/ 82 w 109"/>
                    <a:gd name="T1" fmla="*/ 58 h 138"/>
                    <a:gd name="T2" fmla="*/ 89 w 109"/>
                    <a:gd name="T3" fmla="*/ 54 h 138"/>
                    <a:gd name="T4" fmla="*/ 94 w 109"/>
                    <a:gd name="T5" fmla="*/ 53 h 138"/>
                    <a:gd name="T6" fmla="*/ 94 w 109"/>
                    <a:gd name="T7" fmla="*/ 13 h 138"/>
                    <a:gd name="T8" fmla="*/ 96 w 109"/>
                    <a:gd name="T9" fmla="*/ 13 h 138"/>
                    <a:gd name="T10" fmla="*/ 106 w 109"/>
                    <a:gd name="T11" fmla="*/ 11 h 138"/>
                    <a:gd name="T12" fmla="*/ 109 w 109"/>
                    <a:gd name="T13" fmla="*/ 10 h 138"/>
                    <a:gd name="T14" fmla="*/ 109 w 109"/>
                    <a:gd name="T15" fmla="*/ 10 h 138"/>
                    <a:gd name="T16" fmla="*/ 109 w 109"/>
                    <a:gd name="T17" fmla="*/ 10 h 138"/>
                    <a:gd name="T18" fmla="*/ 107 w 109"/>
                    <a:gd name="T19" fmla="*/ 10 h 138"/>
                    <a:gd name="T20" fmla="*/ 106 w 109"/>
                    <a:gd name="T21" fmla="*/ 10 h 138"/>
                    <a:gd name="T22" fmla="*/ 103 w 109"/>
                    <a:gd name="T23" fmla="*/ 10 h 138"/>
                    <a:gd name="T24" fmla="*/ 98 w 109"/>
                    <a:gd name="T25" fmla="*/ 9 h 138"/>
                    <a:gd name="T26" fmla="*/ 91 w 109"/>
                    <a:gd name="T27" fmla="*/ 9 h 138"/>
                    <a:gd name="T28" fmla="*/ 74 w 109"/>
                    <a:gd name="T29" fmla="*/ 10 h 138"/>
                    <a:gd name="T30" fmla="*/ 73 w 109"/>
                    <a:gd name="T31" fmla="*/ 10 h 138"/>
                    <a:gd name="T32" fmla="*/ 69 w 109"/>
                    <a:gd name="T33" fmla="*/ 6 h 138"/>
                    <a:gd name="T34" fmla="*/ 31 w 109"/>
                    <a:gd name="T35" fmla="*/ 6 h 138"/>
                    <a:gd name="T36" fmla="*/ 20 w 109"/>
                    <a:gd name="T37" fmla="*/ 3 h 138"/>
                    <a:gd name="T38" fmla="*/ 11 w 109"/>
                    <a:gd name="T39" fmla="*/ 2 h 138"/>
                    <a:gd name="T40" fmla="*/ 10 w 109"/>
                    <a:gd name="T41" fmla="*/ 3 h 138"/>
                    <a:gd name="T42" fmla="*/ 9 w 109"/>
                    <a:gd name="T43" fmla="*/ 3 h 138"/>
                    <a:gd name="T44" fmla="*/ 6 w 109"/>
                    <a:gd name="T45" fmla="*/ 1 h 138"/>
                    <a:gd name="T46" fmla="*/ 5 w 109"/>
                    <a:gd name="T47" fmla="*/ 0 h 138"/>
                    <a:gd name="T48" fmla="*/ 5 w 109"/>
                    <a:gd name="T49" fmla="*/ 0 h 138"/>
                    <a:gd name="T50" fmla="*/ 3 w 109"/>
                    <a:gd name="T51" fmla="*/ 2 h 138"/>
                    <a:gd name="T52" fmla="*/ 3 w 109"/>
                    <a:gd name="T53" fmla="*/ 3 h 138"/>
                    <a:gd name="T54" fmla="*/ 0 w 109"/>
                    <a:gd name="T55" fmla="*/ 3 h 138"/>
                    <a:gd name="T56" fmla="*/ 6 w 109"/>
                    <a:gd name="T57" fmla="*/ 15 h 138"/>
                    <a:gd name="T58" fmla="*/ 17 w 109"/>
                    <a:gd name="T59" fmla="*/ 39 h 138"/>
                    <a:gd name="T60" fmla="*/ 23 w 109"/>
                    <a:gd name="T61" fmla="*/ 52 h 138"/>
                    <a:gd name="T62" fmla="*/ 28 w 109"/>
                    <a:gd name="T63" fmla="*/ 63 h 138"/>
                    <a:gd name="T64" fmla="*/ 29 w 109"/>
                    <a:gd name="T65" fmla="*/ 74 h 138"/>
                    <a:gd name="T66" fmla="*/ 29 w 109"/>
                    <a:gd name="T67" fmla="*/ 81 h 138"/>
                    <a:gd name="T68" fmla="*/ 33 w 109"/>
                    <a:gd name="T69" fmla="*/ 99 h 138"/>
                    <a:gd name="T70" fmla="*/ 33 w 109"/>
                    <a:gd name="T71" fmla="*/ 104 h 138"/>
                    <a:gd name="T72" fmla="*/ 40 w 109"/>
                    <a:gd name="T73" fmla="*/ 126 h 138"/>
                    <a:gd name="T74" fmla="*/ 47 w 109"/>
                    <a:gd name="T75" fmla="*/ 134 h 138"/>
                    <a:gd name="T76" fmla="*/ 48 w 109"/>
                    <a:gd name="T77" fmla="*/ 134 h 138"/>
                    <a:gd name="T78" fmla="*/ 55 w 109"/>
                    <a:gd name="T79" fmla="*/ 128 h 138"/>
                    <a:gd name="T80" fmla="*/ 58 w 109"/>
                    <a:gd name="T81" fmla="*/ 130 h 138"/>
                    <a:gd name="T82" fmla="*/ 60 w 109"/>
                    <a:gd name="T83" fmla="*/ 135 h 138"/>
                    <a:gd name="T84" fmla="*/ 63 w 109"/>
                    <a:gd name="T85" fmla="*/ 138 h 138"/>
                    <a:gd name="T86" fmla="*/ 68 w 109"/>
                    <a:gd name="T87" fmla="*/ 138 h 138"/>
                    <a:gd name="T88" fmla="*/ 73 w 109"/>
                    <a:gd name="T89" fmla="*/ 138 h 138"/>
                    <a:gd name="T90" fmla="*/ 74 w 109"/>
                    <a:gd name="T91" fmla="*/ 138 h 138"/>
                    <a:gd name="T92" fmla="*/ 76 w 109"/>
                    <a:gd name="T93" fmla="*/ 138 h 138"/>
                    <a:gd name="T94" fmla="*/ 79 w 109"/>
                    <a:gd name="T95" fmla="*/ 135 h 138"/>
                    <a:gd name="T96" fmla="*/ 82 w 109"/>
                    <a:gd name="T97" fmla="*/ 132 h 138"/>
                    <a:gd name="T98" fmla="*/ 82 w 109"/>
                    <a:gd name="T99" fmla="*/ 92 h 138"/>
                    <a:gd name="T100" fmla="*/ 82 w 109"/>
                    <a:gd name="T101" fmla="*/ 88 h 138"/>
                    <a:gd name="T102" fmla="*/ 82 w 109"/>
                    <a:gd name="T103" fmla="*/ 58 h 1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09" h="138">
                      <a:moveTo>
                        <a:pt x="82" y="58"/>
                      </a:moveTo>
                      <a:cubicBezTo>
                        <a:pt x="82" y="55"/>
                        <a:pt x="86" y="54"/>
                        <a:pt x="89" y="54"/>
                      </a:cubicBezTo>
                      <a:cubicBezTo>
                        <a:pt x="90" y="54"/>
                        <a:pt x="93" y="54"/>
                        <a:pt x="94" y="53"/>
                      </a:cubicBezTo>
                      <a:cubicBezTo>
                        <a:pt x="94" y="13"/>
                        <a:pt x="94" y="13"/>
                        <a:pt x="94" y="13"/>
                      </a:cubicBezTo>
                      <a:cubicBezTo>
                        <a:pt x="96" y="13"/>
                        <a:pt x="96" y="13"/>
                        <a:pt x="96" y="13"/>
                      </a:cubicBezTo>
                      <a:cubicBezTo>
                        <a:pt x="99" y="12"/>
                        <a:pt x="104" y="12"/>
                        <a:pt x="106" y="11"/>
                      </a:cubicBezTo>
                      <a:cubicBezTo>
                        <a:pt x="106" y="11"/>
                        <a:pt x="107" y="11"/>
                        <a:pt x="109" y="10"/>
                      </a:cubicBezTo>
                      <a:cubicBezTo>
                        <a:pt x="109" y="10"/>
                        <a:pt x="109" y="10"/>
                        <a:pt x="109" y="10"/>
                      </a:cubicBezTo>
                      <a:cubicBezTo>
                        <a:pt x="109" y="10"/>
                        <a:pt x="109" y="10"/>
                        <a:pt x="109" y="10"/>
                      </a:cubicBezTo>
                      <a:cubicBezTo>
                        <a:pt x="108" y="10"/>
                        <a:pt x="107" y="10"/>
                        <a:pt x="107" y="10"/>
                      </a:cubicBezTo>
                      <a:cubicBezTo>
                        <a:pt x="106" y="10"/>
                        <a:pt x="106" y="10"/>
                        <a:pt x="106" y="10"/>
                      </a:cubicBezTo>
                      <a:cubicBezTo>
                        <a:pt x="105" y="10"/>
                        <a:pt x="104" y="10"/>
                        <a:pt x="103" y="10"/>
                      </a:cubicBezTo>
                      <a:cubicBezTo>
                        <a:pt x="101" y="10"/>
                        <a:pt x="99" y="10"/>
                        <a:pt x="98" y="9"/>
                      </a:cubicBezTo>
                      <a:cubicBezTo>
                        <a:pt x="98" y="9"/>
                        <a:pt x="96" y="9"/>
                        <a:pt x="91" y="9"/>
                      </a:cubicBezTo>
                      <a:cubicBezTo>
                        <a:pt x="83" y="9"/>
                        <a:pt x="74" y="10"/>
                        <a:pt x="74" y="10"/>
                      </a:cubicBezTo>
                      <a:cubicBezTo>
                        <a:pt x="73" y="10"/>
                        <a:pt x="73" y="10"/>
                        <a:pt x="73" y="10"/>
                      </a:cubicBezTo>
                      <a:cubicBezTo>
                        <a:pt x="69" y="6"/>
                        <a:pt x="69" y="6"/>
                        <a:pt x="69" y="6"/>
                      </a:cubicBezTo>
                      <a:cubicBezTo>
                        <a:pt x="31" y="6"/>
                        <a:pt x="31" y="6"/>
                        <a:pt x="31" y="6"/>
                      </a:cubicBezTo>
                      <a:cubicBezTo>
                        <a:pt x="27" y="6"/>
                        <a:pt x="24" y="5"/>
                        <a:pt x="20" y="3"/>
                      </a:cubicBezTo>
                      <a:cubicBezTo>
                        <a:pt x="17" y="1"/>
                        <a:pt x="14" y="1"/>
                        <a:pt x="11" y="2"/>
                      </a:cubicBezTo>
                      <a:cubicBezTo>
                        <a:pt x="10" y="2"/>
                        <a:pt x="10" y="3"/>
                        <a:pt x="10" y="3"/>
                      </a:cubicBezTo>
                      <a:cubicBezTo>
                        <a:pt x="9" y="3"/>
                        <a:pt x="9" y="3"/>
                        <a:pt x="9" y="3"/>
                      </a:cubicBezTo>
                      <a:cubicBezTo>
                        <a:pt x="7" y="3"/>
                        <a:pt x="6" y="2"/>
                        <a:pt x="6" y="1"/>
                      </a:cubicBezTo>
                      <a:cubicBezTo>
                        <a:pt x="5" y="1"/>
                        <a:pt x="5" y="1"/>
                        <a:pt x="5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3" y="2"/>
                        <a:pt x="3" y="2"/>
                      </a:cubicBezTo>
                      <a:cubicBezTo>
                        <a:pt x="3" y="3"/>
                        <a:pt x="3" y="3"/>
                        <a:pt x="3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6"/>
                        <a:pt x="2" y="11"/>
                        <a:pt x="6" y="15"/>
                      </a:cubicBezTo>
                      <a:cubicBezTo>
                        <a:pt x="10" y="21"/>
                        <a:pt x="14" y="31"/>
                        <a:pt x="17" y="39"/>
                      </a:cubicBezTo>
                      <a:cubicBezTo>
                        <a:pt x="18" y="43"/>
                        <a:pt x="21" y="48"/>
                        <a:pt x="23" y="52"/>
                      </a:cubicBezTo>
                      <a:cubicBezTo>
                        <a:pt x="25" y="56"/>
                        <a:pt x="27" y="59"/>
                        <a:pt x="28" y="63"/>
                      </a:cubicBezTo>
                      <a:cubicBezTo>
                        <a:pt x="29" y="66"/>
                        <a:pt x="29" y="70"/>
                        <a:pt x="29" y="74"/>
                      </a:cubicBezTo>
                      <a:cubicBezTo>
                        <a:pt x="28" y="77"/>
                        <a:pt x="28" y="80"/>
                        <a:pt x="29" y="81"/>
                      </a:cubicBezTo>
                      <a:cubicBezTo>
                        <a:pt x="31" y="85"/>
                        <a:pt x="32" y="91"/>
                        <a:pt x="33" y="99"/>
                      </a:cubicBezTo>
                      <a:cubicBezTo>
                        <a:pt x="33" y="101"/>
                        <a:pt x="33" y="102"/>
                        <a:pt x="33" y="104"/>
                      </a:cubicBezTo>
                      <a:cubicBezTo>
                        <a:pt x="34" y="111"/>
                        <a:pt x="35" y="121"/>
                        <a:pt x="40" y="126"/>
                      </a:cubicBezTo>
                      <a:cubicBezTo>
                        <a:pt x="42" y="128"/>
                        <a:pt x="44" y="131"/>
                        <a:pt x="47" y="134"/>
                      </a:cubicBezTo>
                      <a:cubicBezTo>
                        <a:pt x="47" y="134"/>
                        <a:pt x="48" y="134"/>
                        <a:pt x="48" y="134"/>
                      </a:cubicBezTo>
                      <a:cubicBezTo>
                        <a:pt x="49" y="132"/>
                        <a:pt x="52" y="128"/>
                        <a:pt x="55" y="128"/>
                      </a:cubicBezTo>
                      <a:cubicBezTo>
                        <a:pt x="56" y="128"/>
                        <a:pt x="57" y="129"/>
                        <a:pt x="58" y="130"/>
                      </a:cubicBezTo>
                      <a:cubicBezTo>
                        <a:pt x="59" y="132"/>
                        <a:pt x="60" y="133"/>
                        <a:pt x="60" y="135"/>
                      </a:cubicBezTo>
                      <a:cubicBezTo>
                        <a:pt x="61" y="137"/>
                        <a:pt x="61" y="138"/>
                        <a:pt x="63" y="138"/>
                      </a:cubicBezTo>
                      <a:cubicBezTo>
                        <a:pt x="64" y="138"/>
                        <a:pt x="66" y="138"/>
                        <a:pt x="68" y="138"/>
                      </a:cubicBezTo>
                      <a:cubicBezTo>
                        <a:pt x="70" y="138"/>
                        <a:pt x="72" y="138"/>
                        <a:pt x="73" y="138"/>
                      </a:cubicBezTo>
                      <a:cubicBezTo>
                        <a:pt x="74" y="138"/>
                        <a:pt x="74" y="138"/>
                        <a:pt x="74" y="138"/>
                      </a:cubicBezTo>
                      <a:cubicBezTo>
                        <a:pt x="75" y="138"/>
                        <a:pt x="76" y="138"/>
                        <a:pt x="76" y="138"/>
                      </a:cubicBezTo>
                      <a:cubicBezTo>
                        <a:pt x="76" y="137"/>
                        <a:pt x="77" y="136"/>
                        <a:pt x="79" y="135"/>
                      </a:cubicBezTo>
                      <a:cubicBezTo>
                        <a:pt x="80" y="134"/>
                        <a:pt x="82" y="133"/>
                        <a:pt x="82" y="132"/>
                      </a:cubicBezTo>
                      <a:cubicBezTo>
                        <a:pt x="82" y="92"/>
                        <a:pt x="82" y="92"/>
                        <a:pt x="82" y="92"/>
                      </a:cubicBezTo>
                      <a:cubicBezTo>
                        <a:pt x="82" y="88"/>
                        <a:pt x="82" y="88"/>
                        <a:pt x="82" y="88"/>
                      </a:cubicBezTo>
                      <a:lnTo>
                        <a:pt x="82" y="5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04" name="Freeform 1232">
                  <a:extLst>
                    <a:ext uri="{FF2B5EF4-FFF2-40B4-BE49-F238E27FC236}">
                      <a16:creationId xmlns:a16="http://schemas.microsoft.com/office/drawing/2014/main" id="{BA433014-89F0-488D-9FE4-FD3CF6903B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5" y="3147"/>
                  <a:ext cx="79" cy="72"/>
                </a:xfrm>
                <a:custGeom>
                  <a:avLst/>
                  <a:gdLst>
                    <a:gd name="T0" fmla="*/ 45 w 83"/>
                    <a:gd name="T1" fmla="*/ 1 h 75"/>
                    <a:gd name="T2" fmla="*/ 41 w 83"/>
                    <a:gd name="T3" fmla="*/ 4 h 75"/>
                    <a:gd name="T4" fmla="*/ 29 w 83"/>
                    <a:gd name="T5" fmla="*/ 14 h 75"/>
                    <a:gd name="T6" fmla="*/ 23 w 83"/>
                    <a:gd name="T7" fmla="*/ 21 h 75"/>
                    <a:gd name="T8" fmla="*/ 18 w 83"/>
                    <a:gd name="T9" fmla="*/ 27 h 75"/>
                    <a:gd name="T10" fmla="*/ 15 w 83"/>
                    <a:gd name="T11" fmla="*/ 27 h 75"/>
                    <a:gd name="T12" fmla="*/ 6 w 83"/>
                    <a:gd name="T13" fmla="*/ 25 h 75"/>
                    <a:gd name="T14" fmla="*/ 2 w 83"/>
                    <a:gd name="T15" fmla="*/ 25 h 75"/>
                    <a:gd name="T16" fmla="*/ 0 w 83"/>
                    <a:gd name="T17" fmla="*/ 25 h 75"/>
                    <a:gd name="T18" fmla="*/ 1 w 83"/>
                    <a:gd name="T19" fmla="*/ 26 h 75"/>
                    <a:gd name="T20" fmla="*/ 1 w 83"/>
                    <a:gd name="T21" fmla="*/ 26 h 75"/>
                    <a:gd name="T22" fmla="*/ 2 w 83"/>
                    <a:gd name="T23" fmla="*/ 27 h 75"/>
                    <a:gd name="T24" fmla="*/ 3 w 83"/>
                    <a:gd name="T25" fmla="*/ 27 h 75"/>
                    <a:gd name="T26" fmla="*/ 3 w 83"/>
                    <a:gd name="T27" fmla="*/ 28 h 75"/>
                    <a:gd name="T28" fmla="*/ 3 w 83"/>
                    <a:gd name="T29" fmla="*/ 28 h 75"/>
                    <a:gd name="T30" fmla="*/ 7 w 83"/>
                    <a:gd name="T31" fmla="*/ 34 h 75"/>
                    <a:gd name="T32" fmla="*/ 10 w 83"/>
                    <a:gd name="T33" fmla="*/ 42 h 75"/>
                    <a:gd name="T34" fmla="*/ 23 w 83"/>
                    <a:gd name="T35" fmla="*/ 51 h 75"/>
                    <a:gd name="T36" fmla="*/ 24 w 83"/>
                    <a:gd name="T37" fmla="*/ 53 h 75"/>
                    <a:gd name="T38" fmla="*/ 27 w 83"/>
                    <a:gd name="T39" fmla="*/ 60 h 75"/>
                    <a:gd name="T40" fmla="*/ 29 w 83"/>
                    <a:gd name="T41" fmla="*/ 64 h 75"/>
                    <a:gd name="T42" fmla="*/ 32 w 83"/>
                    <a:gd name="T43" fmla="*/ 65 h 75"/>
                    <a:gd name="T44" fmla="*/ 33 w 83"/>
                    <a:gd name="T45" fmla="*/ 66 h 75"/>
                    <a:gd name="T46" fmla="*/ 34 w 83"/>
                    <a:gd name="T47" fmla="*/ 66 h 75"/>
                    <a:gd name="T48" fmla="*/ 36 w 83"/>
                    <a:gd name="T49" fmla="*/ 66 h 75"/>
                    <a:gd name="T50" fmla="*/ 37 w 83"/>
                    <a:gd name="T51" fmla="*/ 66 h 75"/>
                    <a:gd name="T52" fmla="*/ 38 w 83"/>
                    <a:gd name="T53" fmla="*/ 66 h 75"/>
                    <a:gd name="T54" fmla="*/ 38 w 83"/>
                    <a:gd name="T55" fmla="*/ 66 h 75"/>
                    <a:gd name="T56" fmla="*/ 39 w 83"/>
                    <a:gd name="T57" fmla="*/ 67 h 75"/>
                    <a:gd name="T58" fmla="*/ 40 w 83"/>
                    <a:gd name="T59" fmla="*/ 67 h 75"/>
                    <a:gd name="T60" fmla="*/ 40 w 83"/>
                    <a:gd name="T61" fmla="*/ 67 h 75"/>
                    <a:gd name="T62" fmla="*/ 41 w 83"/>
                    <a:gd name="T63" fmla="*/ 68 h 75"/>
                    <a:gd name="T64" fmla="*/ 41 w 83"/>
                    <a:gd name="T65" fmla="*/ 68 h 75"/>
                    <a:gd name="T66" fmla="*/ 41 w 83"/>
                    <a:gd name="T67" fmla="*/ 68 h 75"/>
                    <a:gd name="T68" fmla="*/ 42 w 83"/>
                    <a:gd name="T69" fmla="*/ 67 h 75"/>
                    <a:gd name="T70" fmla="*/ 43 w 83"/>
                    <a:gd name="T71" fmla="*/ 71 h 75"/>
                    <a:gd name="T72" fmla="*/ 43 w 83"/>
                    <a:gd name="T73" fmla="*/ 71 h 75"/>
                    <a:gd name="T74" fmla="*/ 43 w 83"/>
                    <a:gd name="T75" fmla="*/ 71 h 75"/>
                    <a:gd name="T76" fmla="*/ 46 w 83"/>
                    <a:gd name="T77" fmla="*/ 71 h 75"/>
                    <a:gd name="T78" fmla="*/ 50 w 83"/>
                    <a:gd name="T79" fmla="*/ 72 h 75"/>
                    <a:gd name="T80" fmla="*/ 50 w 83"/>
                    <a:gd name="T81" fmla="*/ 72 h 75"/>
                    <a:gd name="T82" fmla="*/ 52 w 83"/>
                    <a:gd name="T83" fmla="*/ 72 h 75"/>
                    <a:gd name="T84" fmla="*/ 52 w 83"/>
                    <a:gd name="T85" fmla="*/ 72 h 75"/>
                    <a:gd name="T86" fmla="*/ 53 w 83"/>
                    <a:gd name="T87" fmla="*/ 73 h 75"/>
                    <a:gd name="T88" fmla="*/ 59 w 83"/>
                    <a:gd name="T89" fmla="*/ 74 h 75"/>
                    <a:gd name="T90" fmla="*/ 64 w 83"/>
                    <a:gd name="T91" fmla="*/ 75 h 75"/>
                    <a:gd name="T92" fmla="*/ 67 w 83"/>
                    <a:gd name="T93" fmla="*/ 72 h 75"/>
                    <a:gd name="T94" fmla="*/ 74 w 83"/>
                    <a:gd name="T95" fmla="*/ 64 h 75"/>
                    <a:gd name="T96" fmla="*/ 76 w 83"/>
                    <a:gd name="T97" fmla="*/ 59 h 75"/>
                    <a:gd name="T98" fmla="*/ 78 w 83"/>
                    <a:gd name="T99" fmla="*/ 53 h 75"/>
                    <a:gd name="T100" fmla="*/ 83 w 83"/>
                    <a:gd name="T101" fmla="*/ 47 h 75"/>
                    <a:gd name="T102" fmla="*/ 82 w 83"/>
                    <a:gd name="T103" fmla="*/ 43 h 75"/>
                    <a:gd name="T104" fmla="*/ 80 w 83"/>
                    <a:gd name="T105" fmla="*/ 39 h 75"/>
                    <a:gd name="T106" fmla="*/ 80 w 83"/>
                    <a:gd name="T107" fmla="*/ 32 h 75"/>
                    <a:gd name="T108" fmla="*/ 82 w 83"/>
                    <a:gd name="T109" fmla="*/ 28 h 75"/>
                    <a:gd name="T110" fmla="*/ 82 w 83"/>
                    <a:gd name="T111" fmla="*/ 19 h 75"/>
                    <a:gd name="T112" fmla="*/ 82 w 83"/>
                    <a:gd name="T113" fmla="*/ 11 h 75"/>
                    <a:gd name="T114" fmla="*/ 80 w 83"/>
                    <a:gd name="T115" fmla="*/ 11 h 75"/>
                    <a:gd name="T116" fmla="*/ 70 w 83"/>
                    <a:gd name="T117" fmla="*/ 7 h 75"/>
                    <a:gd name="T118" fmla="*/ 56 w 83"/>
                    <a:gd name="T119" fmla="*/ 4 h 75"/>
                    <a:gd name="T120" fmla="*/ 55 w 83"/>
                    <a:gd name="T121" fmla="*/ 4 h 75"/>
                    <a:gd name="T122" fmla="*/ 53 w 83"/>
                    <a:gd name="T123" fmla="*/ 0 h 75"/>
                    <a:gd name="T124" fmla="*/ 45 w 83"/>
                    <a:gd name="T125" fmla="*/ 1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83" h="75">
                      <a:moveTo>
                        <a:pt x="45" y="1"/>
                      </a:moveTo>
                      <a:cubicBezTo>
                        <a:pt x="41" y="2"/>
                        <a:pt x="41" y="3"/>
                        <a:pt x="41" y="4"/>
                      </a:cubicBezTo>
                      <a:cubicBezTo>
                        <a:pt x="41" y="8"/>
                        <a:pt x="33" y="13"/>
                        <a:pt x="29" y="14"/>
                      </a:cubicBezTo>
                      <a:cubicBezTo>
                        <a:pt x="27" y="15"/>
                        <a:pt x="24" y="18"/>
                        <a:pt x="23" y="21"/>
                      </a:cubicBezTo>
                      <a:cubicBezTo>
                        <a:pt x="20" y="24"/>
                        <a:pt x="19" y="26"/>
                        <a:pt x="18" y="27"/>
                      </a:cubicBezTo>
                      <a:cubicBezTo>
                        <a:pt x="17" y="27"/>
                        <a:pt x="16" y="27"/>
                        <a:pt x="15" y="27"/>
                      </a:cubicBezTo>
                      <a:cubicBezTo>
                        <a:pt x="12" y="27"/>
                        <a:pt x="9" y="26"/>
                        <a:pt x="6" y="25"/>
                      </a:cubicBezTo>
                      <a:cubicBezTo>
                        <a:pt x="4" y="25"/>
                        <a:pt x="3" y="25"/>
                        <a:pt x="2" y="25"/>
                      </a:cubicBezTo>
                      <a:cubicBezTo>
                        <a:pt x="2" y="25"/>
                        <a:pt x="1" y="25"/>
                        <a:pt x="0" y="25"/>
                      </a:cubicBezTo>
                      <a:cubicBezTo>
                        <a:pt x="0" y="25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2" y="27"/>
                        <a:pt x="2" y="27"/>
                        <a:pt x="2" y="27"/>
                      </a:cubicBezTo>
                      <a:cubicBezTo>
                        <a:pt x="2" y="27"/>
                        <a:pt x="2" y="27"/>
                        <a:pt x="3" y="27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5" y="28"/>
                        <a:pt x="6" y="30"/>
                        <a:pt x="7" y="34"/>
                      </a:cubicBezTo>
                      <a:cubicBezTo>
                        <a:pt x="7" y="36"/>
                        <a:pt x="9" y="41"/>
                        <a:pt x="10" y="42"/>
                      </a:cubicBezTo>
                      <a:cubicBezTo>
                        <a:pt x="13" y="43"/>
                        <a:pt x="23" y="47"/>
                        <a:pt x="23" y="51"/>
                      </a:cubicBezTo>
                      <a:cubicBezTo>
                        <a:pt x="23" y="52"/>
                        <a:pt x="23" y="53"/>
                        <a:pt x="24" y="53"/>
                      </a:cubicBezTo>
                      <a:cubicBezTo>
                        <a:pt x="25" y="55"/>
                        <a:pt x="27" y="57"/>
                        <a:pt x="27" y="60"/>
                      </a:cubicBezTo>
                      <a:cubicBezTo>
                        <a:pt x="27" y="61"/>
                        <a:pt x="28" y="62"/>
                        <a:pt x="29" y="64"/>
                      </a:cubicBezTo>
                      <a:cubicBezTo>
                        <a:pt x="30" y="65"/>
                        <a:pt x="31" y="65"/>
                        <a:pt x="32" y="65"/>
                      </a:cubicBezTo>
                      <a:cubicBezTo>
                        <a:pt x="32" y="66"/>
                        <a:pt x="33" y="66"/>
                        <a:pt x="33" y="66"/>
                      </a:cubicBezTo>
                      <a:cubicBezTo>
                        <a:pt x="34" y="66"/>
                        <a:pt x="34" y="66"/>
                        <a:pt x="34" y="66"/>
                      </a:cubicBezTo>
                      <a:cubicBezTo>
                        <a:pt x="35" y="66"/>
                        <a:pt x="35" y="66"/>
                        <a:pt x="36" y="66"/>
                      </a:cubicBezTo>
                      <a:cubicBezTo>
                        <a:pt x="36" y="66"/>
                        <a:pt x="36" y="66"/>
                        <a:pt x="37" y="66"/>
                      </a:cubicBezTo>
                      <a:cubicBezTo>
                        <a:pt x="37" y="66"/>
                        <a:pt x="37" y="66"/>
                        <a:pt x="38" y="66"/>
                      </a:cubicBezTo>
                      <a:cubicBezTo>
                        <a:pt x="38" y="66"/>
                        <a:pt x="38" y="66"/>
                        <a:pt x="38" y="66"/>
                      </a:cubicBezTo>
                      <a:cubicBezTo>
                        <a:pt x="39" y="66"/>
                        <a:pt x="39" y="67"/>
                        <a:pt x="39" y="67"/>
                      </a:cubicBezTo>
                      <a:cubicBezTo>
                        <a:pt x="40" y="67"/>
                        <a:pt x="40" y="67"/>
                        <a:pt x="40" y="67"/>
                      </a:cubicBezTo>
                      <a:cubicBezTo>
                        <a:pt x="40" y="67"/>
                        <a:pt x="40" y="67"/>
                        <a:pt x="40" y="67"/>
                      </a:cubicBezTo>
                      <a:cubicBezTo>
                        <a:pt x="41" y="67"/>
                        <a:pt x="41" y="68"/>
                        <a:pt x="41" y="68"/>
                      </a:cubicBezTo>
                      <a:cubicBezTo>
                        <a:pt x="41" y="68"/>
                        <a:pt x="41" y="68"/>
                        <a:pt x="41" y="68"/>
                      </a:cubicBezTo>
                      <a:cubicBezTo>
                        <a:pt x="41" y="68"/>
                        <a:pt x="41" y="68"/>
                        <a:pt x="41" y="68"/>
                      </a:cubicBezTo>
                      <a:cubicBezTo>
                        <a:pt x="42" y="67"/>
                        <a:pt x="42" y="67"/>
                        <a:pt x="42" y="67"/>
                      </a:cubicBezTo>
                      <a:cubicBezTo>
                        <a:pt x="43" y="71"/>
                        <a:pt x="43" y="71"/>
                        <a:pt x="43" y="71"/>
                      </a:cubicBezTo>
                      <a:cubicBezTo>
                        <a:pt x="43" y="71"/>
                        <a:pt x="43" y="71"/>
                        <a:pt x="43" y="71"/>
                      </a:cubicBezTo>
                      <a:cubicBezTo>
                        <a:pt x="43" y="71"/>
                        <a:pt x="43" y="71"/>
                        <a:pt x="43" y="71"/>
                      </a:cubicBezTo>
                      <a:cubicBezTo>
                        <a:pt x="44" y="71"/>
                        <a:pt x="45" y="71"/>
                        <a:pt x="46" y="71"/>
                      </a:cubicBezTo>
                      <a:cubicBezTo>
                        <a:pt x="47" y="71"/>
                        <a:pt x="49" y="71"/>
                        <a:pt x="50" y="72"/>
                      </a:cubicBezTo>
                      <a:cubicBezTo>
                        <a:pt x="50" y="72"/>
                        <a:pt x="50" y="72"/>
                        <a:pt x="50" y="72"/>
                      </a:cubicBezTo>
                      <a:cubicBezTo>
                        <a:pt x="51" y="72"/>
                        <a:pt x="51" y="72"/>
                        <a:pt x="52" y="72"/>
                      </a:cubicBezTo>
                      <a:cubicBezTo>
                        <a:pt x="52" y="72"/>
                        <a:pt x="52" y="72"/>
                        <a:pt x="52" y="72"/>
                      </a:cubicBezTo>
                      <a:cubicBezTo>
                        <a:pt x="53" y="73"/>
                        <a:pt x="53" y="73"/>
                        <a:pt x="53" y="73"/>
                      </a:cubicBezTo>
                      <a:cubicBezTo>
                        <a:pt x="54" y="74"/>
                        <a:pt x="57" y="74"/>
                        <a:pt x="59" y="74"/>
                      </a:cubicBezTo>
                      <a:cubicBezTo>
                        <a:pt x="61" y="74"/>
                        <a:pt x="63" y="74"/>
                        <a:pt x="64" y="75"/>
                      </a:cubicBezTo>
                      <a:cubicBezTo>
                        <a:pt x="65" y="74"/>
                        <a:pt x="66" y="73"/>
                        <a:pt x="67" y="72"/>
                      </a:cubicBezTo>
                      <a:cubicBezTo>
                        <a:pt x="70" y="69"/>
                        <a:pt x="73" y="66"/>
                        <a:pt x="74" y="64"/>
                      </a:cubicBezTo>
                      <a:cubicBezTo>
                        <a:pt x="75" y="63"/>
                        <a:pt x="76" y="61"/>
                        <a:pt x="76" y="59"/>
                      </a:cubicBezTo>
                      <a:cubicBezTo>
                        <a:pt x="76" y="56"/>
                        <a:pt x="76" y="54"/>
                        <a:pt x="78" y="53"/>
                      </a:cubicBezTo>
                      <a:cubicBezTo>
                        <a:pt x="79" y="52"/>
                        <a:pt x="82" y="49"/>
                        <a:pt x="83" y="47"/>
                      </a:cubicBezTo>
                      <a:cubicBezTo>
                        <a:pt x="82" y="46"/>
                        <a:pt x="82" y="45"/>
                        <a:pt x="82" y="43"/>
                      </a:cubicBezTo>
                      <a:cubicBezTo>
                        <a:pt x="81" y="42"/>
                        <a:pt x="81" y="40"/>
                        <a:pt x="80" y="39"/>
                      </a:cubicBezTo>
                      <a:cubicBezTo>
                        <a:pt x="77" y="36"/>
                        <a:pt x="79" y="33"/>
                        <a:pt x="80" y="32"/>
                      </a:cubicBezTo>
                      <a:cubicBezTo>
                        <a:pt x="82" y="31"/>
                        <a:pt x="83" y="29"/>
                        <a:pt x="82" y="28"/>
                      </a:cubicBezTo>
                      <a:cubicBezTo>
                        <a:pt x="82" y="25"/>
                        <a:pt x="82" y="22"/>
                        <a:pt x="82" y="19"/>
                      </a:cubicBezTo>
                      <a:cubicBezTo>
                        <a:pt x="83" y="16"/>
                        <a:pt x="83" y="13"/>
                        <a:pt x="82" y="11"/>
                      </a:cubicBezTo>
                      <a:cubicBezTo>
                        <a:pt x="82" y="11"/>
                        <a:pt x="81" y="11"/>
                        <a:pt x="80" y="11"/>
                      </a:cubicBezTo>
                      <a:cubicBezTo>
                        <a:pt x="77" y="10"/>
                        <a:pt x="73" y="9"/>
                        <a:pt x="70" y="7"/>
                      </a:cubicBezTo>
                      <a:cubicBezTo>
                        <a:pt x="66" y="5"/>
                        <a:pt x="59" y="4"/>
                        <a:pt x="56" y="4"/>
                      </a:cubicBezTo>
                      <a:cubicBezTo>
                        <a:pt x="55" y="4"/>
                        <a:pt x="55" y="4"/>
                        <a:pt x="55" y="4"/>
                      </a:cubicBezTo>
                      <a:cubicBezTo>
                        <a:pt x="53" y="0"/>
                        <a:pt x="53" y="0"/>
                        <a:pt x="53" y="0"/>
                      </a:cubicBezTo>
                      <a:lnTo>
                        <a:pt x="45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05" name="Freeform 1233">
                  <a:extLst>
                    <a:ext uri="{FF2B5EF4-FFF2-40B4-BE49-F238E27FC236}">
                      <a16:creationId xmlns:a16="http://schemas.microsoft.com/office/drawing/2014/main" id="{DEF91858-7565-4511-B5F4-B7984D15C7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79" y="3172"/>
                  <a:ext cx="93" cy="98"/>
                </a:xfrm>
                <a:custGeom>
                  <a:avLst/>
                  <a:gdLst>
                    <a:gd name="T0" fmla="*/ 96 w 97"/>
                    <a:gd name="T1" fmla="*/ 45 h 103"/>
                    <a:gd name="T2" fmla="*/ 96 w 97"/>
                    <a:gd name="T3" fmla="*/ 45 h 103"/>
                    <a:gd name="T4" fmla="*/ 95 w 97"/>
                    <a:gd name="T5" fmla="*/ 44 h 103"/>
                    <a:gd name="T6" fmla="*/ 95 w 97"/>
                    <a:gd name="T7" fmla="*/ 44 h 103"/>
                    <a:gd name="T8" fmla="*/ 93 w 97"/>
                    <a:gd name="T9" fmla="*/ 44 h 103"/>
                    <a:gd name="T10" fmla="*/ 91 w 97"/>
                    <a:gd name="T11" fmla="*/ 44 h 103"/>
                    <a:gd name="T12" fmla="*/ 91 w 97"/>
                    <a:gd name="T13" fmla="*/ 44 h 103"/>
                    <a:gd name="T14" fmla="*/ 84 w 97"/>
                    <a:gd name="T15" fmla="*/ 40 h 103"/>
                    <a:gd name="T16" fmla="*/ 82 w 97"/>
                    <a:gd name="T17" fmla="*/ 38 h 103"/>
                    <a:gd name="T18" fmla="*/ 82 w 97"/>
                    <a:gd name="T19" fmla="*/ 36 h 103"/>
                    <a:gd name="T20" fmla="*/ 81 w 97"/>
                    <a:gd name="T21" fmla="*/ 34 h 103"/>
                    <a:gd name="T22" fmla="*/ 77 w 97"/>
                    <a:gd name="T23" fmla="*/ 25 h 103"/>
                    <a:gd name="T24" fmla="*/ 61 w 97"/>
                    <a:gd name="T25" fmla="*/ 9 h 103"/>
                    <a:gd name="T26" fmla="*/ 59 w 97"/>
                    <a:gd name="T27" fmla="*/ 5 h 103"/>
                    <a:gd name="T28" fmla="*/ 57 w 97"/>
                    <a:gd name="T29" fmla="*/ 3 h 103"/>
                    <a:gd name="T30" fmla="*/ 55 w 97"/>
                    <a:gd name="T31" fmla="*/ 2 h 103"/>
                    <a:gd name="T32" fmla="*/ 54 w 97"/>
                    <a:gd name="T33" fmla="*/ 0 h 103"/>
                    <a:gd name="T34" fmla="*/ 54 w 97"/>
                    <a:gd name="T35" fmla="*/ 0 h 103"/>
                    <a:gd name="T36" fmla="*/ 51 w 97"/>
                    <a:gd name="T37" fmla="*/ 0 h 103"/>
                    <a:gd name="T38" fmla="*/ 49 w 97"/>
                    <a:gd name="T39" fmla="*/ 1 h 103"/>
                    <a:gd name="T40" fmla="*/ 47 w 97"/>
                    <a:gd name="T41" fmla="*/ 1 h 103"/>
                    <a:gd name="T42" fmla="*/ 38 w 97"/>
                    <a:gd name="T43" fmla="*/ 6 h 103"/>
                    <a:gd name="T44" fmla="*/ 32 w 97"/>
                    <a:gd name="T45" fmla="*/ 1 h 103"/>
                    <a:gd name="T46" fmla="*/ 21 w 97"/>
                    <a:gd name="T47" fmla="*/ 5 h 103"/>
                    <a:gd name="T48" fmla="*/ 12 w 97"/>
                    <a:gd name="T49" fmla="*/ 43 h 103"/>
                    <a:gd name="T50" fmla="*/ 0 w 97"/>
                    <a:gd name="T51" fmla="*/ 48 h 103"/>
                    <a:gd name="T52" fmla="*/ 1 w 97"/>
                    <a:gd name="T53" fmla="*/ 80 h 103"/>
                    <a:gd name="T54" fmla="*/ 3 w 97"/>
                    <a:gd name="T55" fmla="*/ 81 h 103"/>
                    <a:gd name="T56" fmla="*/ 4 w 97"/>
                    <a:gd name="T57" fmla="*/ 82 h 103"/>
                    <a:gd name="T58" fmla="*/ 6 w 97"/>
                    <a:gd name="T59" fmla="*/ 84 h 103"/>
                    <a:gd name="T60" fmla="*/ 9 w 97"/>
                    <a:gd name="T61" fmla="*/ 98 h 103"/>
                    <a:gd name="T62" fmla="*/ 7 w 97"/>
                    <a:gd name="T63" fmla="*/ 101 h 103"/>
                    <a:gd name="T64" fmla="*/ 7 w 97"/>
                    <a:gd name="T65" fmla="*/ 103 h 103"/>
                    <a:gd name="T66" fmla="*/ 11 w 97"/>
                    <a:gd name="T67" fmla="*/ 103 h 103"/>
                    <a:gd name="T68" fmla="*/ 20 w 97"/>
                    <a:gd name="T69" fmla="*/ 99 h 103"/>
                    <a:gd name="T70" fmla="*/ 37 w 97"/>
                    <a:gd name="T71" fmla="*/ 85 h 103"/>
                    <a:gd name="T72" fmla="*/ 45 w 97"/>
                    <a:gd name="T73" fmla="*/ 88 h 103"/>
                    <a:gd name="T74" fmla="*/ 58 w 97"/>
                    <a:gd name="T75" fmla="*/ 85 h 103"/>
                    <a:gd name="T76" fmla="*/ 65 w 97"/>
                    <a:gd name="T77" fmla="*/ 75 h 103"/>
                    <a:gd name="T78" fmla="*/ 79 w 97"/>
                    <a:gd name="T79" fmla="*/ 61 h 103"/>
                    <a:gd name="T80" fmla="*/ 92 w 97"/>
                    <a:gd name="T81" fmla="*/ 51 h 103"/>
                    <a:gd name="T82" fmla="*/ 94 w 97"/>
                    <a:gd name="T83" fmla="*/ 50 h 103"/>
                    <a:gd name="T84" fmla="*/ 95 w 97"/>
                    <a:gd name="T85" fmla="*/ 49 h 103"/>
                    <a:gd name="T86" fmla="*/ 96 w 97"/>
                    <a:gd name="T87" fmla="*/ 47 h 103"/>
                    <a:gd name="T88" fmla="*/ 97 w 97"/>
                    <a:gd name="T89" fmla="*/ 46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97" h="103">
                      <a:moveTo>
                        <a:pt x="97" y="46"/>
                      </a:moveTo>
                      <a:cubicBezTo>
                        <a:pt x="97" y="46"/>
                        <a:pt x="97" y="45"/>
                        <a:pt x="96" y="45"/>
                      </a:cubicBezTo>
                      <a:cubicBezTo>
                        <a:pt x="96" y="45"/>
                        <a:pt x="96" y="45"/>
                        <a:pt x="96" y="45"/>
                      </a:cubicBezTo>
                      <a:cubicBezTo>
                        <a:pt x="96" y="45"/>
                        <a:pt x="96" y="45"/>
                        <a:pt x="96" y="45"/>
                      </a:cubicBezTo>
                      <a:cubicBezTo>
                        <a:pt x="96" y="44"/>
                        <a:pt x="96" y="44"/>
                        <a:pt x="96" y="44"/>
                      </a:cubicBezTo>
                      <a:cubicBezTo>
                        <a:pt x="96" y="44"/>
                        <a:pt x="96" y="44"/>
                        <a:pt x="95" y="44"/>
                      </a:cubicBezTo>
                      <a:cubicBezTo>
                        <a:pt x="95" y="44"/>
                        <a:pt x="95" y="44"/>
                        <a:pt x="95" y="44"/>
                      </a:cubicBezTo>
                      <a:cubicBezTo>
                        <a:pt x="95" y="44"/>
                        <a:pt x="95" y="44"/>
                        <a:pt x="95" y="44"/>
                      </a:cubicBezTo>
                      <a:cubicBezTo>
                        <a:pt x="94" y="44"/>
                        <a:pt x="94" y="44"/>
                        <a:pt x="94" y="44"/>
                      </a:cubicBezTo>
                      <a:cubicBezTo>
                        <a:pt x="94" y="44"/>
                        <a:pt x="93" y="44"/>
                        <a:pt x="93" y="44"/>
                      </a:cubicBezTo>
                      <a:cubicBezTo>
                        <a:pt x="93" y="44"/>
                        <a:pt x="92" y="44"/>
                        <a:pt x="92" y="44"/>
                      </a:cubicBezTo>
                      <a:cubicBezTo>
                        <a:pt x="91" y="44"/>
                        <a:pt x="91" y="44"/>
                        <a:pt x="91" y="44"/>
                      </a:cubicBezTo>
                      <a:cubicBezTo>
                        <a:pt x="91" y="44"/>
                        <a:pt x="91" y="44"/>
                        <a:pt x="91" y="44"/>
                      </a:cubicBezTo>
                      <a:cubicBezTo>
                        <a:pt x="91" y="44"/>
                        <a:pt x="91" y="44"/>
                        <a:pt x="91" y="44"/>
                      </a:cubicBezTo>
                      <a:cubicBezTo>
                        <a:pt x="89" y="44"/>
                        <a:pt x="86" y="42"/>
                        <a:pt x="84" y="40"/>
                      </a:cubicBezTo>
                      <a:cubicBezTo>
                        <a:pt x="84" y="40"/>
                        <a:pt x="84" y="40"/>
                        <a:pt x="84" y="40"/>
                      </a:cubicBezTo>
                      <a:cubicBezTo>
                        <a:pt x="83" y="39"/>
                        <a:pt x="83" y="39"/>
                        <a:pt x="83" y="39"/>
                      </a:cubicBezTo>
                      <a:cubicBezTo>
                        <a:pt x="83" y="39"/>
                        <a:pt x="83" y="38"/>
                        <a:pt x="82" y="38"/>
                      </a:cubicBezTo>
                      <a:cubicBezTo>
                        <a:pt x="82" y="38"/>
                        <a:pt x="82" y="37"/>
                        <a:pt x="82" y="37"/>
                      </a:cubicBezTo>
                      <a:cubicBezTo>
                        <a:pt x="82" y="37"/>
                        <a:pt x="82" y="36"/>
                        <a:pt x="82" y="36"/>
                      </a:cubicBezTo>
                      <a:cubicBezTo>
                        <a:pt x="81" y="36"/>
                        <a:pt x="81" y="36"/>
                        <a:pt x="81" y="35"/>
                      </a:cubicBezTo>
                      <a:cubicBezTo>
                        <a:pt x="81" y="35"/>
                        <a:pt x="81" y="34"/>
                        <a:pt x="81" y="34"/>
                      </a:cubicBezTo>
                      <a:cubicBezTo>
                        <a:pt x="81" y="33"/>
                        <a:pt x="80" y="31"/>
                        <a:pt x="79" y="30"/>
                      </a:cubicBezTo>
                      <a:cubicBezTo>
                        <a:pt x="78" y="28"/>
                        <a:pt x="77" y="27"/>
                        <a:pt x="77" y="25"/>
                      </a:cubicBezTo>
                      <a:cubicBezTo>
                        <a:pt x="76" y="24"/>
                        <a:pt x="72" y="21"/>
                        <a:pt x="66" y="19"/>
                      </a:cubicBezTo>
                      <a:cubicBezTo>
                        <a:pt x="63" y="18"/>
                        <a:pt x="62" y="13"/>
                        <a:pt x="61" y="9"/>
                      </a:cubicBezTo>
                      <a:cubicBezTo>
                        <a:pt x="61" y="8"/>
                        <a:pt x="60" y="6"/>
                        <a:pt x="60" y="6"/>
                      </a:cubicBezTo>
                      <a:cubicBezTo>
                        <a:pt x="60" y="6"/>
                        <a:pt x="59" y="5"/>
                        <a:pt x="59" y="5"/>
                      </a:cubicBezTo>
                      <a:cubicBezTo>
                        <a:pt x="58" y="5"/>
                        <a:pt x="58" y="5"/>
                        <a:pt x="58" y="5"/>
                      </a:cubicBezTo>
                      <a:cubicBezTo>
                        <a:pt x="58" y="4"/>
                        <a:pt x="57" y="4"/>
                        <a:pt x="57" y="3"/>
                      </a:cubicBezTo>
                      <a:cubicBezTo>
                        <a:pt x="57" y="3"/>
                        <a:pt x="57" y="3"/>
                        <a:pt x="56" y="3"/>
                      </a:cubicBezTo>
                      <a:cubicBezTo>
                        <a:pt x="56" y="3"/>
                        <a:pt x="56" y="2"/>
                        <a:pt x="55" y="2"/>
                      </a:cubicBezTo>
                      <a:cubicBezTo>
                        <a:pt x="55" y="2"/>
                        <a:pt x="55" y="1"/>
                        <a:pt x="55" y="1"/>
                      </a:cubicBezTo>
                      <a:cubicBezTo>
                        <a:pt x="55" y="1"/>
                        <a:pt x="54" y="0"/>
                        <a:pt x="54" y="0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54" y="0"/>
                        <a:pt x="54" y="0"/>
                        <a:pt x="54" y="0"/>
                      </a:cubicBezTo>
                      <a:cubicBezTo>
                        <a:pt x="53" y="0"/>
                        <a:pt x="53" y="0"/>
                        <a:pt x="52" y="0"/>
                      </a:cubicBezTo>
                      <a:cubicBezTo>
                        <a:pt x="52" y="0"/>
                        <a:pt x="51" y="0"/>
                        <a:pt x="51" y="0"/>
                      </a:cubicBezTo>
                      <a:cubicBezTo>
                        <a:pt x="51" y="0"/>
                        <a:pt x="51" y="0"/>
                        <a:pt x="50" y="1"/>
                      </a:cubicBezTo>
                      <a:cubicBezTo>
                        <a:pt x="50" y="1"/>
                        <a:pt x="50" y="1"/>
                        <a:pt x="49" y="1"/>
                      </a:cubicBezTo>
                      <a:cubicBezTo>
                        <a:pt x="49" y="1"/>
                        <a:pt x="49" y="1"/>
                        <a:pt x="49" y="1"/>
                      </a:cubicBezTo>
                      <a:cubicBezTo>
                        <a:pt x="48" y="1"/>
                        <a:pt x="48" y="1"/>
                        <a:pt x="47" y="1"/>
                      </a:cubicBezTo>
                      <a:cubicBezTo>
                        <a:pt x="45" y="1"/>
                        <a:pt x="42" y="3"/>
                        <a:pt x="41" y="5"/>
                      </a:cubicBezTo>
                      <a:cubicBezTo>
                        <a:pt x="40" y="6"/>
                        <a:pt x="39" y="6"/>
                        <a:pt x="38" y="6"/>
                      </a:cubicBezTo>
                      <a:cubicBezTo>
                        <a:pt x="37" y="6"/>
                        <a:pt x="35" y="5"/>
                        <a:pt x="34" y="3"/>
                      </a:cubicBezTo>
                      <a:cubicBezTo>
                        <a:pt x="33" y="2"/>
                        <a:pt x="32" y="2"/>
                        <a:pt x="32" y="1"/>
                      </a:cubicBezTo>
                      <a:cubicBezTo>
                        <a:pt x="30" y="1"/>
                        <a:pt x="27" y="3"/>
                        <a:pt x="24" y="4"/>
                      </a:cubicBezTo>
                      <a:cubicBezTo>
                        <a:pt x="23" y="4"/>
                        <a:pt x="22" y="5"/>
                        <a:pt x="21" y="5"/>
                      </a:cubicBezTo>
                      <a:cubicBezTo>
                        <a:pt x="19" y="6"/>
                        <a:pt x="14" y="6"/>
                        <a:pt x="12" y="6"/>
                      </a:cubicBezTo>
                      <a:cubicBezTo>
                        <a:pt x="12" y="43"/>
                        <a:pt x="12" y="43"/>
                        <a:pt x="12" y="43"/>
                      </a:cubicBezTo>
                      <a:cubicBezTo>
                        <a:pt x="12" y="48"/>
                        <a:pt x="7" y="48"/>
                        <a:pt x="3" y="48"/>
                      </a:cubicBezTo>
                      <a:cubicBezTo>
                        <a:pt x="2" y="48"/>
                        <a:pt x="1" y="48"/>
                        <a:pt x="0" y="48"/>
                      </a:cubicBezTo>
                      <a:cubicBezTo>
                        <a:pt x="0" y="79"/>
                        <a:pt x="0" y="79"/>
                        <a:pt x="0" y="79"/>
                      </a:cubicBezTo>
                      <a:cubicBezTo>
                        <a:pt x="1" y="79"/>
                        <a:pt x="1" y="80"/>
                        <a:pt x="1" y="80"/>
                      </a:cubicBezTo>
                      <a:cubicBezTo>
                        <a:pt x="1" y="80"/>
                        <a:pt x="2" y="80"/>
                        <a:pt x="2" y="80"/>
                      </a:cubicBezTo>
                      <a:cubicBezTo>
                        <a:pt x="2" y="80"/>
                        <a:pt x="3" y="81"/>
                        <a:pt x="3" y="81"/>
                      </a:cubicBezTo>
                      <a:cubicBezTo>
                        <a:pt x="3" y="81"/>
                        <a:pt x="3" y="81"/>
                        <a:pt x="4" y="81"/>
                      </a:cubicBezTo>
                      <a:cubicBezTo>
                        <a:pt x="4" y="81"/>
                        <a:pt x="4" y="82"/>
                        <a:pt x="4" y="82"/>
                      </a:cubicBezTo>
                      <a:cubicBezTo>
                        <a:pt x="5" y="82"/>
                        <a:pt x="5" y="82"/>
                        <a:pt x="5" y="82"/>
                      </a:cubicBezTo>
                      <a:cubicBezTo>
                        <a:pt x="5" y="83"/>
                        <a:pt x="5" y="83"/>
                        <a:pt x="6" y="84"/>
                      </a:cubicBezTo>
                      <a:cubicBezTo>
                        <a:pt x="6" y="84"/>
                        <a:pt x="6" y="84"/>
                        <a:pt x="6" y="84"/>
                      </a:cubicBezTo>
                      <a:cubicBezTo>
                        <a:pt x="9" y="91"/>
                        <a:pt x="10" y="95"/>
                        <a:pt x="9" y="98"/>
                      </a:cubicBezTo>
                      <a:cubicBezTo>
                        <a:pt x="9" y="99"/>
                        <a:pt x="8" y="100"/>
                        <a:pt x="7" y="100"/>
                      </a:cubicBezTo>
                      <a:cubicBezTo>
                        <a:pt x="7" y="100"/>
                        <a:pt x="7" y="101"/>
                        <a:pt x="7" y="101"/>
                      </a:cubicBezTo>
                      <a:cubicBezTo>
                        <a:pt x="7" y="102"/>
                        <a:pt x="7" y="102"/>
                        <a:pt x="7" y="103"/>
                      </a:cubicBezTo>
                      <a:cubicBezTo>
                        <a:pt x="7" y="103"/>
                        <a:pt x="7" y="103"/>
                        <a:pt x="7" y="103"/>
                      </a:cubicBezTo>
                      <a:cubicBezTo>
                        <a:pt x="7" y="103"/>
                        <a:pt x="7" y="103"/>
                        <a:pt x="7" y="103"/>
                      </a:cubicBezTo>
                      <a:cubicBezTo>
                        <a:pt x="8" y="103"/>
                        <a:pt x="9" y="103"/>
                        <a:pt x="11" y="103"/>
                      </a:cubicBezTo>
                      <a:cubicBezTo>
                        <a:pt x="13" y="103"/>
                        <a:pt x="16" y="103"/>
                        <a:pt x="17" y="103"/>
                      </a:cubicBezTo>
                      <a:cubicBezTo>
                        <a:pt x="18" y="102"/>
                        <a:pt x="19" y="101"/>
                        <a:pt x="20" y="99"/>
                      </a:cubicBezTo>
                      <a:cubicBezTo>
                        <a:pt x="22" y="97"/>
                        <a:pt x="27" y="93"/>
                        <a:pt x="27" y="92"/>
                      </a:cubicBezTo>
                      <a:cubicBezTo>
                        <a:pt x="28" y="84"/>
                        <a:pt x="32" y="81"/>
                        <a:pt x="37" y="85"/>
                      </a:cubicBezTo>
                      <a:cubicBezTo>
                        <a:pt x="39" y="85"/>
                        <a:pt x="39" y="85"/>
                        <a:pt x="39" y="85"/>
                      </a:cubicBezTo>
                      <a:cubicBezTo>
                        <a:pt x="42" y="87"/>
                        <a:pt x="43" y="88"/>
                        <a:pt x="45" y="88"/>
                      </a:cubicBezTo>
                      <a:cubicBezTo>
                        <a:pt x="46" y="89"/>
                        <a:pt x="47" y="89"/>
                        <a:pt x="50" y="89"/>
                      </a:cubicBezTo>
                      <a:cubicBezTo>
                        <a:pt x="57" y="89"/>
                        <a:pt x="58" y="88"/>
                        <a:pt x="58" y="85"/>
                      </a:cubicBezTo>
                      <a:cubicBezTo>
                        <a:pt x="59" y="84"/>
                        <a:pt x="59" y="83"/>
                        <a:pt x="59" y="82"/>
                      </a:cubicBezTo>
                      <a:cubicBezTo>
                        <a:pt x="59" y="79"/>
                        <a:pt x="60" y="75"/>
                        <a:pt x="65" y="75"/>
                      </a:cubicBezTo>
                      <a:cubicBezTo>
                        <a:pt x="68" y="75"/>
                        <a:pt x="72" y="72"/>
                        <a:pt x="72" y="70"/>
                      </a:cubicBezTo>
                      <a:cubicBezTo>
                        <a:pt x="72" y="66"/>
                        <a:pt x="75" y="61"/>
                        <a:pt x="79" y="61"/>
                      </a:cubicBezTo>
                      <a:cubicBezTo>
                        <a:pt x="81" y="61"/>
                        <a:pt x="86" y="58"/>
                        <a:pt x="86" y="56"/>
                      </a:cubicBezTo>
                      <a:cubicBezTo>
                        <a:pt x="87" y="52"/>
                        <a:pt x="90" y="52"/>
                        <a:pt x="92" y="51"/>
                      </a:cubicBezTo>
                      <a:cubicBezTo>
                        <a:pt x="92" y="51"/>
                        <a:pt x="93" y="51"/>
                        <a:pt x="94" y="51"/>
                      </a:cubicBezTo>
                      <a:cubicBezTo>
                        <a:pt x="94" y="50"/>
                        <a:pt x="94" y="50"/>
                        <a:pt x="94" y="50"/>
                      </a:cubicBezTo>
                      <a:cubicBezTo>
                        <a:pt x="94" y="50"/>
                        <a:pt x="94" y="50"/>
                        <a:pt x="94" y="50"/>
                      </a:cubicBezTo>
                      <a:cubicBezTo>
                        <a:pt x="94" y="49"/>
                        <a:pt x="95" y="49"/>
                        <a:pt x="95" y="49"/>
                      </a:cubicBezTo>
                      <a:cubicBezTo>
                        <a:pt x="95" y="49"/>
                        <a:pt x="95" y="48"/>
                        <a:pt x="95" y="48"/>
                      </a:cubicBezTo>
                      <a:cubicBezTo>
                        <a:pt x="96" y="48"/>
                        <a:pt x="96" y="48"/>
                        <a:pt x="96" y="47"/>
                      </a:cubicBezTo>
                      <a:cubicBezTo>
                        <a:pt x="96" y="47"/>
                        <a:pt x="96" y="47"/>
                        <a:pt x="96" y="47"/>
                      </a:cubicBezTo>
                      <a:cubicBezTo>
                        <a:pt x="97" y="46"/>
                        <a:pt x="97" y="46"/>
                        <a:pt x="97" y="46"/>
                      </a:cubicBezTo>
                      <a:cubicBezTo>
                        <a:pt x="97" y="46"/>
                        <a:pt x="97" y="46"/>
                        <a:pt x="97" y="4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06" name="Freeform 1234">
                  <a:extLst>
                    <a:ext uri="{FF2B5EF4-FFF2-40B4-BE49-F238E27FC236}">
                      <a16:creationId xmlns:a16="http://schemas.microsoft.com/office/drawing/2014/main" id="{46AD1203-AE77-4B6F-A49A-4E05374FD7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9" y="3172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07" name="Freeform 1235">
                  <a:extLst>
                    <a:ext uri="{FF2B5EF4-FFF2-40B4-BE49-F238E27FC236}">
                      <a16:creationId xmlns:a16="http://schemas.microsoft.com/office/drawing/2014/main" id="{5F26F8EC-E161-4A63-8C80-10663658E6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6" y="317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08" name="Freeform 1236">
                  <a:extLst>
                    <a:ext uri="{FF2B5EF4-FFF2-40B4-BE49-F238E27FC236}">
                      <a16:creationId xmlns:a16="http://schemas.microsoft.com/office/drawing/2014/main" id="{5C86CD19-E7CA-43BA-85E2-8E68720A2C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7" y="3172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09" name="Freeform 1237">
                  <a:extLst>
                    <a:ext uri="{FF2B5EF4-FFF2-40B4-BE49-F238E27FC236}">
                      <a16:creationId xmlns:a16="http://schemas.microsoft.com/office/drawing/2014/main" id="{3C263C8A-8B8F-4C38-B619-084E0D0222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9" y="3214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0" name="Freeform 1238">
                  <a:extLst>
                    <a:ext uri="{FF2B5EF4-FFF2-40B4-BE49-F238E27FC236}">
                      <a16:creationId xmlns:a16="http://schemas.microsoft.com/office/drawing/2014/main" id="{60989B4E-8593-4266-A554-9BC27D1EE2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2" y="3174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1" y="0"/>
                        <a:pt x="0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1" name="Freeform 1239">
                  <a:extLst>
                    <a:ext uri="{FF2B5EF4-FFF2-40B4-BE49-F238E27FC236}">
                      <a16:creationId xmlns:a16="http://schemas.microsoft.com/office/drawing/2014/main" id="{9E2CAC17-1ADC-423F-A60E-4CDA31A6CB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1" y="3214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2" name="Freeform 1240">
                  <a:extLst>
                    <a:ext uri="{FF2B5EF4-FFF2-40B4-BE49-F238E27FC236}">
                      <a16:creationId xmlns:a16="http://schemas.microsoft.com/office/drawing/2014/main" id="{1206DC55-5569-41C1-9E03-1A32EE8424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" y="321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3" name="Freeform 1241">
                  <a:extLst>
                    <a:ext uri="{FF2B5EF4-FFF2-40B4-BE49-F238E27FC236}">
                      <a16:creationId xmlns:a16="http://schemas.microsoft.com/office/drawing/2014/main" id="{6847B924-8E3E-4C9C-AC3B-EB3EC69781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4" y="3175"/>
                  <a:ext cx="1" cy="2"/>
                </a:xfrm>
                <a:custGeom>
                  <a:avLst/>
                  <a:gdLst>
                    <a:gd name="T0" fmla="*/ 1 w 1"/>
                    <a:gd name="T1" fmla="*/ 2 h 2"/>
                    <a:gd name="T2" fmla="*/ 0 w 1"/>
                    <a:gd name="T3" fmla="*/ 0 h 2"/>
                    <a:gd name="T4" fmla="*/ 1 w 1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2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1"/>
                        <a:pt x="1" y="1"/>
                        <a:pt x="1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4" name="Freeform 1242">
                  <a:extLst>
                    <a:ext uri="{FF2B5EF4-FFF2-40B4-BE49-F238E27FC236}">
                      <a16:creationId xmlns:a16="http://schemas.microsoft.com/office/drawing/2014/main" id="{2A28A516-1106-41E8-B425-A7078CBA27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2" y="321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5" name="Freeform 1243">
                  <a:extLst>
                    <a:ext uri="{FF2B5EF4-FFF2-40B4-BE49-F238E27FC236}">
                      <a16:creationId xmlns:a16="http://schemas.microsoft.com/office/drawing/2014/main" id="{1C4CEC32-FFDC-48DD-84D6-55BBFBA9D5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6" y="3177"/>
                  <a:ext cx="0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6" name="Freeform 1244">
                  <a:extLst>
                    <a:ext uri="{FF2B5EF4-FFF2-40B4-BE49-F238E27FC236}">
                      <a16:creationId xmlns:a16="http://schemas.microsoft.com/office/drawing/2014/main" id="{E1A27909-0267-4E1A-B597-4FC965F37B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8" y="3207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7" name="Freeform 1245">
                  <a:extLst>
                    <a:ext uri="{FF2B5EF4-FFF2-40B4-BE49-F238E27FC236}">
                      <a16:creationId xmlns:a16="http://schemas.microsoft.com/office/drawing/2014/main" id="{4342842C-D964-41B6-9B4B-8359ADDBF1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1" y="3172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8" name="Freeform 1246">
                  <a:extLst>
                    <a:ext uri="{FF2B5EF4-FFF2-40B4-BE49-F238E27FC236}">
                      <a16:creationId xmlns:a16="http://schemas.microsoft.com/office/drawing/2014/main" id="{37E6FCC4-888E-4A40-A3E1-CDC0DF30FC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1" y="321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19" name="Freeform 1247">
                  <a:extLst>
                    <a:ext uri="{FF2B5EF4-FFF2-40B4-BE49-F238E27FC236}">
                      <a16:creationId xmlns:a16="http://schemas.microsoft.com/office/drawing/2014/main" id="{9C8CC741-A791-4FFB-9DA9-1F5F46A5AD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7" y="3205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0" name="Freeform 1248">
                  <a:extLst>
                    <a:ext uri="{FF2B5EF4-FFF2-40B4-BE49-F238E27FC236}">
                      <a16:creationId xmlns:a16="http://schemas.microsoft.com/office/drawing/2014/main" id="{CC5B0773-70D7-43EC-8813-3373CAEA6C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7" y="3214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1" name="Freeform 1249">
                  <a:extLst>
                    <a:ext uri="{FF2B5EF4-FFF2-40B4-BE49-F238E27FC236}">
                      <a16:creationId xmlns:a16="http://schemas.microsoft.com/office/drawing/2014/main" id="{86136836-F5D7-455E-A3D8-EAB0E746C8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8" y="3209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2" name="Freeform 1250">
                  <a:extLst>
                    <a:ext uri="{FF2B5EF4-FFF2-40B4-BE49-F238E27FC236}">
                      <a16:creationId xmlns:a16="http://schemas.microsoft.com/office/drawing/2014/main" id="{9CFEED1B-4C8B-4EB7-A166-1D37B24839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3" y="3261"/>
                  <a:ext cx="10" cy="14"/>
                </a:xfrm>
                <a:custGeom>
                  <a:avLst/>
                  <a:gdLst>
                    <a:gd name="T0" fmla="*/ 10 w 11"/>
                    <a:gd name="T1" fmla="*/ 3 h 15"/>
                    <a:gd name="T2" fmla="*/ 9 w 11"/>
                    <a:gd name="T3" fmla="*/ 2 h 15"/>
                    <a:gd name="T4" fmla="*/ 6 w 11"/>
                    <a:gd name="T5" fmla="*/ 0 h 15"/>
                    <a:gd name="T6" fmla="*/ 0 w 11"/>
                    <a:gd name="T7" fmla="*/ 7 h 15"/>
                    <a:gd name="T8" fmla="*/ 5 w 11"/>
                    <a:gd name="T9" fmla="*/ 15 h 15"/>
                    <a:gd name="T10" fmla="*/ 7 w 11"/>
                    <a:gd name="T11" fmla="*/ 15 h 15"/>
                    <a:gd name="T12" fmla="*/ 9 w 11"/>
                    <a:gd name="T13" fmla="*/ 14 h 15"/>
                    <a:gd name="T14" fmla="*/ 10 w 11"/>
                    <a:gd name="T15" fmla="*/ 13 h 15"/>
                    <a:gd name="T16" fmla="*/ 10 w 11"/>
                    <a:gd name="T17" fmla="*/ 12 h 15"/>
                    <a:gd name="T18" fmla="*/ 11 w 11"/>
                    <a:gd name="T19" fmla="*/ 11 h 15"/>
                    <a:gd name="T20" fmla="*/ 11 w 11"/>
                    <a:gd name="T21" fmla="*/ 11 h 15"/>
                    <a:gd name="T22" fmla="*/ 10 w 11"/>
                    <a:gd name="T23" fmla="*/ 3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11" h="15">
                      <a:moveTo>
                        <a:pt x="10" y="3"/>
                      </a:moveTo>
                      <a:cubicBezTo>
                        <a:pt x="10" y="3"/>
                        <a:pt x="9" y="2"/>
                        <a:pt x="9" y="2"/>
                      </a:cubicBezTo>
                      <a:cubicBezTo>
                        <a:pt x="8" y="1"/>
                        <a:pt x="6" y="0"/>
                        <a:pt x="6" y="0"/>
                      </a:cubicBezTo>
                      <a:cubicBezTo>
                        <a:pt x="4" y="1"/>
                        <a:pt x="0" y="5"/>
                        <a:pt x="0" y="7"/>
                      </a:cubicBezTo>
                      <a:cubicBezTo>
                        <a:pt x="0" y="8"/>
                        <a:pt x="3" y="15"/>
                        <a:pt x="5" y="15"/>
                      </a:cubicBezTo>
                      <a:cubicBezTo>
                        <a:pt x="6" y="15"/>
                        <a:pt x="6" y="15"/>
                        <a:pt x="7" y="15"/>
                      </a:cubicBezTo>
                      <a:cubicBezTo>
                        <a:pt x="9" y="15"/>
                        <a:pt x="9" y="15"/>
                        <a:pt x="9" y="14"/>
                      </a:cubicBezTo>
                      <a:cubicBezTo>
                        <a:pt x="9" y="14"/>
                        <a:pt x="9" y="13"/>
                        <a:pt x="10" y="13"/>
                      </a:cubicBezTo>
                      <a:cubicBezTo>
                        <a:pt x="10" y="13"/>
                        <a:pt x="10" y="12"/>
                        <a:pt x="10" y="12"/>
                      </a:cubicBezTo>
                      <a:cubicBezTo>
                        <a:pt x="10" y="12"/>
                        <a:pt x="10" y="11"/>
                        <a:pt x="11" y="11"/>
                      </a:cubicBez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1" y="8"/>
                        <a:pt x="10" y="5"/>
                        <a:pt x="10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3" name="Freeform 1251">
                  <a:extLst>
                    <a:ext uri="{FF2B5EF4-FFF2-40B4-BE49-F238E27FC236}">
                      <a16:creationId xmlns:a16="http://schemas.microsoft.com/office/drawing/2014/main" id="{885939D6-0D32-4A16-B8E6-590736414B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5" y="3293"/>
                  <a:ext cx="19" cy="21"/>
                </a:xfrm>
                <a:custGeom>
                  <a:avLst/>
                  <a:gdLst>
                    <a:gd name="T0" fmla="*/ 17 w 20"/>
                    <a:gd name="T1" fmla="*/ 4 h 22"/>
                    <a:gd name="T2" fmla="*/ 14 w 20"/>
                    <a:gd name="T3" fmla="*/ 1 h 22"/>
                    <a:gd name="T4" fmla="*/ 13 w 20"/>
                    <a:gd name="T5" fmla="*/ 0 h 22"/>
                    <a:gd name="T6" fmla="*/ 6 w 20"/>
                    <a:gd name="T7" fmla="*/ 4 h 22"/>
                    <a:gd name="T8" fmla="*/ 6 w 20"/>
                    <a:gd name="T9" fmla="*/ 5 h 22"/>
                    <a:gd name="T10" fmla="*/ 0 w 20"/>
                    <a:gd name="T11" fmla="*/ 14 h 22"/>
                    <a:gd name="T12" fmla="*/ 5 w 20"/>
                    <a:gd name="T13" fmla="*/ 21 h 22"/>
                    <a:gd name="T14" fmla="*/ 7 w 20"/>
                    <a:gd name="T15" fmla="*/ 22 h 22"/>
                    <a:gd name="T16" fmla="*/ 9 w 20"/>
                    <a:gd name="T17" fmla="*/ 17 h 22"/>
                    <a:gd name="T18" fmla="*/ 14 w 20"/>
                    <a:gd name="T19" fmla="*/ 15 h 22"/>
                    <a:gd name="T20" fmla="*/ 15 w 20"/>
                    <a:gd name="T21" fmla="*/ 15 h 22"/>
                    <a:gd name="T22" fmla="*/ 16 w 20"/>
                    <a:gd name="T23" fmla="*/ 15 h 22"/>
                    <a:gd name="T24" fmla="*/ 19 w 20"/>
                    <a:gd name="T25" fmla="*/ 11 h 22"/>
                    <a:gd name="T26" fmla="*/ 20 w 20"/>
                    <a:gd name="T27" fmla="*/ 8 h 22"/>
                    <a:gd name="T28" fmla="*/ 17 w 20"/>
                    <a:gd name="T29" fmla="*/ 4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20" h="22">
                      <a:moveTo>
                        <a:pt x="17" y="4"/>
                      </a:moveTo>
                      <a:cubicBezTo>
                        <a:pt x="16" y="3"/>
                        <a:pt x="15" y="2"/>
                        <a:pt x="14" y="1"/>
                      </a:cubicBezTo>
                      <a:cubicBezTo>
                        <a:pt x="14" y="1"/>
                        <a:pt x="14" y="1"/>
                        <a:pt x="13" y="0"/>
                      </a:cubicBezTo>
                      <a:cubicBezTo>
                        <a:pt x="11" y="1"/>
                        <a:pt x="7" y="3"/>
                        <a:pt x="6" y="4"/>
                      </a:cubicBezTo>
                      <a:cubicBezTo>
                        <a:pt x="6" y="4"/>
                        <a:pt x="6" y="5"/>
                        <a:pt x="6" y="5"/>
                      </a:cubicBezTo>
                      <a:cubicBezTo>
                        <a:pt x="4" y="7"/>
                        <a:pt x="1" y="12"/>
                        <a:pt x="0" y="14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2"/>
                        <a:pt x="7" y="22"/>
                        <a:pt x="7" y="22"/>
                      </a:cubicBezTo>
                      <a:cubicBezTo>
                        <a:pt x="8" y="20"/>
                        <a:pt x="8" y="19"/>
                        <a:pt x="9" y="17"/>
                      </a:cubicBezTo>
                      <a:cubicBezTo>
                        <a:pt x="10" y="16"/>
                        <a:pt x="11" y="15"/>
                        <a:pt x="14" y="15"/>
                      </a:cubicBezTo>
                      <a:cubicBezTo>
                        <a:pt x="14" y="15"/>
                        <a:pt x="15" y="15"/>
                        <a:pt x="15" y="15"/>
                      </a:cubicBezTo>
                      <a:cubicBezTo>
                        <a:pt x="16" y="15"/>
                        <a:pt x="16" y="15"/>
                        <a:pt x="16" y="15"/>
                      </a:cubicBezTo>
                      <a:cubicBezTo>
                        <a:pt x="17" y="13"/>
                        <a:pt x="18" y="12"/>
                        <a:pt x="19" y="11"/>
                      </a:cubicBezTo>
                      <a:cubicBezTo>
                        <a:pt x="20" y="10"/>
                        <a:pt x="20" y="9"/>
                        <a:pt x="20" y="8"/>
                      </a:cubicBezTo>
                      <a:cubicBezTo>
                        <a:pt x="20" y="7"/>
                        <a:pt x="18" y="5"/>
                        <a:pt x="17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4" name="Freeform 1252">
                  <a:extLst>
                    <a:ext uri="{FF2B5EF4-FFF2-40B4-BE49-F238E27FC236}">
                      <a16:creationId xmlns:a16="http://schemas.microsoft.com/office/drawing/2014/main" id="{6DDF5F5B-2628-4FCC-B932-37B7C033454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44" y="3219"/>
                  <a:ext cx="167" cy="147"/>
                </a:xfrm>
                <a:custGeom>
                  <a:avLst/>
                  <a:gdLst>
                    <a:gd name="T0" fmla="*/ 167 w 175"/>
                    <a:gd name="T1" fmla="*/ 62 h 154"/>
                    <a:gd name="T2" fmla="*/ 163 w 175"/>
                    <a:gd name="T3" fmla="*/ 63 h 154"/>
                    <a:gd name="T4" fmla="*/ 152 w 175"/>
                    <a:gd name="T5" fmla="*/ 51 h 154"/>
                    <a:gd name="T6" fmla="*/ 163 w 175"/>
                    <a:gd name="T7" fmla="*/ 41 h 154"/>
                    <a:gd name="T8" fmla="*/ 166 w 175"/>
                    <a:gd name="T9" fmla="*/ 40 h 154"/>
                    <a:gd name="T10" fmla="*/ 166 w 175"/>
                    <a:gd name="T11" fmla="*/ 37 h 154"/>
                    <a:gd name="T12" fmla="*/ 167 w 175"/>
                    <a:gd name="T13" fmla="*/ 33 h 154"/>
                    <a:gd name="T14" fmla="*/ 167 w 175"/>
                    <a:gd name="T15" fmla="*/ 30 h 154"/>
                    <a:gd name="T16" fmla="*/ 166 w 175"/>
                    <a:gd name="T17" fmla="*/ 26 h 154"/>
                    <a:gd name="T18" fmla="*/ 159 w 175"/>
                    <a:gd name="T19" fmla="*/ 8 h 154"/>
                    <a:gd name="T20" fmla="*/ 158 w 175"/>
                    <a:gd name="T21" fmla="*/ 3 h 154"/>
                    <a:gd name="T22" fmla="*/ 141 w 175"/>
                    <a:gd name="T23" fmla="*/ 0 h 154"/>
                    <a:gd name="T24" fmla="*/ 136 w 175"/>
                    <a:gd name="T25" fmla="*/ 0 h 154"/>
                    <a:gd name="T26" fmla="*/ 135 w 175"/>
                    <a:gd name="T27" fmla="*/ 2 h 154"/>
                    <a:gd name="T28" fmla="*/ 134 w 175"/>
                    <a:gd name="T29" fmla="*/ 4 h 154"/>
                    <a:gd name="T30" fmla="*/ 116 w 175"/>
                    <a:gd name="T31" fmla="*/ 16 h 154"/>
                    <a:gd name="T32" fmla="*/ 100 w 175"/>
                    <a:gd name="T33" fmla="*/ 33 h 154"/>
                    <a:gd name="T34" fmla="*/ 74 w 175"/>
                    <a:gd name="T35" fmla="*/ 40 h 154"/>
                    <a:gd name="T36" fmla="*/ 68 w 175"/>
                    <a:gd name="T37" fmla="*/ 43 h 154"/>
                    <a:gd name="T38" fmla="*/ 51 w 175"/>
                    <a:gd name="T39" fmla="*/ 58 h 154"/>
                    <a:gd name="T40" fmla="*/ 40 w 175"/>
                    <a:gd name="T41" fmla="*/ 52 h 154"/>
                    <a:gd name="T42" fmla="*/ 39 w 175"/>
                    <a:gd name="T43" fmla="*/ 36 h 154"/>
                    <a:gd name="T44" fmla="*/ 39 w 175"/>
                    <a:gd name="T45" fmla="*/ 36 h 154"/>
                    <a:gd name="T46" fmla="*/ 38 w 175"/>
                    <a:gd name="T47" fmla="*/ 35 h 154"/>
                    <a:gd name="T48" fmla="*/ 37 w 175"/>
                    <a:gd name="T49" fmla="*/ 35 h 154"/>
                    <a:gd name="T50" fmla="*/ 30 w 175"/>
                    <a:gd name="T51" fmla="*/ 81 h 154"/>
                    <a:gd name="T52" fmla="*/ 14 w 175"/>
                    <a:gd name="T53" fmla="*/ 83 h 154"/>
                    <a:gd name="T54" fmla="*/ 4 w 175"/>
                    <a:gd name="T55" fmla="*/ 75 h 154"/>
                    <a:gd name="T56" fmla="*/ 3 w 175"/>
                    <a:gd name="T57" fmla="*/ 78 h 154"/>
                    <a:gd name="T58" fmla="*/ 2 w 175"/>
                    <a:gd name="T59" fmla="*/ 79 h 154"/>
                    <a:gd name="T60" fmla="*/ 0 w 175"/>
                    <a:gd name="T61" fmla="*/ 79 h 154"/>
                    <a:gd name="T62" fmla="*/ 18 w 175"/>
                    <a:gd name="T63" fmla="*/ 117 h 154"/>
                    <a:gd name="T64" fmla="*/ 16 w 175"/>
                    <a:gd name="T65" fmla="*/ 130 h 154"/>
                    <a:gd name="T66" fmla="*/ 20 w 175"/>
                    <a:gd name="T67" fmla="*/ 144 h 154"/>
                    <a:gd name="T68" fmla="*/ 24 w 175"/>
                    <a:gd name="T69" fmla="*/ 148 h 154"/>
                    <a:gd name="T70" fmla="*/ 36 w 175"/>
                    <a:gd name="T71" fmla="*/ 153 h 154"/>
                    <a:gd name="T72" fmla="*/ 61 w 175"/>
                    <a:gd name="T73" fmla="*/ 144 h 154"/>
                    <a:gd name="T74" fmla="*/ 94 w 175"/>
                    <a:gd name="T75" fmla="*/ 143 h 154"/>
                    <a:gd name="T76" fmla="*/ 106 w 175"/>
                    <a:gd name="T77" fmla="*/ 138 h 154"/>
                    <a:gd name="T78" fmla="*/ 170 w 175"/>
                    <a:gd name="T79" fmla="*/ 74 h 154"/>
                    <a:gd name="T80" fmla="*/ 175 w 175"/>
                    <a:gd name="T81" fmla="*/ 58 h 154"/>
                    <a:gd name="T82" fmla="*/ 173 w 175"/>
                    <a:gd name="T83" fmla="*/ 58 h 154"/>
                    <a:gd name="T84" fmla="*/ 171 w 175"/>
                    <a:gd name="T85" fmla="*/ 58 h 154"/>
                    <a:gd name="T86" fmla="*/ 169 w 175"/>
                    <a:gd name="T87" fmla="*/ 59 h 154"/>
                    <a:gd name="T88" fmla="*/ 168 w 175"/>
                    <a:gd name="T89" fmla="*/ 61 h 154"/>
                    <a:gd name="T90" fmla="*/ 136 w 175"/>
                    <a:gd name="T91" fmla="*/ 95 h 154"/>
                    <a:gd name="T92" fmla="*/ 135 w 175"/>
                    <a:gd name="T93" fmla="*/ 97 h 154"/>
                    <a:gd name="T94" fmla="*/ 131 w 175"/>
                    <a:gd name="T95" fmla="*/ 97 h 154"/>
                    <a:gd name="T96" fmla="*/ 126 w 175"/>
                    <a:gd name="T97" fmla="*/ 103 h 154"/>
                    <a:gd name="T98" fmla="*/ 111 w 175"/>
                    <a:gd name="T99" fmla="*/ 92 h 154"/>
                    <a:gd name="T100" fmla="*/ 129 w 175"/>
                    <a:gd name="T101" fmla="*/ 74 h 154"/>
                    <a:gd name="T102" fmla="*/ 140 w 175"/>
                    <a:gd name="T103" fmla="*/ 8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75" h="154">
                      <a:moveTo>
                        <a:pt x="168" y="61"/>
                      </a:moveTo>
                      <a:cubicBezTo>
                        <a:pt x="168" y="61"/>
                        <a:pt x="168" y="61"/>
                        <a:pt x="167" y="62"/>
                      </a:cubicBezTo>
                      <a:cubicBezTo>
                        <a:pt x="167" y="62"/>
                        <a:pt x="167" y="62"/>
                        <a:pt x="167" y="62"/>
                      </a:cubicBezTo>
                      <a:cubicBezTo>
                        <a:pt x="167" y="62"/>
                        <a:pt x="166" y="62"/>
                        <a:pt x="166" y="62"/>
                      </a:cubicBezTo>
                      <a:cubicBezTo>
                        <a:pt x="166" y="63"/>
                        <a:pt x="165" y="63"/>
                        <a:pt x="164" y="63"/>
                      </a:cubicBezTo>
                      <a:cubicBezTo>
                        <a:pt x="164" y="63"/>
                        <a:pt x="164" y="63"/>
                        <a:pt x="163" y="63"/>
                      </a:cubicBezTo>
                      <a:cubicBezTo>
                        <a:pt x="163" y="63"/>
                        <a:pt x="163" y="63"/>
                        <a:pt x="163" y="63"/>
                      </a:cubicBezTo>
                      <a:cubicBezTo>
                        <a:pt x="162" y="63"/>
                        <a:pt x="161" y="63"/>
                        <a:pt x="161" y="63"/>
                      </a:cubicBezTo>
                      <a:cubicBezTo>
                        <a:pt x="156" y="63"/>
                        <a:pt x="152" y="52"/>
                        <a:pt x="152" y="51"/>
                      </a:cubicBezTo>
                      <a:cubicBezTo>
                        <a:pt x="152" y="48"/>
                        <a:pt x="158" y="40"/>
                        <a:pt x="162" y="40"/>
                      </a:cubicBezTo>
                      <a:cubicBezTo>
                        <a:pt x="162" y="40"/>
                        <a:pt x="163" y="41"/>
                        <a:pt x="163" y="41"/>
                      </a:cubicBezTo>
                      <a:cubicBezTo>
                        <a:pt x="163" y="41"/>
                        <a:pt x="163" y="41"/>
                        <a:pt x="163" y="41"/>
                      </a:cubicBezTo>
                      <a:cubicBezTo>
                        <a:pt x="164" y="41"/>
                        <a:pt x="165" y="42"/>
                        <a:pt x="166" y="42"/>
                      </a:cubicBezTo>
                      <a:cubicBezTo>
                        <a:pt x="166" y="42"/>
                        <a:pt x="166" y="42"/>
                        <a:pt x="166" y="42"/>
                      </a:cubicBezTo>
                      <a:cubicBezTo>
                        <a:pt x="166" y="41"/>
                        <a:pt x="166" y="41"/>
                        <a:pt x="166" y="40"/>
                      </a:cubicBezTo>
                      <a:cubicBezTo>
                        <a:pt x="166" y="40"/>
                        <a:pt x="166" y="40"/>
                        <a:pt x="166" y="40"/>
                      </a:cubicBezTo>
                      <a:cubicBezTo>
                        <a:pt x="166" y="39"/>
                        <a:pt x="166" y="38"/>
                        <a:pt x="166" y="38"/>
                      </a:cubicBezTo>
                      <a:cubicBezTo>
                        <a:pt x="166" y="38"/>
                        <a:pt x="166" y="38"/>
                        <a:pt x="166" y="37"/>
                      </a:cubicBezTo>
                      <a:cubicBezTo>
                        <a:pt x="167" y="37"/>
                        <a:pt x="167" y="36"/>
                        <a:pt x="167" y="35"/>
                      </a:cubicBezTo>
                      <a:cubicBezTo>
                        <a:pt x="167" y="35"/>
                        <a:pt x="167" y="35"/>
                        <a:pt x="167" y="35"/>
                      </a:cubicBezTo>
                      <a:cubicBezTo>
                        <a:pt x="167" y="34"/>
                        <a:pt x="167" y="33"/>
                        <a:pt x="167" y="33"/>
                      </a:cubicBezTo>
                      <a:cubicBezTo>
                        <a:pt x="167" y="32"/>
                        <a:pt x="167" y="32"/>
                        <a:pt x="167" y="32"/>
                      </a:cubicBezTo>
                      <a:cubicBezTo>
                        <a:pt x="167" y="31"/>
                        <a:pt x="167" y="31"/>
                        <a:pt x="167" y="30"/>
                      </a:cubicBezTo>
                      <a:cubicBezTo>
                        <a:pt x="167" y="30"/>
                        <a:pt x="167" y="30"/>
                        <a:pt x="167" y="30"/>
                      </a:cubicBezTo>
                      <a:cubicBezTo>
                        <a:pt x="167" y="29"/>
                        <a:pt x="167" y="28"/>
                        <a:pt x="166" y="28"/>
                      </a:cubicBezTo>
                      <a:cubicBezTo>
                        <a:pt x="166" y="28"/>
                        <a:pt x="166" y="27"/>
                        <a:pt x="166" y="27"/>
                      </a:cubicBezTo>
                      <a:cubicBezTo>
                        <a:pt x="166" y="27"/>
                        <a:pt x="166" y="26"/>
                        <a:pt x="166" y="26"/>
                      </a:cubicBezTo>
                      <a:cubicBezTo>
                        <a:pt x="166" y="26"/>
                        <a:pt x="166" y="26"/>
                        <a:pt x="166" y="26"/>
                      </a:cubicBezTo>
                      <a:cubicBezTo>
                        <a:pt x="166" y="25"/>
                        <a:pt x="166" y="25"/>
                        <a:pt x="166" y="25"/>
                      </a:cubicBezTo>
                      <a:cubicBezTo>
                        <a:pt x="164" y="24"/>
                        <a:pt x="162" y="18"/>
                        <a:pt x="159" y="8"/>
                      </a:cubicBezTo>
                      <a:cubicBezTo>
                        <a:pt x="159" y="6"/>
                        <a:pt x="159" y="4"/>
                        <a:pt x="158" y="3"/>
                      </a:cubicBezTo>
                      <a:cubicBezTo>
                        <a:pt x="158" y="3"/>
                        <a:pt x="158" y="3"/>
                        <a:pt x="158" y="3"/>
                      </a:cubicBezTo>
                      <a:cubicBezTo>
                        <a:pt x="158" y="3"/>
                        <a:pt x="158" y="3"/>
                        <a:pt x="158" y="3"/>
                      </a:cubicBezTo>
                      <a:cubicBezTo>
                        <a:pt x="157" y="3"/>
                        <a:pt x="155" y="3"/>
                        <a:pt x="154" y="3"/>
                      </a:cubicBezTo>
                      <a:cubicBezTo>
                        <a:pt x="149" y="3"/>
                        <a:pt x="146" y="2"/>
                        <a:pt x="145" y="0"/>
                      </a:cubicBezTo>
                      <a:cubicBezTo>
                        <a:pt x="145" y="0"/>
                        <a:pt x="142" y="0"/>
                        <a:pt x="141" y="0"/>
                      </a:cubicBezTo>
                      <a:cubicBezTo>
                        <a:pt x="139" y="0"/>
                        <a:pt x="138" y="0"/>
                        <a:pt x="137" y="0"/>
                      </a:cubicBezTo>
                      <a:cubicBezTo>
                        <a:pt x="137" y="0"/>
                        <a:pt x="137" y="0"/>
                        <a:pt x="137" y="0"/>
                      </a:cubicBezTo>
                      <a:cubicBezTo>
                        <a:pt x="137" y="0"/>
                        <a:pt x="136" y="0"/>
                        <a:pt x="136" y="0"/>
                      </a:cubicBezTo>
                      <a:cubicBezTo>
                        <a:pt x="136" y="1"/>
                        <a:pt x="136" y="1"/>
                        <a:pt x="136" y="1"/>
                      </a:cubicBezTo>
                      <a:cubicBezTo>
                        <a:pt x="136" y="1"/>
                        <a:pt x="136" y="2"/>
                        <a:pt x="135" y="2"/>
                      </a:cubicBezTo>
                      <a:cubicBezTo>
                        <a:pt x="135" y="2"/>
                        <a:pt x="135" y="2"/>
                        <a:pt x="135" y="2"/>
                      </a:cubicBezTo>
                      <a:cubicBezTo>
                        <a:pt x="135" y="3"/>
                        <a:pt x="135" y="3"/>
                        <a:pt x="134" y="3"/>
                      </a:cubicBezTo>
                      <a:cubicBezTo>
                        <a:pt x="134" y="3"/>
                        <a:pt x="134" y="3"/>
                        <a:pt x="134" y="3"/>
                      </a:cubicBezTo>
                      <a:cubicBezTo>
                        <a:pt x="134" y="4"/>
                        <a:pt x="134" y="4"/>
                        <a:pt x="134" y="4"/>
                      </a:cubicBezTo>
                      <a:cubicBezTo>
                        <a:pt x="132" y="6"/>
                        <a:pt x="131" y="6"/>
                        <a:pt x="129" y="6"/>
                      </a:cubicBezTo>
                      <a:cubicBezTo>
                        <a:pt x="127" y="7"/>
                        <a:pt x="127" y="7"/>
                        <a:pt x="127" y="7"/>
                      </a:cubicBezTo>
                      <a:cubicBezTo>
                        <a:pt x="126" y="12"/>
                        <a:pt x="120" y="16"/>
                        <a:pt x="116" y="16"/>
                      </a:cubicBezTo>
                      <a:cubicBezTo>
                        <a:pt x="115" y="16"/>
                        <a:pt x="113" y="19"/>
                        <a:pt x="113" y="21"/>
                      </a:cubicBezTo>
                      <a:cubicBezTo>
                        <a:pt x="113" y="26"/>
                        <a:pt x="107" y="30"/>
                        <a:pt x="102" y="30"/>
                      </a:cubicBezTo>
                      <a:cubicBezTo>
                        <a:pt x="100" y="30"/>
                        <a:pt x="100" y="30"/>
                        <a:pt x="100" y="33"/>
                      </a:cubicBezTo>
                      <a:cubicBezTo>
                        <a:pt x="100" y="34"/>
                        <a:pt x="100" y="36"/>
                        <a:pt x="99" y="37"/>
                      </a:cubicBezTo>
                      <a:cubicBezTo>
                        <a:pt x="98" y="43"/>
                        <a:pt x="94" y="44"/>
                        <a:pt x="87" y="44"/>
                      </a:cubicBezTo>
                      <a:cubicBezTo>
                        <a:pt x="80" y="44"/>
                        <a:pt x="78" y="43"/>
                        <a:pt x="74" y="40"/>
                      </a:cubicBezTo>
                      <a:cubicBezTo>
                        <a:pt x="72" y="39"/>
                        <a:pt x="72" y="39"/>
                        <a:pt x="72" y="39"/>
                      </a:cubicBezTo>
                      <a:cubicBezTo>
                        <a:pt x="71" y="38"/>
                        <a:pt x="71" y="38"/>
                        <a:pt x="70" y="38"/>
                      </a:cubicBezTo>
                      <a:cubicBezTo>
                        <a:pt x="69" y="38"/>
                        <a:pt x="68" y="41"/>
                        <a:pt x="68" y="43"/>
                      </a:cubicBezTo>
                      <a:cubicBezTo>
                        <a:pt x="67" y="46"/>
                        <a:pt x="64" y="49"/>
                        <a:pt x="60" y="53"/>
                      </a:cubicBezTo>
                      <a:cubicBezTo>
                        <a:pt x="59" y="54"/>
                        <a:pt x="58" y="55"/>
                        <a:pt x="57" y="56"/>
                      </a:cubicBezTo>
                      <a:cubicBezTo>
                        <a:pt x="56" y="58"/>
                        <a:pt x="54" y="58"/>
                        <a:pt x="51" y="58"/>
                      </a:cubicBezTo>
                      <a:cubicBezTo>
                        <a:pt x="50" y="58"/>
                        <a:pt x="48" y="58"/>
                        <a:pt x="47" y="58"/>
                      </a:cubicBezTo>
                      <a:cubicBezTo>
                        <a:pt x="44" y="57"/>
                        <a:pt x="42" y="58"/>
                        <a:pt x="41" y="56"/>
                      </a:cubicBezTo>
                      <a:cubicBezTo>
                        <a:pt x="40" y="55"/>
                        <a:pt x="40" y="53"/>
                        <a:pt x="40" y="52"/>
                      </a:cubicBezTo>
                      <a:cubicBezTo>
                        <a:pt x="40" y="51"/>
                        <a:pt x="40" y="51"/>
                        <a:pt x="40" y="51"/>
                      </a:cubicBezTo>
                      <a:cubicBezTo>
                        <a:pt x="40" y="48"/>
                        <a:pt x="42" y="48"/>
                        <a:pt x="42" y="47"/>
                      </a:cubicBezTo>
                      <a:cubicBezTo>
                        <a:pt x="43" y="46"/>
                        <a:pt x="42" y="43"/>
                        <a:pt x="39" y="36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38" y="36"/>
                        <a:pt x="38" y="35"/>
                        <a:pt x="38" y="35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38" y="35"/>
                        <a:pt x="38" y="35"/>
                        <a:pt x="38" y="35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37" y="73"/>
                        <a:pt x="37" y="73"/>
                        <a:pt x="37" y="73"/>
                      </a:cubicBezTo>
                      <a:cubicBezTo>
                        <a:pt x="37" y="76"/>
                        <a:pt x="34" y="78"/>
                        <a:pt x="32" y="80"/>
                      </a:cubicBezTo>
                      <a:cubicBezTo>
                        <a:pt x="31" y="80"/>
                        <a:pt x="30" y="81"/>
                        <a:pt x="30" y="81"/>
                      </a:cubicBezTo>
                      <a:cubicBezTo>
                        <a:pt x="29" y="83"/>
                        <a:pt x="26" y="83"/>
                        <a:pt x="24" y="83"/>
                      </a:cubicBezTo>
                      <a:cubicBezTo>
                        <a:pt x="23" y="83"/>
                        <a:pt x="21" y="83"/>
                        <a:pt x="19" y="83"/>
                      </a:cubicBezTo>
                      <a:cubicBezTo>
                        <a:pt x="17" y="83"/>
                        <a:pt x="15" y="83"/>
                        <a:pt x="14" y="83"/>
                      </a:cubicBezTo>
                      <a:cubicBezTo>
                        <a:pt x="9" y="83"/>
                        <a:pt x="8" y="79"/>
                        <a:pt x="7" y="77"/>
                      </a:cubicBezTo>
                      <a:cubicBezTo>
                        <a:pt x="7" y="76"/>
                        <a:pt x="7" y="75"/>
                        <a:pt x="6" y="74"/>
                      </a:cubicBezTo>
                      <a:cubicBezTo>
                        <a:pt x="6" y="73"/>
                        <a:pt x="4" y="74"/>
                        <a:pt x="4" y="75"/>
                      </a:cubicBezTo>
                      <a:cubicBezTo>
                        <a:pt x="3" y="76"/>
                        <a:pt x="3" y="76"/>
                        <a:pt x="3" y="76"/>
                      </a:cubicBezTo>
                      <a:cubicBezTo>
                        <a:pt x="3" y="76"/>
                        <a:pt x="3" y="77"/>
                        <a:pt x="3" y="77"/>
                      </a:cubicBezTo>
                      <a:cubicBezTo>
                        <a:pt x="3" y="78"/>
                        <a:pt x="3" y="78"/>
                        <a:pt x="3" y="78"/>
                      </a:cubicBezTo>
                      <a:cubicBezTo>
                        <a:pt x="3" y="78"/>
                        <a:pt x="2" y="78"/>
                        <a:pt x="2" y="79"/>
                      </a:cubicBezTo>
                      <a:cubicBezTo>
                        <a:pt x="2" y="79"/>
                        <a:pt x="2" y="79"/>
                        <a:pt x="2" y="79"/>
                      </a:cubicBezTo>
                      <a:cubicBezTo>
                        <a:pt x="2" y="79"/>
                        <a:pt x="2" y="79"/>
                        <a:pt x="2" y="79"/>
                      </a:cubicBezTo>
                      <a:cubicBezTo>
                        <a:pt x="1" y="79"/>
                        <a:pt x="1" y="79"/>
                        <a:pt x="1" y="79"/>
                      </a:cubicBezTo>
                      <a:cubicBezTo>
                        <a:pt x="1" y="79"/>
                        <a:pt x="0" y="79"/>
                        <a:pt x="0" y="79"/>
                      </a:cubicBezTo>
                      <a:cubicBezTo>
                        <a:pt x="0" y="79"/>
                        <a:pt x="0" y="79"/>
                        <a:pt x="0" y="79"/>
                      </a:cubicBezTo>
                      <a:cubicBezTo>
                        <a:pt x="3" y="84"/>
                        <a:pt x="6" y="90"/>
                        <a:pt x="7" y="95"/>
                      </a:cubicBezTo>
                      <a:cubicBezTo>
                        <a:pt x="8" y="99"/>
                        <a:pt x="11" y="104"/>
                        <a:pt x="14" y="108"/>
                      </a:cubicBezTo>
                      <a:cubicBezTo>
                        <a:pt x="15" y="112"/>
                        <a:pt x="17" y="114"/>
                        <a:pt x="18" y="117"/>
                      </a:cubicBezTo>
                      <a:cubicBezTo>
                        <a:pt x="18" y="118"/>
                        <a:pt x="18" y="118"/>
                        <a:pt x="18" y="118"/>
                      </a:cubicBezTo>
                      <a:cubicBezTo>
                        <a:pt x="20" y="122"/>
                        <a:pt x="21" y="126"/>
                        <a:pt x="19" y="128"/>
                      </a:cubicBezTo>
                      <a:cubicBezTo>
                        <a:pt x="19" y="129"/>
                        <a:pt x="18" y="130"/>
                        <a:pt x="16" y="130"/>
                      </a:cubicBezTo>
                      <a:cubicBezTo>
                        <a:pt x="16" y="130"/>
                        <a:pt x="15" y="130"/>
                        <a:pt x="15" y="130"/>
                      </a:cubicBezTo>
                      <a:cubicBezTo>
                        <a:pt x="15" y="130"/>
                        <a:pt x="15" y="131"/>
                        <a:pt x="18" y="136"/>
                      </a:cubicBezTo>
                      <a:cubicBezTo>
                        <a:pt x="20" y="139"/>
                        <a:pt x="20" y="142"/>
                        <a:pt x="20" y="144"/>
                      </a:cubicBezTo>
                      <a:cubicBezTo>
                        <a:pt x="20" y="144"/>
                        <a:pt x="20" y="145"/>
                        <a:pt x="20" y="145"/>
                      </a:cubicBezTo>
                      <a:cubicBezTo>
                        <a:pt x="23" y="145"/>
                        <a:pt x="23" y="146"/>
                        <a:pt x="24" y="147"/>
                      </a:cubicBezTo>
                      <a:cubicBezTo>
                        <a:pt x="24" y="147"/>
                        <a:pt x="24" y="147"/>
                        <a:pt x="24" y="148"/>
                      </a:cubicBezTo>
                      <a:cubicBezTo>
                        <a:pt x="28" y="148"/>
                        <a:pt x="30" y="151"/>
                        <a:pt x="32" y="153"/>
                      </a:cubicBezTo>
                      <a:cubicBezTo>
                        <a:pt x="32" y="154"/>
                        <a:pt x="33" y="154"/>
                        <a:pt x="34" y="154"/>
                      </a:cubicBezTo>
                      <a:cubicBezTo>
                        <a:pt x="34" y="154"/>
                        <a:pt x="35" y="154"/>
                        <a:pt x="36" y="153"/>
                      </a:cubicBezTo>
                      <a:cubicBezTo>
                        <a:pt x="38" y="150"/>
                        <a:pt x="43" y="148"/>
                        <a:pt x="51" y="148"/>
                      </a:cubicBezTo>
                      <a:cubicBezTo>
                        <a:pt x="54" y="148"/>
                        <a:pt x="54" y="148"/>
                        <a:pt x="56" y="147"/>
                      </a:cubicBezTo>
                      <a:cubicBezTo>
                        <a:pt x="57" y="146"/>
                        <a:pt x="58" y="145"/>
                        <a:pt x="61" y="144"/>
                      </a:cubicBezTo>
                      <a:cubicBezTo>
                        <a:pt x="67" y="143"/>
                        <a:pt x="74" y="142"/>
                        <a:pt x="79" y="144"/>
                      </a:cubicBezTo>
                      <a:cubicBezTo>
                        <a:pt x="83" y="145"/>
                        <a:pt x="86" y="145"/>
                        <a:pt x="88" y="143"/>
                      </a:cubicBezTo>
                      <a:cubicBezTo>
                        <a:pt x="90" y="142"/>
                        <a:pt x="92" y="142"/>
                        <a:pt x="94" y="143"/>
                      </a:cubicBezTo>
                      <a:cubicBezTo>
                        <a:pt x="94" y="143"/>
                        <a:pt x="94" y="143"/>
                        <a:pt x="95" y="143"/>
                      </a:cubicBezTo>
                      <a:cubicBezTo>
                        <a:pt x="95" y="138"/>
                        <a:pt x="101" y="138"/>
                        <a:pt x="103" y="138"/>
                      </a:cubicBezTo>
                      <a:cubicBezTo>
                        <a:pt x="106" y="138"/>
                        <a:pt x="106" y="138"/>
                        <a:pt x="106" y="138"/>
                      </a:cubicBezTo>
                      <a:cubicBezTo>
                        <a:pt x="109" y="138"/>
                        <a:pt x="119" y="132"/>
                        <a:pt x="128" y="124"/>
                      </a:cubicBezTo>
                      <a:cubicBezTo>
                        <a:pt x="136" y="116"/>
                        <a:pt x="150" y="99"/>
                        <a:pt x="154" y="92"/>
                      </a:cubicBezTo>
                      <a:cubicBezTo>
                        <a:pt x="159" y="84"/>
                        <a:pt x="166" y="78"/>
                        <a:pt x="170" y="74"/>
                      </a:cubicBezTo>
                      <a:cubicBezTo>
                        <a:pt x="171" y="73"/>
                        <a:pt x="171" y="73"/>
                        <a:pt x="171" y="73"/>
                      </a:cubicBezTo>
                      <a:cubicBezTo>
                        <a:pt x="172" y="72"/>
                        <a:pt x="174" y="67"/>
                        <a:pt x="175" y="58"/>
                      </a:cubicBezTo>
                      <a:cubicBezTo>
                        <a:pt x="175" y="58"/>
                        <a:pt x="175" y="58"/>
                        <a:pt x="175" y="58"/>
                      </a:cubicBezTo>
                      <a:cubicBezTo>
                        <a:pt x="175" y="58"/>
                        <a:pt x="175" y="58"/>
                        <a:pt x="174" y="58"/>
                      </a:cubicBezTo>
                      <a:cubicBezTo>
                        <a:pt x="174" y="58"/>
                        <a:pt x="174" y="58"/>
                        <a:pt x="174" y="58"/>
                      </a:cubicBezTo>
                      <a:cubicBezTo>
                        <a:pt x="173" y="58"/>
                        <a:pt x="173" y="58"/>
                        <a:pt x="173" y="58"/>
                      </a:cubicBezTo>
                      <a:cubicBezTo>
                        <a:pt x="173" y="58"/>
                        <a:pt x="172" y="58"/>
                        <a:pt x="172" y="58"/>
                      </a:cubicBezTo>
                      <a:cubicBezTo>
                        <a:pt x="172" y="58"/>
                        <a:pt x="172" y="58"/>
                        <a:pt x="172" y="58"/>
                      </a:cubicBezTo>
                      <a:cubicBezTo>
                        <a:pt x="171" y="58"/>
                        <a:pt x="171" y="58"/>
                        <a:pt x="171" y="58"/>
                      </a:cubicBezTo>
                      <a:cubicBezTo>
                        <a:pt x="171" y="58"/>
                        <a:pt x="171" y="58"/>
                        <a:pt x="171" y="58"/>
                      </a:cubicBezTo>
                      <a:cubicBezTo>
                        <a:pt x="171" y="58"/>
                        <a:pt x="170" y="58"/>
                        <a:pt x="170" y="59"/>
                      </a:cubicBezTo>
                      <a:cubicBezTo>
                        <a:pt x="170" y="59"/>
                        <a:pt x="169" y="59"/>
                        <a:pt x="169" y="59"/>
                      </a:cubicBezTo>
                      <a:cubicBezTo>
                        <a:pt x="169" y="59"/>
                        <a:pt x="169" y="59"/>
                        <a:pt x="169" y="59"/>
                      </a:cubicBezTo>
                      <a:cubicBezTo>
                        <a:pt x="169" y="59"/>
                        <a:pt x="169" y="60"/>
                        <a:pt x="169" y="60"/>
                      </a:cubicBezTo>
                      <a:cubicBezTo>
                        <a:pt x="169" y="60"/>
                        <a:pt x="169" y="61"/>
                        <a:pt x="168" y="61"/>
                      </a:cubicBezTo>
                      <a:close/>
                      <a:moveTo>
                        <a:pt x="138" y="91"/>
                      </a:moveTo>
                      <a:cubicBezTo>
                        <a:pt x="137" y="92"/>
                        <a:pt x="136" y="93"/>
                        <a:pt x="136" y="94"/>
                      </a:cubicBezTo>
                      <a:cubicBezTo>
                        <a:pt x="136" y="94"/>
                        <a:pt x="136" y="95"/>
                        <a:pt x="136" y="95"/>
                      </a:cubicBezTo>
                      <a:cubicBezTo>
                        <a:pt x="136" y="95"/>
                        <a:pt x="136" y="95"/>
                        <a:pt x="136" y="95"/>
                      </a:cubicBezTo>
                      <a:cubicBezTo>
                        <a:pt x="136" y="96"/>
                        <a:pt x="135" y="96"/>
                        <a:pt x="135" y="96"/>
                      </a:cubicBezTo>
                      <a:cubicBezTo>
                        <a:pt x="135" y="96"/>
                        <a:pt x="135" y="97"/>
                        <a:pt x="135" y="97"/>
                      </a:cubicBezTo>
                      <a:cubicBezTo>
                        <a:pt x="135" y="97"/>
                        <a:pt x="135" y="97"/>
                        <a:pt x="135" y="97"/>
                      </a:cubicBezTo>
                      <a:cubicBezTo>
                        <a:pt x="135" y="97"/>
                        <a:pt x="135" y="97"/>
                        <a:pt x="135" y="97"/>
                      </a:cubicBezTo>
                      <a:cubicBezTo>
                        <a:pt x="133" y="97"/>
                        <a:pt x="132" y="97"/>
                        <a:pt x="131" y="97"/>
                      </a:cubicBezTo>
                      <a:cubicBezTo>
                        <a:pt x="130" y="97"/>
                        <a:pt x="129" y="97"/>
                        <a:pt x="129" y="97"/>
                      </a:cubicBezTo>
                      <a:cubicBezTo>
                        <a:pt x="128" y="99"/>
                        <a:pt x="127" y="102"/>
                        <a:pt x="126" y="102"/>
                      </a:cubicBezTo>
                      <a:cubicBezTo>
                        <a:pt x="126" y="103"/>
                        <a:pt x="126" y="103"/>
                        <a:pt x="126" y="103"/>
                      </a:cubicBezTo>
                      <a:cubicBezTo>
                        <a:pt x="126" y="104"/>
                        <a:pt x="126" y="104"/>
                        <a:pt x="126" y="104"/>
                      </a:cubicBezTo>
                      <a:cubicBezTo>
                        <a:pt x="119" y="103"/>
                        <a:pt x="119" y="103"/>
                        <a:pt x="119" y="103"/>
                      </a:cubicBezTo>
                      <a:cubicBezTo>
                        <a:pt x="111" y="92"/>
                        <a:pt x="111" y="92"/>
                        <a:pt x="111" y="92"/>
                      </a:cubicBezTo>
                      <a:cubicBezTo>
                        <a:pt x="111" y="91"/>
                        <a:pt x="111" y="91"/>
                        <a:pt x="111" y="91"/>
                      </a:cubicBezTo>
                      <a:cubicBezTo>
                        <a:pt x="113" y="89"/>
                        <a:pt x="117" y="83"/>
                        <a:pt x="118" y="81"/>
                      </a:cubicBezTo>
                      <a:cubicBezTo>
                        <a:pt x="119" y="78"/>
                        <a:pt x="126" y="74"/>
                        <a:pt x="129" y="74"/>
                      </a:cubicBezTo>
                      <a:cubicBezTo>
                        <a:pt x="132" y="74"/>
                        <a:pt x="133" y="76"/>
                        <a:pt x="133" y="76"/>
                      </a:cubicBezTo>
                      <a:cubicBezTo>
                        <a:pt x="133" y="77"/>
                        <a:pt x="135" y="78"/>
                        <a:pt x="136" y="79"/>
                      </a:cubicBezTo>
                      <a:cubicBezTo>
                        <a:pt x="138" y="82"/>
                        <a:pt x="140" y="83"/>
                        <a:pt x="140" y="86"/>
                      </a:cubicBezTo>
                      <a:cubicBezTo>
                        <a:pt x="140" y="88"/>
                        <a:pt x="139" y="90"/>
                        <a:pt x="138" y="9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5" name="Freeform 1253">
                  <a:extLst>
                    <a:ext uri="{FF2B5EF4-FFF2-40B4-BE49-F238E27FC236}">
                      <a16:creationId xmlns:a16="http://schemas.microsoft.com/office/drawing/2014/main" id="{7F3B1507-AB69-4EEC-ABE9-D69681D8D1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48" y="3289"/>
                  <a:ext cx="1" cy="1"/>
                </a:xfrm>
                <a:custGeom>
                  <a:avLst/>
                  <a:gdLst>
                    <a:gd name="T0" fmla="*/ 2 w 2"/>
                    <a:gd name="T1" fmla="*/ 1 h 2"/>
                    <a:gd name="T2" fmla="*/ 2 w 2"/>
                    <a:gd name="T3" fmla="*/ 0 h 2"/>
                    <a:gd name="T4" fmla="*/ 0 w 2"/>
                    <a:gd name="T5" fmla="*/ 2 h 2"/>
                    <a:gd name="T6" fmla="*/ 2 w 2"/>
                    <a:gd name="T7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1"/>
                      </a:moveTo>
                      <a:cubicBezTo>
                        <a:pt x="2" y="1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1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6" name="Freeform 1254">
                  <a:extLst>
                    <a:ext uri="{FF2B5EF4-FFF2-40B4-BE49-F238E27FC236}">
                      <a16:creationId xmlns:a16="http://schemas.microsoft.com/office/drawing/2014/main" id="{DF14ECD1-4C8A-47EE-BAFF-192E87E309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47" y="3292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7" name="Freeform 1255">
                  <a:extLst>
                    <a:ext uri="{FF2B5EF4-FFF2-40B4-BE49-F238E27FC236}">
                      <a16:creationId xmlns:a16="http://schemas.microsoft.com/office/drawing/2014/main" id="{B3563267-90B0-4911-A9FB-2DC0827148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46" y="329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8" name="Freeform 1256">
                  <a:extLst>
                    <a:ext uri="{FF2B5EF4-FFF2-40B4-BE49-F238E27FC236}">
                      <a16:creationId xmlns:a16="http://schemas.microsoft.com/office/drawing/2014/main" id="{35900F13-3697-48AB-849A-2E2947A0B7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44" y="329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29" name="Freeform 1257">
                  <a:extLst>
                    <a:ext uri="{FF2B5EF4-FFF2-40B4-BE49-F238E27FC236}">
                      <a16:creationId xmlns:a16="http://schemas.microsoft.com/office/drawing/2014/main" id="{64008771-A3F9-46CF-87DE-3C68DD2D35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5" y="322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0" name="Freeform 1258">
                  <a:extLst>
                    <a:ext uri="{FF2B5EF4-FFF2-40B4-BE49-F238E27FC236}">
                      <a16:creationId xmlns:a16="http://schemas.microsoft.com/office/drawing/2014/main" id="{46BC83A9-8706-4E30-91DD-AA184D5487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5" y="3219"/>
                  <a:ext cx="20" cy="3"/>
                </a:xfrm>
                <a:custGeom>
                  <a:avLst/>
                  <a:gdLst>
                    <a:gd name="T0" fmla="*/ 8 w 21"/>
                    <a:gd name="T1" fmla="*/ 0 h 3"/>
                    <a:gd name="T2" fmla="*/ 4 w 21"/>
                    <a:gd name="T3" fmla="*/ 0 h 3"/>
                    <a:gd name="T4" fmla="*/ 0 w 21"/>
                    <a:gd name="T5" fmla="*/ 0 h 3"/>
                    <a:gd name="T6" fmla="*/ 4 w 21"/>
                    <a:gd name="T7" fmla="*/ 0 h 3"/>
                    <a:gd name="T8" fmla="*/ 8 w 21"/>
                    <a:gd name="T9" fmla="*/ 0 h 3"/>
                    <a:gd name="T10" fmla="*/ 17 w 21"/>
                    <a:gd name="T11" fmla="*/ 3 h 3"/>
                    <a:gd name="T12" fmla="*/ 21 w 21"/>
                    <a:gd name="T13" fmla="*/ 3 h 3"/>
                    <a:gd name="T14" fmla="*/ 17 w 21"/>
                    <a:gd name="T15" fmla="*/ 3 h 3"/>
                    <a:gd name="T16" fmla="*/ 8 w 21"/>
                    <a:gd name="T1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1" h="3">
                      <a:moveTo>
                        <a:pt x="8" y="0"/>
                      </a:moveTo>
                      <a:cubicBezTo>
                        <a:pt x="8" y="0"/>
                        <a:pt x="5" y="0"/>
                        <a:pt x="4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4" y="0"/>
                      </a:cubicBezTo>
                      <a:cubicBezTo>
                        <a:pt x="5" y="0"/>
                        <a:pt x="8" y="0"/>
                        <a:pt x="8" y="0"/>
                      </a:cubicBezTo>
                      <a:cubicBezTo>
                        <a:pt x="9" y="2"/>
                        <a:pt x="12" y="3"/>
                        <a:pt x="17" y="3"/>
                      </a:cubicBezTo>
                      <a:cubicBezTo>
                        <a:pt x="18" y="3"/>
                        <a:pt x="20" y="3"/>
                        <a:pt x="21" y="3"/>
                      </a:cubicBezTo>
                      <a:cubicBezTo>
                        <a:pt x="20" y="3"/>
                        <a:pt x="18" y="3"/>
                        <a:pt x="17" y="3"/>
                      </a:cubicBezTo>
                      <a:cubicBezTo>
                        <a:pt x="12" y="3"/>
                        <a:pt x="9" y="2"/>
                        <a:pt x="8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1" name="Freeform 1259">
                  <a:extLst>
                    <a:ext uri="{FF2B5EF4-FFF2-40B4-BE49-F238E27FC236}">
                      <a16:creationId xmlns:a16="http://schemas.microsoft.com/office/drawing/2014/main" id="{1F4A749F-38F4-40BA-AE9D-BC6C796AA6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3" y="322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2" name="Freeform 1260">
                  <a:extLst>
                    <a:ext uri="{FF2B5EF4-FFF2-40B4-BE49-F238E27FC236}">
                      <a16:creationId xmlns:a16="http://schemas.microsoft.com/office/drawing/2014/main" id="{93A103B6-6B91-43FF-9EF9-F1E6E42F3E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0" y="325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3" name="Freeform 1261">
                  <a:extLst>
                    <a:ext uri="{FF2B5EF4-FFF2-40B4-BE49-F238E27FC236}">
                      <a16:creationId xmlns:a16="http://schemas.microsoft.com/office/drawing/2014/main" id="{E9A051F8-250E-4AFC-B6C4-6A0654B3EB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4" y="3219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4" name="Freeform 1262">
                  <a:extLst>
                    <a:ext uri="{FF2B5EF4-FFF2-40B4-BE49-F238E27FC236}">
                      <a16:creationId xmlns:a16="http://schemas.microsoft.com/office/drawing/2014/main" id="{589A2AB7-8AF5-43F6-8556-CB096F975A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79" y="3252"/>
                  <a:ext cx="1" cy="0"/>
                </a:xfrm>
                <a:custGeom>
                  <a:avLst/>
                  <a:gdLst>
                    <a:gd name="T0" fmla="*/ 0 w 1"/>
                    <a:gd name="T1" fmla="*/ 0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5" name="Freeform 1263">
                  <a:extLst>
                    <a:ext uri="{FF2B5EF4-FFF2-40B4-BE49-F238E27FC236}">
                      <a16:creationId xmlns:a16="http://schemas.microsoft.com/office/drawing/2014/main" id="{FFED0FA2-6C30-4DF9-8900-D6C2D9A932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2" y="322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6" name="Freeform 1264">
                  <a:extLst>
                    <a:ext uri="{FF2B5EF4-FFF2-40B4-BE49-F238E27FC236}">
                      <a16:creationId xmlns:a16="http://schemas.microsoft.com/office/drawing/2014/main" id="{EE1307CD-B1FA-4A7A-9B66-25C0F3CDF5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1" y="325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7" name="Freeform 1265">
                  <a:extLst>
                    <a:ext uri="{FF2B5EF4-FFF2-40B4-BE49-F238E27FC236}">
                      <a16:creationId xmlns:a16="http://schemas.microsoft.com/office/drawing/2014/main" id="{152A74B0-7BB3-4EAC-B29C-F250F21062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1" y="325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8" name="Freeform 1266">
                  <a:extLst>
                    <a:ext uri="{FF2B5EF4-FFF2-40B4-BE49-F238E27FC236}">
                      <a16:creationId xmlns:a16="http://schemas.microsoft.com/office/drawing/2014/main" id="{9F0183B2-6BF0-45A5-BDE9-20EBE582B2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1" y="3278"/>
                  <a:ext cx="1" cy="1"/>
                </a:xfrm>
                <a:custGeom>
                  <a:avLst/>
                  <a:gdLst>
                    <a:gd name="T0" fmla="*/ 0 w 2"/>
                    <a:gd name="T1" fmla="*/ 1 h 1"/>
                    <a:gd name="T2" fmla="*/ 2 w 2"/>
                    <a:gd name="T3" fmla="*/ 0 h 1"/>
                    <a:gd name="T4" fmla="*/ 0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1"/>
                      </a:moveTo>
                      <a:cubicBezTo>
                        <a:pt x="1" y="1"/>
                        <a:pt x="2" y="1"/>
                        <a:pt x="2" y="0"/>
                      </a:cubicBezTo>
                      <a:cubicBezTo>
                        <a:pt x="2" y="1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39" name="Freeform 1267">
                  <a:extLst>
                    <a:ext uri="{FF2B5EF4-FFF2-40B4-BE49-F238E27FC236}">
                      <a16:creationId xmlns:a16="http://schemas.microsoft.com/office/drawing/2014/main" id="{D0246907-F973-4CFD-A461-D3442E29AF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4" y="3276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0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0" name="Freeform 1268">
                  <a:extLst>
                    <a:ext uri="{FF2B5EF4-FFF2-40B4-BE49-F238E27FC236}">
                      <a16:creationId xmlns:a16="http://schemas.microsoft.com/office/drawing/2014/main" id="{27238EC0-FB28-413C-8170-30B5E64316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3" y="327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1" name="Freeform 1269">
                  <a:extLst>
                    <a:ext uri="{FF2B5EF4-FFF2-40B4-BE49-F238E27FC236}">
                      <a16:creationId xmlns:a16="http://schemas.microsoft.com/office/drawing/2014/main" id="{1BA6DA3E-3C1A-4B8D-9199-926C167938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8" y="3279"/>
                  <a:ext cx="2" cy="0"/>
                </a:xfrm>
                <a:custGeom>
                  <a:avLst/>
                  <a:gdLst>
                    <a:gd name="T0" fmla="*/ 2 w 2"/>
                    <a:gd name="T1" fmla="*/ 0 w 2"/>
                    <a:gd name="T2" fmla="*/ 2 w 2"/>
                    <a:gd name="T3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0" y="0"/>
                        <a:pt x="1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2" name="Freeform 1270">
                  <a:extLst>
                    <a:ext uri="{FF2B5EF4-FFF2-40B4-BE49-F238E27FC236}">
                      <a16:creationId xmlns:a16="http://schemas.microsoft.com/office/drawing/2014/main" id="{38E6CC54-30B2-44DD-B86E-DE1628B6FF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0" y="325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3" name="Freeform 1271">
                  <a:extLst>
                    <a:ext uri="{FF2B5EF4-FFF2-40B4-BE49-F238E27FC236}">
                      <a16:creationId xmlns:a16="http://schemas.microsoft.com/office/drawing/2014/main" id="{75034272-E2C3-4E59-B687-066001034C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9" y="3312"/>
                  <a:ext cx="4" cy="0"/>
                </a:xfrm>
                <a:custGeom>
                  <a:avLst/>
                  <a:gdLst>
                    <a:gd name="T0" fmla="*/ 0 w 4"/>
                    <a:gd name="T1" fmla="*/ 4 w 4"/>
                    <a:gd name="T2" fmla="*/ 2 w 4"/>
                    <a:gd name="T3" fmla="*/ 0 w 4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4">
                      <a:moveTo>
                        <a:pt x="0" y="0"/>
                      </a:moveTo>
                      <a:cubicBezTo>
                        <a:pt x="1" y="0"/>
                        <a:pt x="2" y="0"/>
                        <a:pt x="4" y="0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4" name="Freeform 1272">
                  <a:extLst>
                    <a:ext uri="{FF2B5EF4-FFF2-40B4-BE49-F238E27FC236}">
                      <a16:creationId xmlns:a16="http://schemas.microsoft.com/office/drawing/2014/main" id="{3B34C18C-2463-45F8-89BD-FD3EF56034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8" y="3317"/>
                  <a:ext cx="6" cy="1"/>
                </a:xfrm>
                <a:custGeom>
                  <a:avLst/>
                  <a:gdLst>
                    <a:gd name="T0" fmla="*/ 0 w 6"/>
                    <a:gd name="T1" fmla="*/ 0 h 1"/>
                    <a:gd name="T2" fmla="*/ 6 w 6"/>
                    <a:gd name="T3" fmla="*/ 1 h 1"/>
                    <a:gd name="T4" fmla="*/ 6 w 6"/>
                    <a:gd name="T5" fmla="*/ 0 h 1"/>
                    <a:gd name="T6" fmla="*/ 6 w 6"/>
                    <a:gd name="T7" fmla="*/ 1 h 1"/>
                    <a:gd name="T8" fmla="*/ 0 w 6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">
                      <a:moveTo>
                        <a:pt x="0" y="0"/>
                      </a:moveTo>
                      <a:lnTo>
                        <a:pt x="6" y="1"/>
                      </a:lnTo>
                      <a:lnTo>
                        <a:pt x="6" y="0"/>
                      </a:lnTo>
                      <a:lnTo>
                        <a:pt x="6" y="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5" name="Freeform 1273">
                  <a:extLst>
                    <a:ext uri="{FF2B5EF4-FFF2-40B4-BE49-F238E27FC236}">
                      <a16:creationId xmlns:a16="http://schemas.microsoft.com/office/drawing/2014/main" id="{D8BE846E-364C-4617-A10D-36274F1540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4" y="331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6" name="Freeform 1274">
                  <a:extLst>
                    <a:ext uri="{FF2B5EF4-FFF2-40B4-BE49-F238E27FC236}">
                      <a16:creationId xmlns:a16="http://schemas.microsoft.com/office/drawing/2014/main" id="{B0568349-0890-41BE-9D29-C13928C0F9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3" y="3311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  <a:gd name="T3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7" name="Freeform 1275">
                  <a:extLst>
                    <a:ext uri="{FF2B5EF4-FFF2-40B4-BE49-F238E27FC236}">
                      <a16:creationId xmlns:a16="http://schemas.microsoft.com/office/drawing/2014/main" id="{1305FC0D-DAAB-433D-89A5-E9993E49E2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7" y="3040"/>
                  <a:ext cx="121" cy="128"/>
                </a:xfrm>
                <a:custGeom>
                  <a:avLst/>
                  <a:gdLst>
                    <a:gd name="T0" fmla="*/ 106 w 127"/>
                    <a:gd name="T1" fmla="*/ 77 h 134"/>
                    <a:gd name="T2" fmla="*/ 125 w 127"/>
                    <a:gd name="T3" fmla="*/ 76 h 134"/>
                    <a:gd name="T4" fmla="*/ 127 w 127"/>
                    <a:gd name="T5" fmla="*/ 56 h 134"/>
                    <a:gd name="T6" fmla="*/ 116 w 127"/>
                    <a:gd name="T7" fmla="*/ 57 h 134"/>
                    <a:gd name="T8" fmla="*/ 111 w 127"/>
                    <a:gd name="T9" fmla="*/ 60 h 134"/>
                    <a:gd name="T10" fmla="*/ 108 w 127"/>
                    <a:gd name="T11" fmla="*/ 49 h 134"/>
                    <a:gd name="T12" fmla="*/ 104 w 127"/>
                    <a:gd name="T13" fmla="*/ 41 h 134"/>
                    <a:gd name="T14" fmla="*/ 105 w 127"/>
                    <a:gd name="T15" fmla="*/ 25 h 134"/>
                    <a:gd name="T16" fmla="*/ 102 w 127"/>
                    <a:gd name="T17" fmla="*/ 15 h 134"/>
                    <a:gd name="T18" fmla="*/ 97 w 127"/>
                    <a:gd name="T19" fmla="*/ 15 h 134"/>
                    <a:gd name="T20" fmla="*/ 86 w 127"/>
                    <a:gd name="T21" fmla="*/ 12 h 134"/>
                    <a:gd name="T22" fmla="*/ 82 w 127"/>
                    <a:gd name="T23" fmla="*/ 17 h 134"/>
                    <a:gd name="T24" fmla="*/ 77 w 127"/>
                    <a:gd name="T25" fmla="*/ 23 h 134"/>
                    <a:gd name="T26" fmla="*/ 65 w 127"/>
                    <a:gd name="T27" fmla="*/ 25 h 134"/>
                    <a:gd name="T28" fmla="*/ 51 w 127"/>
                    <a:gd name="T29" fmla="*/ 13 h 134"/>
                    <a:gd name="T30" fmla="*/ 48 w 127"/>
                    <a:gd name="T31" fmla="*/ 0 h 134"/>
                    <a:gd name="T32" fmla="*/ 13 w 127"/>
                    <a:gd name="T33" fmla="*/ 0 h 134"/>
                    <a:gd name="T34" fmla="*/ 12 w 127"/>
                    <a:gd name="T35" fmla="*/ 0 h 134"/>
                    <a:gd name="T36" fmla="*/ 11 w 127"/>
                    <a:gd name="T37" fmla="*/ 0 h 134"/>
                    <a:gd name="T38" fmla="*/ 10 w 127"/>
                    <a:gd name="T39" fmla="*/ 1 h 134"/>
                    <a:gd name="T40" fmla="*/ 8 w 127"/>
                    <a:gd name="T41" fmla="*/ 2 h 134"/>
                    <a:gd name="T42" fmla="*/ 18 w 127"/>
                    <a:gd name="T43" fmla="*/ 24 h 134"/>
                    <a:gd name="T44" fmla="*/ 16 w 127"/>
                    <a:gd name="T45" fmla="*/ 37 h 134"/>
                    <a:gd name="T46" fmla="*/ 23 w 127"/>
                    <a:gd name="T47" fmla="*/ 60 h 134"/>
                    <a:gd name="T48" fmla="*/ 15 w 127"/>
                    <a:gd name="T49" fmla="*/ 78 h 134"/>
                    <a:gd name="T50" fmla="*/ 3 w 127"/>
                    <a:gd name="T51" fmla="*/ 110 h 134"/>
                    <a:gd name="T52" fmla="*/ 0 w 127"/>
                    <a:gd name="T53" fmla="*/ 127 h 134"/>
                    <a:gd name="T54" fmla="*/ 1 w 127"/>
                    <a:gd name="T55" fmla="*/ 126 h 134"/>
                    <a:gd name="T56" fmla="*/ 2 w 127"/>
                    <a:gd name="T57" fmla="*/ 125 h 134"/>
                    <a:gd name="T58" fmla="*/ 3 w 127"/>
                    <a:gd name="T59" fmla="*/ 124 h 134"/>
                    <a:gd name="T60" fmla="*/ 9 w 127"/>
                    <a:gd name="T61" fmla="*/ 127 h 134"/>
                    <a:gd name="T62" fmla="*/ 9 w 127"/>
                    <a:gd name="T63" fmla="*/ 127 h 134"/>
                    <a:gd name="T64" fmla="*/ 31 w 127"/>
                    <a:gd name="T65" fmla="*/ 130 h 134"/>
                    <a:gd name="T66" fmla="*/ 75 w 127"/>
                    <a:gd name="T67" fmla="*/ 134 h 134"/>
                    <a:gd name="T68" fmla="*/ 99 w 127"/>
                    <a:gd name="T69" fmla="*/ 134 h 134"/>
                    <a:gd name="T70" fmla="*/ 115 w 127"/>
                    <a:gd name="T71" fmla="*/ 133 h 134"/>
                    <a:gd name="T72" fmla="*/ 104 w 127"/>
                    <a:gd name="T73" fmla="*/ 117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27" h="134">
                      <a:moveTo>
                        <a:pt x="104" y="117"/>
                      </a:moveTo>
                      <a:cubicBezTo>
                        <a:pt x="106" y="77"/>
                        <a:pt x="106" y="77"/>
                        <a:pt x="106" y="77"/>
                      </a:cubicBezTo>
                      <a:cubicBezTo>
                        <a:pt x="123" y="77"/>
                        <a:pt x="123" y="77"/>
                        <a:pt x="123" y="77"/>
                      </a:cubicBezTo>
                      <a:cubicBezTo>
                        <a:pt x="125" y="76"/>
                        <a:pt x="125" y="76"/>
                        <a:pt x="125" y="76"/>
                      </a:cubicBezTo>
                      <a:cubicBezTo>
                        <a:pt x="127" y="56"/>
                        <a:pt x="127" y="56"/>
                        <a:pt x="127" y="56"/>
                      </a:cubicBezTo>
                      <a:cubicBezTo>
                        <a:pt x="127" y="56"/>
                        <a:pt x="127" y="56"/>
                        <a:pt x="127" y="56"/>
                      </a:cubicBezTo>
                      <a:cubicBezTo>
                        <a:pt x="124" y="57"/>
                        <a:pt x="121" y="57"/>
                        <a:pt x="118" y="57"/>
                      </a:cubicBezTo>
                      <a:cubicBezTo>
                        <a:pt x="118" y="57"/>
                        <a:pt x="117" y="57"/>
                        <a:pt x="116" y="57"/>
                      </a:cubicBezTo>
                      <a:cubicBezTo>
                        <a:pt x="115" y="57"/>
                        <a:pt x="115" y="57"/>
                        <a:pt x="114" y="58"/>
                      </a:cubicBezTo>
                      <a:cubicBezTo>
                        <a:pt x="113" y="59"/>
                        <a:pt x="112" y="60"/>
                        <a:pt x="111" y="60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06" y="59"/>
                        <a:pt x="107" y="53"/>
                        <a:pt x="108" y="49"/>
                      </a:cubicBezTo>
                      <a:cubicBezTo>
                        <a:pt x="108" y="49"/>
                        <a:pt x="108" y="49"/>
                        <a:pt x="108" y="49"/>
                      </a:cubicBezTo>
                      <a:cubicBezTo>
                        <a:pt x="109" y="47"/>
                        <a:pt x="106" y="44"/>
                        <a:pt x="104" y="41"/>
                      </a:cubicBezTo>
                      <a:cubicBezTo>
                        <a:pt x="101" y="40"/>
                        <a:pt x="102" y="35"/>
                        <a:pt x="104" y="30"/>
                      </a:cubicBezTo>
                      <a:cubicBezTo>
                        <a:pt x="104" y="28"/>
                        <a:pt x="105" y="26"/>
                        <a:pt x="105" y="25"/>
                      </a:cubicBezTo>
                      <a:cubicBezTo>
                        <a:pt x="103" y="23"/>
                        <a:pt x="102" y="18"/>
                        <a:pt x="102" y="15"/>
                      </a:cubicBezTo>
                      <a:cubicBezTo>
                        <a:pt x="102" y="15"/>
                        <a:pt x="102" y="15"/>
                        <a:pt x="102" y="15"/>
                      </a:cubicBezTo>
                      <a:cubicBezTo>
                        <a:pt x="102" y="15"/>
                        <a:pt x="102" y="15"/>
                        <a:pt x="101" y="15"/>
                      </a:cubicBezTo>
                      <a:cubicBezTo>
                        <a:pt x="100" y="15"/>
                        <a:pt x="99" y="15"/>
                        <a:pt x="97" y="15"/>
                      </a:cubicBezTo>
                      <a:cubicBezTo>
                        <a:pt x="93" y="15"/>
                        <a:pt x="91" y="14"/>
                        <a:pt x="90" y="13"/>
                      </a:cubicBezTo>
                      <a:cubicBezTo>
                        <a:pt x="89" y="12"/>
                        <a:pt x="88" y="12"/>
                        <a:pt x="86" y="12"/>
                      </a:cubicBezTo>
                      <a:cubicBezTo>
                        <a:pt x="85" y="12"/>
                        <a:pt x="84" y="12"/>
                        <a:pt x="83" y="13"/>
                      </a:cubicBezTo>
                      <a:cubicBezTo>
                        <a:pt x="83" y="13"/>
                        <a:pt x="82" y="16"/>
                        <a:pt x="82" y="17"/>
                      </a:cubicBezTo>
                      <a:cubicBezTo>
                        <a:pt x="81" y="20"/>
                        <a:pt x="81" y="23"/>
                        <a:pt x="78" y="23"/>
                      </a:cubicBezTo>
                      <a:cubicBezTo>
                        <a:pt x="77" y="23"/>
                        <a:pt x="77" y="23"/>
                        <a:pt x="77" y="23"/>
                      </a:cubicBezTo>
                      <a:cubicBezTo>
                        <a:pt x="77" y="23"/>
                        <a:pt x="77" y="23"/>
                        <a:pt x="76" y="23"/>
                      </a:cubicBezTo>
                      <a:cubicBezTo>
                        <a:pt x="74" y="23"/>
                        <a:pt x="69" y="24"/>
                        <a:pt x="65" y="25"/>
                      </a:cubicBezTo>
                      <a:cubicBezTo>
                        <a:pt x="59" y="27"/>
                        <a:pt x="56" y="22"/>
                        <a:pt x="54" y="17"/>
                      </a:cubicBezTo>
                      <a:cubicBezTo>
                        <a:pt x="53" y="14"/>
                        <a:pt x="52" y="14"/>
                        <a:pt x="51" y="13"/>
                      </a:cubicBezTo>
                      <a:cubicBezTo>
                        <a:pt x="49" y="12"/>
                        <a:pt x="48" y="10"/>
                        <a:pt x="49" y="7"/>
                      </a:cubicBezTo>
                      <a:cubicBezTo>
                        <a:pt x="50" y="4"/>
                        <a:pt x="48" y="1"/>
                        <a:pt x="48" y="0"/>
                      </a:cubicBezTo>
                      <a:cubicBezTo>
                        <a:pt x="44" y="0"/>
                        <a:pt x="32" y="0"/>
                        <a:pt x="23" y="0"/>
                      </a:cubicBezTo>
                      <a:cubicBezTo>
                        <a:pt x="15" y="0"/>
                        <a:pt x="13" y="0"/>
                        <a:pt x="13" y="0"/>
                      </a:cubicBezTo>
                      <a:cubicBezTo>
                        <a:pt x="13" y="0"/>
                        <a:pt x="13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12" y="0"/>
                        <a:pt x="12" y="0"/>
                        <a:pt x="11" y="0"/>
                      </a:cubicBezTo>
                      <a:cubicBezTo>
                        <a:pt x="11" y="1"/>
                        <a:pt x="11" y="1"/>
                        <a:pt x="10" y="1"/>
                      </a:cubicBez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10" y="1"/>
                        <a:pt x="9" y="2"/>
                        <a:pt x="8" y="2"/>
                      </a:cubicBezTo>
                      <a:cubicBezTo>
                        <a:pt x="8" y="2"/>
                        <a:pt x="8" y="2"/>
                        <a:pt x="8" y="2"/>
                      </a:cubicBezTo>
                      <a:cubicBezTo>
                        <a:pt x="10" y="9"/>
                        <a:pt x="15" y="19"/>
                        <a:pt x="17" y="23"/>
                      </a:cubicBezTo>
                      <a:cubicBezTo>
                        <a:pt x="18" y="24"/>
                        <a:pt x="18" y="24"/>
                        <a:pt x="18" y="24"/>
                      </a:cubicBezTo>
                      <a:cubicBezTo>
                        <a:pt x="19" y="26"/>
                        <a:pt x="18" y="29"/>
                        <a:pt x="17" y="31"/>
                      </a:cubicBezTo>
                      <a:cubicBezTo>
                        <a:pt x="17" y="32"/>
                        <a:pt x="16" y="34"/>
                        <a:pt x="16" y="37"/>
                      </a:cubicBezTo>
                      <a:cubicBezTo>
                        <a:pt x="16" y="39"/>
                        <a:pt x="18" y="44"/>
                        <a:pt x="19" y="48"/>
                      </a:cubicBezTo>
                      <a:cubicBezTo>
                        <a:pt x="21" y="52"/>
                        <a:pt x="23" y="56"/>
                        <a:pt x="23" y="60"/>
                      </a:cubicBezTo>
                      <a:cubicBezTo>
                        <a:pt x="24" y="68"/>
                        <a:pt x="19" y="72"/>
                        <a:pt x="16" y="77"/>
                      </a:cubicBezTo>
                      <a:cubicBezTo>
                        <a:pt x="15" y="78"/>
                        <a:pt x="15" y="78"/>
                        <a:pt x="15" y="78"/>
                      </a:cubicBezTo>
                      <a:cubicBezTo>
                        <a:pt x="11" y="83"/>
                        <a:pt x="7" y="93"/>
                        <a:pt x="7" y="98"/>
                      </a:cubicBezTo>
                      <a:cubicBezTo>
                        <a:pt x="7" y="103"/>
                        <a:pt x="5" y="107"/>
                        <a:pt x="3" y="110"/>
                      </a:cubicBezTo>
                      <a:cubicBezTo>
                        <a:pt x="2" y="111"/>
                        <a:pt x="1" y="113"/>
                        <a:pt x="1" y="114"/>
                      </a:cubicBezTo>
                      <a:cubicBezTo>
                        <a:pt x="1" y="117"/>
                        <a:pt x="1" y="123"/>
                        <a:pt x="0" y="127"/>
                      </a:cubicBezTo>
                      <a:cubicBezTo>
                        <a:pt x="0" y="127"/>
                        <a:pt x="0" y="127"/>
                        <a:pt x="0" y="126"/>
                      </a:cubicBezTo>
                      <a:cubicBezTo>
                        <a:pt x="0" y="126"/>
                        <a:pt x="1" y="126"/>
                        <a:pt x="1" y="126"/>
                      </a:cubicBezTo>
                      <a:cubicBezTo>
                        <a:pt x="1" y="126"/>
                        <a:pt x="1" y="126"/>
                        <a:pt x="1" y="125"/>
                      </a:cubicBezTo>
                      <a:cubicBezTo>
                        <a:pt x="2" y="125"/>
                        <a:pt x="2" y="125"/>
                        <a:pt x="2" y="125"/>
                      </a:cubicBezTo>
                      <a:cubicBezTo>
                        <a:pt x="2" y="125"/>
                        <a:pt x="2" y="125"/>
                        <a:pt x="3" y="125"/>
                      </a:cubicBezTo>
                      <a:cubicBezTo>
                        <a:pt x="3" y="125"/>
                        <a:pt x="3" y="124"/>
                        <a:pt x="3" y="124"/>
                      </a:cubicBezTo>
                      <a:cubicBezTo>
                        <a:pt x="4" y="124"/>
                        <a:pt x="4" y="124"/>
                        <a:pt x="5" y="124"/>
                      </a:cubicBezTo>
                      <a:cubicBezTo>
                        <a:pt x="7" y="124"/>
                        <a:pt x="8" y="126"/>
                        <a:pt x="9" y="127"/>
                      </a:cubicBezTo>
                      <a:cubicBezTo>
                        <a:pt x="9" y="127"/>
                        <a:pt x="9" y="127"/>
                        <a:pt x="9" y="127"/>
                      </a:cubicBezTo>
                      <a:cubicBezTo>
                        <a:pt x="9" y="127"/>
                        <a:pt x="9" y="127"/>
                        <a:pt x="9" y="127"/>
                      </a:cubicBezTo>
                      <a:cubicBezTo>
                        <a:pt x="14" y="124"/>
                        <a:pt x="18" y="125"/>
                        <a:pt x="22" y="127"/>
                      </a:cubicBezTo>
                      <a:cubicBezTo>
                        <a:pt x="25" y="129"/>
                        <a:pt x="28" y="130"/>
                        <a:pt x="31" y="130"/>
                      </a:cubicBezTo>
                      <a:cubicBezTo>
                        <a:pt x="71" y="130"/>
                        <a:pt x="71" y="130"/>
                        <a:pt x="71" y="130"/>
                      </a:cubicBezTo>
                      <a:cubicBezTo>
                        <a:pt x="75" y="134"/>
                        <a:pt x="75" y="134"/>
                        <a:pt x="75" y="134"/>
                      </a:cubicBezTo>
                      <a:cubicBezTo>
                        <a:pt x="77" y="133"/>
                        <a:pt x="85" y="133"/>
                        <a:pt x="91" y="133"/>
                      </a:cubicBezTo>
                      <a:cubicBezTo>
                        <a:pt x="97" y="133"/>
                        <a:pt x="99" y="133"/>
                        <a:pt x="99" y="134"/>
                      </a:cubicBezTo>
                      <a:cubicBezTo>
                        <a:pt x="100" y="134"/>
                        <a:pt x="101" y="134"/>
                        <a:pt x="103" y="134"/>
                      </a:cubicBezTo>
                      <a:cubicBezTo>
                        <a:pt x="108" y="134"/>
                        <a:pt x="113" y="133"/>
                        <a:pt x="115" y="133"/>
                      </a:cubicBezTo>
                      <a:cubicBezTo>
                        <a:pt x="116" y="133"/>
                        <a:pt x="116" y="133"/>
                        <a:pt x="116" y="133"/>
                      </a:cubicBezTo>
                      <a:lnTo>
                        <a:pt x="104" y="11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8" name="Freeform 1276">
                  <a:extLst>
                    <a:ext uri="{FF2B5EF4-FFF2-40B4-BE49-F238E27FC236}">
                      <a16:creationId xmlns:a16="http://schemas.microsoft.com/office/drawing/2014/main" id="{FCF6AC65-F93D-4424-BEB9-B5487F2E31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0" y="3158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49" name="Freeform 1277">
                  <a:extLst>
                    <a:ext uri="{FF2B5EF4-FFF2-40B4-BE49-F238E27FC236}">
                      <a16:creationId xmlns:a16="http://schemas.microsoft.com/office/drawing/2014/main" id="{EBDF13B9-FB6F-4E4C-9C66-BD944C3577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8" y="3159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0" name="Freeform 1278">
                  <a:extLst>
                    <a:ext uri="{FF2B5EF4-FFF2-40B4-BE49-F238E27FC236}">
                      <a16:creationId xmlns:a16="http://schemas.microsoft.com/office/drawing/2014/main" id="{B3C0C26B-FC4A-43FA-8EB6-92DDC4C73C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2" y="3158"/>
                  <a:ext cx="3" cy="3"/>
                </a:xfrm>
                <a:custGeom>
                  <a:avLst/>
                  <a:gdLst>
                    <a:gd name="T0" fmla="*/ 0 w 4"/>
                    <a:gd name="T1" fmla="*/ 0 h 3"/>
                    <a:gd name="T2" fmla="*/ 4 w 4"/>
                    <a:gd name="T3" fmla="*/ 3 h 3"/>
                    <a:gd name="T4" fmla="*/ 0 w 4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3">
                      <a:moveTo>
                        <a:pt x="0" y="0"/>
                      </a:moveTo>
                      <a:cubicBezTo>
                        <a:pt x="2" y="0"/>
                        <a:pt x="3" y="2"/>
                        <a:pt x="4" y="3"/>
                      </a:cubicBezTo>
                      <a:cubicBezTo>
                        <a:pt x="3" y="2"/>
                        <a:pt x="2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1" name="Freeform 1279">
                  <a:extLst>
                    <a:ext uri="{FF2B5EF4-FFF2-40B4-BE49-F238E27FC236}">
                      <a16:creationId xmlns:a16="http://schemas.microsoft.com/office/drawing/2014/main" id="{6320D1FF-6053-4DAA-9B6D-3B9DE689F9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7" y="3160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2" name="Freeform 1280">
                  <a:extLst>
                    <a:ext uri="{FF2B5EF4-FFF2-40B4-BE49-F238E27FC236}">
                      <a16:creationId xmlns:a16="http://schemas.microsoft.com/office/drawing/2014/main" id="{3392785B-4FFB-44EE-AC24-3CFB4983DD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00" y="3065"/>
                  <a:ext cx="121" cy="104"/>
                </a:xfrm>
                <a:custGeom>
                  <a:avLst/>
                  <a:gdLst>
                    <a:gd name="T0" fmla="*/ 17 w 126"/>
                    <a:gd name="T1" fmla="*/ 105 h 109"/>
                    <a:gd name="T2" fmla="*/ 22 w 126"/>
                    <a:gd name="T3" fmla="*/ 104 h 109"/>
                    <a:gd name="T4" fmla="*/ 25 w 126"/>
                    <a:gd name="T5" fmla="*/ 104 h 109"/>
                    <a:gd name="T6" fmla="*/ 28 w 126"/>
                    <a:gd name="T7" fmla="*/ 104 h 109"/>
                    <a:gd name="T8" fmla="*/ 34 w 126"/>
                    <a:gd name="T9" fmla="*/ 107 h 109"/>
                    <a:gd name="T10" fmla="*/ 36 w 126"/>
                    <a:gd name="T11" fmla="*/ 107 h 109"/>
                    <a:gd name="T12" fmla="*/ 38 w 126"/>
                    <a:gd name="T13" fmla="*/ 107 h 109"/>
                    <a:gd name="T14" fmla="*/ 51 w 126"/>
                    <a:gd name="T15" fmla="*/ 109 h 109"/>
                    <a:gd name="T16" fmla="*/ 64 w 126"/>
                    <a:gd name="T17" fmla="*/ 96 h 109"/>
                    <a:gd name="T18" fmla="*/ 81 w 126"/>
                    <a:gd name="T19" fmla="*/ 83 h 109"/>
                    <a:gd name="T20" fmla="*/ 88 w 126"/>
                    <a:gd name="T21" fmla="*/ 74 h 109"/>
                    <a:gd name="T22" fmla="*/ 117 w 126"/>
                    <a:gd name="T23" fmla="*/ 63 h 109"/>
                    <a:gd name="T24" fmla="*/ 117 w 126"/>
                    <a:gd name="T25" fmla="*/ 62 h 109"/>
                    <a:gd name="T26" fmla="*/ 116 w 126"/>
                    <a:gd name="T27" fmla="*/ 60 h 109"/>
                    <a:gd name="T28" fmla="*/ 117 w 126"/>
                    <a:gd name="T29" fmla="*/ 58 h 109"/>
                    <a:gd name="T30" fmla="*/ 122 w 126"/>
                    <a:gd name="T31" fmla="*/ 27 h 109"/>
                    <a:gd name="T32" fmla="*/ 125 w 126"/>
                    <a:gd name="T33" fmla="*/ 22 h 109"/>
                    <a:gd name="T34" fmla="*/ 124 w 126"/>
                    <a:gd name="T35" fmla="*/ 19 h 109"/>
                    <a:gd name="T36" fmla="*/ 121 w 126"/>
                    <a:gd name="T37" fmla="*/ 14 h 109"/>
                    <a:gd name="T38" fmla="*/ 108 w 126"/>
                    <a:gd name="T39" fmla="*/ 9 h 109"/>
                    <a:gd name="T40" fmla="*/ 98 w 126"/>
                    <a:gd name="T41" fmla="*/ 5 h 109"/>
                    <a:gd name="T42" fmla="*/ 97 w 126"/>
                    <a:gd name="T43" fmla="*/ 4 h 109"/>
                    <a:gd name="T44" fmla="*/ 95 w 126"/>
                    <a:gd name="T45" fmla="*/ 4 h 109"/>
                    <a:gd name="T46" fmla="*/ 94 w 126"/>
                    <a:gd name="T47" fmla="*/ 3 h 109"/>
                    <a:gd name="T48" fmla="*/ 91 w 126"/>
                    <a:gd name="T49" fmla="*/ 1 h 109"/>
                    <a:gd name="T50" fmla="*/ 90 w 126"/>
                    <a:gd name="T51" fmla="*/ 0 h 109"/>
                    <a:gd name="T52" fmla="*/ 86 w 126"/>
                    <a:gd name="T53" fmla="*/ 2 h 109"/>
                    <a:gd name="T54" fmla="*/ 82 w 126"/>
                    <a:gd name="T55" fmla="*/ 2 h 109"/>
                    <a:gd name="T56" fmla="*/ 76 w 126"/>
                    <a:gd name="T57" fmla="*/ 3 h 109"/>
                    <a:gd name="T58" fmla="*/ 74 w 126"/>
                    <a:gd name="T59" fmla="*/ 22 h 109"/>
                    <a:gd name="T60" fmla="*/ 71 w 126"/>
                    <a:gd name="T61" fmla="*/ 35 h 109"/>
                    <a:gd name="T62" fmla="*/ 81 w 126"/>
                    <a:gd name="T63" fmla="*/ 42 h 109"/>
                    <a:gd name="T64" fmla="*/ 85 w 126"/>
                    <a:gd name="T65" fmla="*/ 58 h 109"/>
                    <a:gd name="T66" fmla="*/ 74 w 126"/>
                    <a:gd name="T67" fmla="*/ 57 h 109"/>
                    <a:gd name="T68" fmla="*/ 55 w 126"/>
                    <a:gd name="T69" fmla="*/ 39 h 109"/>
                    <a:gd name="T70" fmla="*/ 42 w 126"/>
                    <a:gd name="T71" fmla="*/ 42 h 109"/>
                    <a:gd name="T72" fmla="*/ 32 w 126"/>
                    <a:gd name="T73" fmla="*/ 34 h 109"/>
                    <a:gd name="T74" fmla="*/ 25 w 126"/>
                    <a:gd name="T75" fmla="*/ 35 h 109"/>
                    <a:gd name="T76" fmla="*/ 24 w 126"/>
                    <a:gd name="T77" fmla="*/ 35 h 109"/>
                    <a:gd name="T78" fmla="*/ 23 w 126"/>
                    <a:gd name="T79" fmla="*/ 33 h 109"/>
                    <a:gd name="T80" fmla="*/ 17 w 126"/>
                    <a:gd name="T81" fmla="*/ 55 h 109"/>
                    <a:gd name="T82" fmla="*/ 12 w 126"/>
                    <a:gd name="T83" fmla="*/ 106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26" h="109">
                      <a:moveTo>
                        <a:pt x="14" y="105"/>
                      </a:moveTo>
                      <a:cubicBezTo>
                        <a:pt x="15" y="105"/>
                        <a:pt x="15" y="105"/>
                        <a:pt x="16" y="105"/>
                      </a:cubicBezTo>
                      <a:cubicBezTo>
                        <a:pt x="16" y="105"/>
                        <a:pt x="17" y="105"/>
                        <a:pt x="17" y="105"/>
                      </a:cubicBezTo>
                      <a:cubicBezTo>
                        <a:pt x="18" y="105"/>
                        <a:pt x="18" y="105"/>
                        <a:pt x="19" y="105"/>
                      </a:cubicBezTo>
                      <a:cubicBezTo>
                        <a:pt x="19" y="104"/>
                        <a:pt x="19" y="104"/>
                        <a:pt x="20" y="104"/>
                      </a:cubicBezTo>
                      <a:cubicBezTo>
                        <a:pt x="20" y="104"/>
                        <a:pt x="21" y="104"/>
                        <a:pt x="22" y="104"/>
                      </a:cubicBezTo>
                      <a:cubicBezTo>
                        <a:pt x="22" y="104"/>
                        <a:pt x="22" y="104"/>
                        <a:pt x="23" y="104"/>
                      </a:cubicBezTo>
                      <a:cubicBezTo>
                        <a:pt x="23" y="104"/>
                        <a:pt x="24" y="104"/>
                        <a:pt x="25" y="104"/>
                      </a:cubicBezTo>
                      <a:cubicBezTo>
                        <a:pt x="25" y="104"/>
                        <a:pt x="25" y="104"/>
                        <a:pt x="25" y="104"/>
                      </a:cubicBezTo>
                      <a:cubicBezTo>
                        <a:pt x="26" y="104"/>
                        <a:pt x="27" y="104"/>
                        <a:pt x="28" y="104"/>
                      </a:cubicBezTo>
                      <a:cubicBezTo>
                        <a:pt x="28" y="104"/>
                        <a:pt x="28" y="104"/>
                        <a:pt x="28" y="104"/>
                      </a:cubicBezTo>
                      <a:cubicBezTo>
                        <a:pt x="28" y="104"/>
                        <a:pt x="28" y="104"/>
                        <a:pt x="28" y="104"/>
                      </a:cubicBezTo>
                      <a:cubicBezTo>
                        <a:pt x="29" y="104"/>
                        <a:pt x="32" y="104"/>
                        <a:pt x="33" y="105"/>
                      </a:cubicBezTo>
                      <a:cubicBezTo>
                        <a:pt x="33" y="106"/>
                        <a:pt x="34" y="106"/>
                        <a:pt x="34" y="107"/>
                      </a:cubicBezTo>
                      <a:cubicBezTo>
                        <a:pt x="34" y="107"/>
                        <a:pt x="34" y="107"/>
                        <a:pt x="34" y="107"/>
                      </a:cubicBezTo>
                      <a:cubicBezTo>
                        <a:pt x="34" y="107"/>
                        <a:pt x="34" y="107"/>
                        <a:pt x="34" y="107"/>
                      </a:cubicBezTo>
                      <a:cubicBezTo>
                        <a:pt x="34" y="107"/>
                        <a:pt x="34" y="107"/>
                        <a:pt x="34" y="107"/>
                      </a:cubicBezTo>
                      <a:cubicBezTo>
                        <a:pt x="35" y="107"/>
                        <a:pt x="35" y="107"/>
                        <a:pt x="36" y="107"/>
                      </a:cubicBezTo>
                      <a:cubicBezTo>
                        <a:pt x="36" y="107"/>
                        <a:pt x="36" y="107"/>
                        <a:pt x="36" y="107"/>
                      </a:cubicBezTo>
                      <a:cubicBezTo>
                        <a:pt x="37" y="107"/>
                        <a:pt x="37" y="107"/>
                        <a:pt x="38" y="107"/>
                      </a:cubicBezTo>
                      <a:cubicBezTo>
                        <a:pt x="38" y="107"/>
                        <a:pt x="38" y="107"/>
                        <a:pt x="38" y="107"/>
                      </a:cubicBezTo>
                      <a:cubicBezTo>
                        <a:pt x="38" y="107"/>
                        <a:pt x="38" y="107"/>
                        <a:pt x="39" y="107"/>
                      </a:cubicBezTo>
                      <a:cubicBezTo>
                        <a:pt x="40" y="107"/>
                        <a:pt x="41" y="107"/>
                        <a:pt x="43" y="108"/>
                      </a:cubicBezTo>
                      <a:cubicBezTo>
                        <a:pt x="45" y="108"/>
                        <a:pt x="49" y="109"/>
                        <a:pt x="51" y="109"/>
                      </a:cubicBezTo>
                      <a:cubicBezTo>
                        <a:pt x="52" y="109"/>
                        <a:pt x="52" y="109"/>
                        <a:pt x="52" y="109"/>
                      </a:cubicBezTo>
                      <a:cubicBezTo>
                        <a:pt x="53" y="109"/>
                        <a:pt x="54" y="106"/>
                        <a:pt x="55" y="105"/>
                      </a:cubicBezTo>
                      <a:cubicBezTo>
                        <a:pt x="58" y="101"/>
                        <a:pt x="61" y="97"/>
                        <a:pt x="64" y="96"/>
                      </a:cubicBezTo>
                      <a:cubicBezTo>
                        <a:pt x="68" y="95"/>
                        <a:pt x="72" y="91"/>
                        <a:pt x="73" y="90"/>
                      </a:cubicBezTo>
                      <a:cubicBezTo>
                        <a:pt x="73" y="87"/>
                        <a:pt x="74" y="84"/>
                        <a:pt x="81" y="83"/>
                      </a:cubicBezTo>
                      <a:cubicBezTo>
                        <a:pt x="81" y="83"/>
                        <a:pt x="81" y="83"/>
                        <a:pt x="81" y="83"/>
                      </a:cubicBezTo>
                      <a:cubicBezTo>
                        <a:pt x="89" y="82"/>
                        <a:pt x="89" y="82"/>
                        <a:pt x="89" y="82"/>
                      </a:cubicBezTo>
                      <a:cubicBezTo>
                        <a:pt x="87" y="75"/>
                        <a:pt x="87" y="75"/>
                        <a:pt x="87" y="75"/>
                      </a:cubicBezTo>
                      <a:cubicBezTo>
                        <a:pt x="88" y="74"/>
                        <a:pt x="88" y="74"/>
                        <a:pt x="88" y="74"/>
                      </a:cubicBezTo>
                      <a:cubicBezTo>
                        <a:pt x="89" y="74"/>
                        <a:pt x="90" y="73"/>
                        <a:pt x="92" y="73"/>
                      </a:cubicBezTo>
                      <a:cubicBezTo>
                        <a:pt x="105" y="68"/>
                        <a:pt x="112" y="65"/>
                        <a:pt x="116" y="64"/>
                      </a:cubicBezTo>
                      <a:cubicBezTo>
                        <a:pt x="116" y="64"/>
                        <a:pt x="117" y="64"/>
                        <a:pt x="117" y="63"/>
                      </a:cubicBezTo>
                      <a:cubicBezTo>
                        <a:pt x="117" y="63"/>
                        <a:pt x="117" y="63"/>
                        <a:pt x="117" y="63"/>
                      </a:cubicBezTo>
                      <a:cubicBezTo>
                        <a:pt x="117" y="63"/>
                        <a:pt x="117" y="63"/>
                        <a:pt x="117" y="62"/>
                      </a:cubicBezTo>
                      <a:cubicBezTo>
                        <a:pt x="117" y="62"/>
                        <a:pt x="117" y="62"/>
                        <a:pt x="117" y="62"/>
                      </a:cubicBezTo>
                      <a:cubicBezTo>
                        <a:pt x="116" y="61"/>
                        <a:pt x="116" y="61"/>
                        <a:pt x="116" y="61"/>
                      </a:cubicBezTo>
                      <a:cubicBezTo>
                        <a:pt x="116" y="61"/>
                        <a:pt x="116" y="61"/>
                        <a:pt x="116" y="60"/>
                      </a:cubicBezTo>
                      <a:cubicBezTo>
                        <a:pt x="116" y="60"/>
                        <a:pt x="116" y="60"/>
                        <a:pt x="116" y="60"/>
                      </a:cubicBezTo>
                      <a:cubicBezTo>
                        <a:pt x="116" y="60"/>
                        <a:pt x="116" y="60"/>
                        <a:pt x="116" y="59"/>
                      </a:cubicBezTo>
                      <a:cubicBezTo>
                        <a:pt x="117" y="58"/>
                        <a:pt x="117" y="58"/>
                        <a:pt x="117" y="58"/>
                      </a:cubicBezTo>
                      <a:cubicBezTo>
                        <a:pt x="117" y="58"/>
                        <a:pt x="117" y="58"/>
                        <a:pt x="117" y="58"/>
                      </a:cubicBezTo>
                      <a:cubicBezTo>
                        <a:pt x="118" y="57"/>
                        <a:pt x="118" y="51"/>
                        <a:pt x="118" y="49"/>
                      </a:cubicBezTo>
                      <a:cubicBezTo>
                        <a:pt x="118" y="46"/>
                        <a:pt x="120" y="46"/>
                        <a:pt x="122" y="45"/>
                      </a:cubicBezTo>
                      <a:cubicBezTo>
                        <a:pt x="120" y="40"/>
                        <a:pt x="121" y="29"/>
                        <a:pt x="122" y="27"/>
                      </a:cubicBezTo>
                      <a:cubicBezTo>
                        <a:pt x="123" y="26"/>
                        <a:pt x="124" y="24"/>
                        <a:pt x="125" y="24"/>
                      </a:cubicBezTo>
                      <a:cubicBezTo>
                        <a:pt x="126" y="24"/>
                        <a:pt x="126" y="24"/>
                        <a:pt x="126" y="24"/>
                      </a:cubicBezTo>
                      <a:cubicBezTo>
                        <a:pt x="126" y="23"/>
                        <a:pt x="126" y="23"/>
                        <a:pt x="125" y="22"/>
                      </a:cubicBezTo>
                      <a:cubicBezTo>
                        <a:pt x="125" y="22"/>
                        <a:pt x="125" y="22"/>
                        <a:pt x="125" y="22"/>
                      </a:cubicBezTo>
                      <a:cubicBezTo>
                        <a:pt x="125" y="21"/>
                        <a:pt x="125" y="21"/>
                        <a:pt x="124" y="20"/>
                      </a:cubicBezTo>
                      <a:cubicBezTo>
                        <a:pt x="124" y="20"/>
                        <a:pt x="124" y="20"/>
                        <a:pt x="124" y="19"/>
                      </a:cubicBezTo>
                      <a:cubicBezTo>
                        <a:pt x="124" y="18"/>
                        <a:pt x="123" y="16"/>
                        <a:pt x="122" y="15"/>
                      </a:cubicBezTo>
                      <a:cubicBezTo>
                        <a:pt x="122" y="15"/>
                        <a:pt x="122" y="15"/>
                        <a:pt x="122" y="15"/>
                      </a:cubicBezTo>
                      <a:cubicBezTo>
                        <a:pt x="122" y="15"/>
                        <a:pt x="122" y="14"/>
                        <a:pt x="121" y="14"/>
                      </a:cubicBezTo>
                      <a:cubicBezTo>
                        <a:pt x="121" y="14"/>
                        <a:pt x="121" y="14"/>
                        <a:pt x="121" y="14"/>
                      </a:cubicBezTo>
                      <a:cubicBezTo>
                        <a:pt x="120" y="13"/>
                        <a:pt x="113" y="10"/>
                        <a:pt x="109" y="9"/>
                      </a:cubicBezTo>
                      <a:cubicBezTo>
                        <a:pt x="109" y="9"/>
                        <a:pt x="108" y="9"/>
                        <a:pt x="108" y="9"/>
                      </a:cubicBezTo>
                      <a:cubicBezTo>
                        <a:pt x="107" y="8"/>
                        <a:pt x="105" y="7"/>
                        <a:pt x="103" y="6"/>
                      </a:cubicBezTo>
                      <a:cubicBezTo>
                        <a:pt x="101" y="6"/>
                        <a:pt x="99" y="5"/>
                        <a:pt x="98" y="5"/>
                      </a:cubicBezTo>
                      <a:cubicBezTo>
                        <a:pt x="98" y="5"/>
                        <a:pt x="98" y="5"/>
                        <a:pt x="98" y="5"/>
                      </a:cubicBezTo>
                      <a:cubicBezTo>
                        <a:pt x="98" y="4"/>
                        <a:pt x="98" y="4"/>
                        <a:pt x="97" y="4"/>
                      </a:cubicBezTo>
                      <a:cubicBezTo>
                        <a:pt x="97" y="4"/>
                        <a:pt x="97" y="4"/>
                        <a:pt x="97" y="4"/>
                      </a:cubicBezTo>
                      <a:cubicBezTo>
                        <a:pt x="97" y="4"/>
                        <a:pt x="97" y="4"/>
                        <a:pt x="97" y="4"/>
                      </a:cubicBezTo>
                      <a:cubicBezTo>
                        <a:pt x="97" y="4"/>
                        <a:pt x="96" y="4"/>
                        <a:pt x="96" y="4"/>
                      </a:cubicBezTo>
                      <a:cubicBezTo>
                        <a:pt x="96" y="4"/>
                        <a:pt x="96" y="4"/>
                        <a:pt x="96" y="4"/>
                      </a:cubicBezTo>
                      <a:cubicBezTo>
                        <a:pt x="96" y="4"/>
                        <a:pt x="96" y="4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4" y="3"/>
                        <a:pt x="94" y="3"/>
                      </a:cubicBezTo>
                      <a:cubicBezTo>
                        <a:pt x="94" y="3"/>
                        <a:pt x="94" y="3"/>
                        <a:pt x="94" y="3"/>
                      </a:cubicBezTo>
                      <a:cubicBezTo>
                        <a:pt x="93" y="3"/>
                        <a:pt x="93" y="3"/>
                        <a:pt x="93" y="2"/>
                      </a:cubicBezTo>
                      <a:cubicBezTo>
                        <a:pt x="93" y="2"/>
                        <a:pt x="92" y="2"/>
                        <a:pt x="92" y="2"/>
                      </a:cubicBezTo>
                      <a:cubicBezTo>
                        <a:pt x="92" y="2"/>
                        <a:pt x="92" y="1"/>
                        <a:pt x="91" y="1"/>
                      </a:cubicBezTo>
                      <a:cubicBezTo>
                        <a:pt x="91" y="1"/>
                        <a:pt x="91" y="1"/>
                        <a:pt x="90" y="1"/>
                      </a:cubicBezTo>
                      <a:cubicBezTo>
                        <a:pt x="90" y="1"/>
                        <a:pt x="90" y="1"/>
                        <a:pt x="90" y="0"/>
                      </a:cubicBezTo>
                      <a:cubicBezTo>
                        <a:pt x="90" y="0"/>
                        <a:pt x="90" y="0"/>
                        <a:pt x="90" y="0"/>
                      </a:cubicBezTo>
                      <a:cubicBezTo>
                        <a:pt x="89" y="1"/>
                        <a:pt x="89" y="1"/>
                        <a:pt x="88" y="1"/>
                      </a:cubicBezTo>
                      <a:cubicBezTo>
                        <a:pt x="88" y="1"/>
                        <a:pt x="88" y="1"/>
                        <a:pt x="88" y="1"/>
                      </a:cubicBezTo>
                      <a:cubicBezTo>
                        <a:pt x="87" y="1"/>
                        <a:pt x="86" y="2"/>
                        <a:pt x="86" y="2"/>
                      </a:cubicBezTo>
                      <a:cubicBezTo>
                        <a:pt x="86" y="2"/>
                        <a:pt x="85" y="2"/>
                        <a:pt x="85" y="2"/>
                      </a:cubicBezTo>
                      <a:cubicBezTo>
                        <a:pt x="84" y="2"/>
                        <a:pt x="84" y="2"/>
                        <a:pt x="83" y="2"/>
                      </a:cubicBezTo>
                      <a:cubicBezTo>
                        <a:pt x="83" y="2"/>
                        <a:pt x="83" y="2"/>
                        <a:pt x="82" y="2"/>
                      </a:cubicBezTo>
                      <a:cubicBezTo>
                        <a:pt x="82" y="2"/>
                        <a:pt x="81" y="2"/>
                        <a:pt x="80" y="2"/>
                      </a:cubicBezTo>
                      <a:cubicBezTo>
                        <a:pt x="76" y="2"/>
                        <a:pt x="76" y="2"/>
                        <a:pt x="76" y="2"/>
                      </a:cubicBezTo>
                      <a:cubicBezTo>
                        <a:pt x="76" y="2"/>
                        <a:pt x="76" y="3"/>
                        <a:pt x="76" y="3"/>
                      </a:cubicBezTo>
                      <a:cubicBezTo>
                        <a:pt x="76" y="5"/>
                        <a:pt x="77" y="7"/>
                        <a:pt x="75" y="9"/>
                      </a:cubicBezTo>
                      <a:cubicBezTo>
                        <a:pt x="73" y="10"/>
                        <a:pt x="73" y="11"/>
                        <a:pt x="73" y="12"/>
                      </a:cubicBezTo>
                      <a:cubicBezTo>
                        <a:pt x="75" y="13"/>
                        <a:pt x="75" y="17"/>
                        <a:pt x="74" y="22"/>
                      </a:cubicBezTo>
                      <a:cubicBezTo>
                        <a:pt x="74" y="24"/>
                        <a:pt x="73" y="25"/>
                        <a:pt x="73" y="26"/>
                      </a:cubicBezTo>
                      <a:cubicBezTo>
                        <a:pt x="73" y="28"/>
                        <a:pt x="73" y="30"/>
                        <a:pt x="72" y="32"/>
                      </a:cubicBezTo>
                      <a:cubicBezTo>
                        <a:pt x="71" y="33"/>
                        <a:pt x="71" y="34"/>
                        <a:pt x="71" y="35"/>
                      </a:cubicBezTo>
                      <a:cubicBezTo>
                        <a:pt x="71" y="36"/>
                        <a:pt x="72" y="37"/>
                        <a:pt x="73" y="38"/>
                      </a:cubicBezTo>
                      <a:cubicBezTo>
                        <a:pt x="74" y="40"/>
                        <a:pt x="75" y="43"/>
                        <a:pt x="77" y="43"/>
                      </a:cubicBezTo>
                      <a:cubicBezTo>
                        <a:pt x="78" y="44"/>
                        <a:pt x="80" y="43"/>
                        <a:pt x="81" y="42"/>
                      </a:cubicBezTo>
                      <a:cubicBezTo>
                        <a:pt x="82" y="42"/>
                        <a:pt x="83" y="41"/>
                        <a:pt x="84" y="41"/>
                      </a:cubicBezTo>
                      <a:cubicBezTo>
                        <a:pt x="87" y="41"/>
                        <a:pt x="87" y="46"/>
                        <a:pt x="87" y="51"/>
                      </a:cubicBezTo>
                      <a:cubicBezTo>
                        <a:pt x="87" y="55"/>
                        <a:pt x="85" y="57"/>
                        <a:pt x="85" y="58"/>
                      </a:cubicBezTo>
                      <a:cubicBezTo>
                        <a:pt x="84" y="58"/>
                        <a:pt x="84" y="58"/>
                        <a:pt x="84" y="58"/>
                      </a:cubicBezTo>
                      <a:cubicBezTo>
                        <a:pt x="84" y="58"/>
                        <a:pt x="81" y="59"/>
                        <a:pt x="79" y="59"/>
                      </a:cubicBezTo>
                      <a:cubicBezTo>
                        <a:pt x="77" y="59"/>
                        <a:pt x="75" y="58"/>
                        <a:pt x="74" y="57"/>
                      </a:cubicBezTo>
                      <a:cubicBezTo>
                        <a:pt x="71" y="55"/>
                        <a:pt x="69" y="50"/>
                        <a:pt x="69" y="47"/>
                      </a:cubicBezTo>
                      <a:cubicBezTo>
                        <a:pt x="68" y="47"/>
                        <a:pt x="67" y="46"/>
                        <a:pt x="62" y="46"/>
                      </a:cubicBezTo>
                      <a:cubicBezTo>
                        <a:pt x="60" y="46"/>
                        <a:pt x="57" y="44"/>
                        <a:pt x="55" y="39"/>
                      </a:cubicBezTo>
                      <a:cubicBezTo>
                        <a:pt x="55" y="40"/>
                        <a:pt x="54" y="40"/>
                        <a:pt x="54" y="40"/>
                      </a:cubicBezTo>
                      <a:cubicBezTo>
                        <a:pt x="54" y="43"/>
                        <a:pt x="50" y="43"/>
                        <a:pt x="47" y="43"/>
                      </a:cubicBezTo>
                      <a:cubicBezTo>
                        <a:pt x="46" y="43"/>
                        <a:pt x="44" y="43"/>
                        <a:pt x="42" y="42"/>
                      </a:cubicBezTo>
                      <a:cubicBezTo>
                        <a:pt x="41" y="41"/>
                        <a:pt x="39" y="40"/>
                        <a:pt x="39" y="40"/>
                      </a:cubicBezTo>
                      <a:cubicBezTo>
                        <a:pt x="38" y="41"/>
                        <a:pt x="36" y="41"/>
                        <a:pt x="34" y="39"/>
                      </a:cubicBezTo>
                      <a:cubicBezTo>
                        <a:pt x="33" y="38"/>
                        <a:pt x="32" y="36"/>
                        <a:pt x="32" y="34"/>
                      </a:cubicBezTo>
                      <a:cubicBezTo>
                        <a:pt x="31" y="34"/>
                        <a:pt x="29" y="35"/>
                        <a:pt x="28" y="35"/>
                      </a:cubicBezTo>
                      <a:cubicBezTo>
                        <a:pt x="28" y="35"/>
                        <a:pt x="27" y="36"/>
                        <a:pt x="27" y="36"/>
                      </a:cubicBezTo>
                      <a:cubicBezTo>
                        <a:pt x="26" y="36"/>
                        <a:pt x="26" y="35"/>
                        <a:pt x="25" y="35"/>
                      </a:cubicBezTo>
                      <a:cubicBezTo>
                        <a:pt x="25" y="35"/>
                        <a:pt x="25" y="35"/>
                        <a:pt x="25" y="35"/>
                      </a:cubicBezTo>
                      <a:cubicBezTo>
                        <a:pt x="25" y="35"/>
                        <a:pt x="25" y="35"/>
                        <a:pt x="24" y="35"/>
                      </a:cubicBezTo>
                      <a:cubicBezTo>
                        <a:pt x="24" y="35"/>
                        <a:pt x="24" y="35"/>
                        <a:pt x="24" y="35"/>
                      </a:cubicBezTo>
                      <a:cubicBezTo>
                        <a:pt x="24" y="34"/>
                        <a:pt x="24" y="34"/>
                        <a:pt x="24" y="34"/>
                      </a:cubicBezTo>
                      <a:cubicBezTo>
                        <a:pt x="24" y="34"/>
                        <a:pt x="23" y="34"/>
                        <a:pt x="23" y="34"/>
                      </a:cubicBezTo>
                      <a:cubicBezTo>
                        <a:pt x="23" y="33"/>
                        <a:pt x="23" y="33"/>
                        <a:pt x="23" y="33"/>
                      </a:cubicBezTo>
                      <a:cubicBezTo>
                        <a:pt x="23" y="33"/>
                        <a:pt x="23" y="33"/>
                        <a:pt x="23" y="33"/>
                      </a:cubicBezTo>
                      <a:cubicBezTo>
                        <a:pt x="21" y="51"/>
                        <a:pt x="21" y="51"/>
                        <a:pt x="21" y="51"/>
                      </a:cubicBezTo>
                      <a:cubicBezTo>
                        <a:pt x="17" y="55"/>
                        <a:pt x="17" y="55"/>
                        <a:pt x="17" y="55"/>
                      </a:cubicBezTo>
                      <a:cubicBezTo>
                        <a:pt x="1" y="55"/>
                        <a:pt x="1" y="55"/>
                        <a:pt x="1" y="55"/>
                      </a:cubicBezTo>
                      <a:cubicBezTo>
                        <a:pt x="0" y="90"/>
                        <a:pt x="0" y="90"/>
                        <a:pt x="0" y="90"/>
                      </a:cubicBezTo>
                      <a:cubicBezTo>
                        <a:pt x="12" y="106"/>
                        <a:pt x="12" y="106"/>
                        <a:pt x="12" y="106"/>
                      </a:cubicBezTo>
                      <a:cubicBezTo>
                        <a:pt x="12" y="106"/>
                        <a:pt x="12" y="106"/>
                        <a:pt x="13" y="106"/>
                      </a:cubicBezTo>
                      <a:cubicBezTo>
                        <a:pt x="13" y="105"/>
                        <a:pt x="14" y="105"/>
                        <a:pt x="14" y="10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3" name="Freeform 1281">
                  <a:extLst>
                    <a:ext uri="{FF2B5EF4-FFF2-40B4-BE49-F238E27FC236}">
                      <a16:creationId xmlns:a16="http://schemas.microsoft.com/office/drawing/2014/main" id="{A539BC05-15D7-43DC-8392-927D6FB128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5" y="3165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4" name="Freeform 1282">
                  <a:extLst>
                    <a:ext uri="{FF2B5EF4-FFF2-40B4-BE49-F238E27FC236}">
                      <a16:creationId xmlns:a16="http://schemas.microsoft.com/office/drawing/2014/main" id="{F0D85788-D580-4B33-A247-71856F06EE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3" y="316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5" name="Freeform 1283">
                  <a:extLst>
                    <a:ext uri="{FF2B5EF4-FFF2-40B4-BE49-F238E27FC236}">
                      <a16:creationId xmlns:a16="http://schemas.microsoft.com/office/drawing/2014/main" id="{07352CA8-A186-434B-BDBE-BB4F5DF269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4" y="316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6" name="Freeform 1284">
                  <a:extLst>
                    <a:ext uri="{FF2B5EF4-FFF2-40B4-BE49-F238E27FC236}">
                      <a16:creationId xmlns:a16="http://schemas.microsoft.com/office/drawing/2014/main" id="{8730442E-1116-4684-9B43-A4E6E29193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1" y="3164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7" name="Freeform 1285">
                  <a:extLst>
                    <a:ext uri="{FF2B5EF4-FFF2-40B4-BE49-F238E27FC236}">
                      <a16:creationId xmlns:a16="http://schemas.microsoft.com/office/drawing/2014/main" id="{E9847928-CF13-4846-A5EF-7510BFF339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8" y="3164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8" name="Freeform 1286">
                  <a:extLst>
                    <a:ext uri="{FF2B5EF4-FFF2-40B4-BE49-F238E27FC236}">
                      <a16:creationId xmlns:a16="http://schemas.microsoft.com/office/drawing/2014/main" id="{27E569EB-38D9-4623-8849-5193131035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7" y="3164"/>
                  <a:ext cx="5" cy="1"/>
                </a:xfrm>
                <a:custGeom>
                  <a:avLst/>
                  <a:gdLst>
                    <a:gd name="T0" fmla="*/ 0 w 5"/>
                    <a:gd name="T1" fmla="*/ 0 h 1"/>
                    <a:gd name="T2" fmla="*/ 5 w 5"/>
                    <a:gd name="T3" fmla="*/ 1 h 1"/>
                    <a:gd name="T4" fmla="*/ 0 w 5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cubicBezTo>
                        <a:pt x="1" y="0"/>
                        <a:pt x="4" y="0"/>
                        <a:pt x="5" y="1"/>
                      </a:cubicBezTo>
                      <a:cubicBezTo>
                        <a:pt x="4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59" name="Freeform 1287">
                  <a:extLst>
                    <a:ext uri="{FF2B5EF4-FFF2-40B4-BE49-F238E27FC236}">
                      <a16:creationId xmlns:a16="http://schemas.microsoft.com/office/drawing/2014/main" id="{77148595-45BF-4008-A4AC-1408F05983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3" y="3165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0" name="Freeform 1288">
                  <a:extLst>
                    <a:ext uri="{FF2B5EF4-FFF2-40B4-BE49-F238E27FC236}">
                      <a16:creationId xmlns:a16="http://schemas.microsoft.com/office/drawing/2014/main" id="{7EA3E81B-6DBF-4A70-9F67-6232E3377D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5" y="3167"/>
                  <a:ext cx="1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1" name="Freeform 1289">
                  <a:extLst>
                    <a:ext uri="{FF2B5EF4-FFF2-40B4-BE49-F238E27FC236}">
                      <a16:creationId xmlns:a16="http://schemas.microsoft.com/office/drawing/2014/main" id="{80A5BD2A-1616-4A3D-98E7-56C8F4F0E6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8" y="3143"/>
                  <a:ext cx="7" cy="1"/>
                </a:xfrm>
                <a:custGeom>
                  <a:avLst/>
                  <a:gdLst>
                    <a:gd name="T0" fmla="*/ 0 w 7"/>
                    <a:gd name="T1" fmla="*/ 1 h 1"/>
                    <a:gd name="T2" fmla="*/ 7 w 7"/>
                    <a:gd name="T3" fmla="*/ 0 h 1"/>
                    <a:gd name="T4" fmla="*/ 7 w 7"/>
                    <a:gd name="T5" fmla="*/ 0 h 1"/>
                    <a:gd name="T6" fmla="*/ 0 w 7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1">
                      <a:moveTo>
                        <a:pt x="0" y="1"/>
                      </a:moveTo>
                      <a:lnTo>
                        <a:pt x="7" y="0"/>
                      </a:lnTo>
                      <a:lnTo>
                        <a:pt x="7" y="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2" name="Freeform 1290">
                  <a:extLst>
                    <a:ext uri="{FF2B5EF4-FFF2-40B4-BE49-F238E27FC236}">
                      <a16:creationId xmlns:a16="http://schemas.microsoft.com/office/drawing/2014/main" id="{911644B8-833B-4AEA-A7FD-146A59FF93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3" y="3167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3" name="Freeform 1291">
                  <a:extLst>
                    <a:ext uri="{FF2B5EF4-FFF2-40B4-BE49-F238E27FC236}">
                      <a16:creationId xmlns:a16="http://schemas.microsoft.com/office/drawing/2014/main" id="{1C842588-AA6F-426D-B51D-47DFDE4645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00" y="3151"/>
                  <a:ext cx="12" cy="15"/>
                </a:xfrm>
                <a:custGeom>
                  <a:avLst/>
                  <a:gdLst>
                    <a:gd name="T0" fmla="*/ 12 w 12"/>
                    <a:gd name="T1" fmla="*/ 15 h 15"/>
                    <a:gd name="T2" fmla="*/ 12 w 12"/>
                    <a:gd name="T3" fmla="*/ 15 h 15"/>
                    <a:gd name="T4" fmla="*/ 0 w 12"/>
                    <a:gd name="T5" fmla="*/ 0 h 15"/>
                    <a:gd name="T6" fmla="*/ 12 w 12"/>
                    <a:gd name="T7" fmla="*/ 15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15">
                      <a:moveTo>
                        <a:pt x="12" y="15"/>
                      </a:moveTo>
                      <a:lnTo>
                        <a:pt x="12" y="15"/>
                      </a:lnTo>
                      <a:lnTo>
                        <a:pt x="0" y="0"/>
                      </a:lnTo>
                      <a:lnTo>
                        <a:pt x="12" y="1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4" name="Freeform 1292">
                  <a:extLst>
                    <a:ext uri="{FF2B5EF4-FFF2-40B4-BE49-F238E27FC236}">
                      <a16:creationId xmlns:a16="http://schemas.microsoft.com/office/drawing/2014/main" id="{12AAD11E-A53F-4DC3-BB4D-161381FE3D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4" y="2987"/>
                  <a:ext cx="17" cy="14"/>
                </a:xfrm>
                <a:custGeom>
                  <a:avLst/>
                  <a:gdLst>
                    <a:gd name="T0" fmla="*/ 15 w 18"/>
                    <a:gd name="T1" fmla="*/ 0 h 14"/>
                    <a:gd name="T2" fmla="*/ 14 w 18"/>
                    <a:gd name="T3" fmla="*/ 1 h 14"/>
                    <a:gd name="T4" fmla="*/ 13 w 18"/>
                    <a:gd name="T5" fmla="*/ 1 h 14"/>
                    <a:gd name="T6" fmla="*/ 13 w 18"/>
                    <a:gd name="T7" fmla="*/ 1 h 14"/>
                    <a:gd name="T8" fmla="*/ 12 w 18"/>
                    <a:gd name="T9" fmla="*/ 1 h 14"/>
                    <a:gd name="T10" fmla="*/ 12 w 18"/>
                    <a:gd name="T11" fmla="*/ 1 h 14"/>
                    <a:gd name="T12" fmla="*/ 11 w 18"/>
                    <a:gd name="T13" fmla="*/ 2 h 14"/>
                    <a:gd name="T14" fmla="*/ 11 w 18"/>
                    <a:gd name="T15" fmla="*/ 2 h 14"/>
                    <a:gd name="T16" fmla="*/ 8 w 18"/>
                    <a:gd name="T17" fmla="*/ 3 h 14"/>
                    <a:gd name="T18" fmla="*/ 8 w 18"/>
                    <a:gd name="T19" fmla="*/ 3 h 14"/>
                    <a:gd name="T20" fmla="*/ 7 w 18"/>
                    <a:gd name="T21" fmla="*/ 3 h 14"/>
                    <a:gd name="T22" fmla="*/ 6 w 18"/>
                    <a:gd name="T23" fmla="*/ 3 h 14"/>
                    <a:gd name="T24" fmla="*/ 6 w 18"/>
                    <a:gd name="T25" fmla="*/ 3 h 14"/>
                    <a:gd name="T26" fmla="*/ 5 w 18"/>
                    <a:gd name="T27" fmla="*/ 3 h 14"/>
                    <a:gd name="T28" fmla="*/ 5 w 18"/>
                    <a:gd name="T29" fmla="*/ 3 h 14"/>
                    <a:gd name="T30" fmla="*/ 4 w 18"/>
                    <a:gd name="T31" fmla="*/ 4 h 14"/>
                    <a:gd name="T32" fmla="*/ 3 w 18"/>
                    <a:gd name="T33" fmla="*/ 9 h 14"/>
                    <a:gd name="T34" fmla="*/ 3 w 18"/>
                    <a:gd name="T35" fmla="*/ 11 h 14"/>
                    <a:gd name="T36" fmla="*/ 1 w 18"/>
                    <a:gd name="T37" fmla="*/ 11 h 14"/>
                    <a:gd name="T38" fmla="*/ 0 w 18"/>
                    <a:gd name="T39" fmla="*/ 12 h 14"/>
                    <a:gd name="T40" fmla="*/ 1 w 18"/>
                    <a:gd name="T41" fmla="*/ 13 h 14"/>
                    <a:gd name="T42" fmla="*/ 1 w 18"/>
                    <a:gd name="T43" fmla="*/ 13 h 14"/>
                    <a:gd name="T44" fmla="*/ 1 w 18"/>
                    <a:gd name="T45" fmla="*/ 14 h 14"/>
                    <a:gd name="T46" fmla="*/ 1 w 18"/>
                    <a:gd name="T47" fmla="*/ 14 h 14"/>
                    <a:gd name="T48" fmla="*/ 2 w 18"/>
                    <a:gd name="T49" fmla="*/ 14 h 14"/>
                    <a:gd name="T50" fmla="*/ 3 w 18"/>
                    <a:gd name="T51" fmla="*/ 14 h 14"/>
                    <a:gd name="T52" fmla="*/ 5 w 18"/>
                    <a:gd name="T53" fmla="*/ 14 h 14"/>
                    <a:gd name="T54" fmla="*/ 8 w 18"/>
                    <a:gd name="T55" fmla="*/ 14 h 14"/>
                    <a:gd name="T56" fmla="*/ 8 w 18"/>
                    <a:gd name="T57" fmla="*/ 13 h 14"/>
                    <a:gd name="T58" fmla="*/ 8 w 18"/>
                    <a:gd name="T59" fmla="*/ 10 h 14"/>
                    <a:gd name="T60" fmla="*/ 10 w 18"/>
                    <a:gd name="T61" fmla="*/ 11 h 14"/>
                    <a:gd name="T62" fmla="*/ 10 w 18"/>
                    <a:gd name="T63" fmla="*/ 11 h 14"/>
                    <a:gd name="T64" fmla="*/ 15 w 18"/>
                    <a:gd name="T65" fmla="*/ 10 h 14"/>
                    <a:gd name="T66" fmla="*/ 15 w 18"/>
                    <a:gd name="T67" fmla="*/ 10 h 14"/>
                    <a:gd name="T68" fmla="*/ 18 w 18"/>
                    <a:gd name="T69" fmla="*/ 10 h 14"/>
                    <a:gd name="T70" fmla="*/ 16 w 18"/>
                    <a:gd name="T71" fmla="*/ 4 h 14"/>
                    <a:gd name="T72" fmla="*/ 15 w 18"/>
                    <a:gd name="T73" fmla="*/ 0 h 14"/>
                    <a:gd name="T74" fmla="*/ 15 w 18"/>
                    <a:gd name="T75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8" h="14">
                      <a:moveTo>
                        <a:pt x="15" y="0"/>
                      </a:moveTo>
                      <a:cubicBezTo>
                        <a:pt x="15" y="0"/>
                        <a:pt x="14" y="1"/>
                        <a:pt x="14" y="1"/>
                      </a:cubicBezTo>
                      <a:cubicBezTo>
                        <a:pt x="14" y="1"/>
                        <a:pt x="13" y="1"/>
                        <a:pt x="13" y="1"/>
                      </a:cubicBezTo>
                      <a:cubicBezTo>
                        <a:pt x="13" y="1"/>
                        <a:pt x="13" y="1"/>
                        <a:pt x="13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1" y="1"/>
                        <a:pt x="11" y="2"/>
                        <a:pt x="11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10" y="2"/>
                        <a:pt x="9" y="3"/>
                        <a:pt x="8" y="3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7" y="3"/>
                        <a:pt x="6" y="3"/>
                        <a:pt x="6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3"/>
                        <a:pt x="5" y="3"/>
                        <a:pt x="5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5" y="3"/>
                        <a:pt x="4" y="4"/>
                        <a:pt x="4" y="4"/>
                      </a:cubicBezTo>
                      <a:cubicBezTo>
                        <a:pt x="3" y="4"/>
                        <a:pt x="3" y="7"/>
                        <a:pt x="3" y="9"/>
                      </a:cubicBezTo>
                      <a:cubicBezTo>
                        <a:pt x="3" y="11"/>
                        <a:pt x="3" y="11"/>
                        <a:pt x="3" y="11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0" y="11"/>
                        <a:pt x="0" y="12"/>
                        <a:pt x="0" y="12"/>
                      </a:cubicBezTo>
                      <a:cubicBezTo>
                        <a:pt x="0" y="13"/>
                        <a:pt x="0" y="13"/>
                        <a:pt x="1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1" y="13"/>
                        <a:pt x="1" y="13"/>
                        <a:pt x="1" y="14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1" y="14"/>
                        <a:pt x="2" y="14"/>
                        <a:pt x="2" y="14"/>
                      </a:cubicBezTo>
                      <a:cubicBezTo>
                        <a:pt x="2" y="14"/>
                        <a:pt x="3" y="14"/>
                        <a:pt x="3" y="14"/>
                      </a:cubicBezTo>
                      <a:cubicBezTo>
                        <a:pt x="4" y="14"/>
                        <a:pt x="4" y="14"/>
                        <a:pt x="5" y="14"/>
                      </a:cubicBezTo>
                      <a:cubicBezTo>
                        <a:pt x="6" y="14"/>
                        <a:pt x="7" y="14"/>
                        <a:pt x="8" y="14"/>
                      </a:cubicBezTo>
                      <a:cubicBezTo>
                        <a:pt x="8" y="13"/>
                        <a:pt x="8" y="13"/>
                        <a:pt x="8" y="13"/>
                      </a:cubicBezTo>
                      <a:cubicBezTo>
                        <a:pt x="8" y="10"/>
                        <a:pt x="8" y="10"/>
                        <a:pt x="8" y="10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11" y="11"/>
                        <a:pt x="13" y="11"/>
                        <a:pt x="15" y="10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8" y="10"/>
                        <a:pt x="18" y="10"/>
                        <a:pt x="18" y="10"/>
                      </a:cubicBezTo>
                      <a:cubicBezTo>
                        <a:pt x="18" y="8"/>
                        <a:pt x="17" y="5"/>
                        <a:pt x="16" y="4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5" name="Freeform 1293">
                  <a:extLst>
                    <a:ext uri="{FF2B5EF4-FFF2-40B4-BE49-F238E27FC236}">
                      <a16:creationId xmlns:a16="http://schemas.microsoft.com/office/drawing/2014/main" id="{DC31F80D-998E-4F6B-90BD-5A57208226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4" y="2844"/>
                  <a:ext cx="108" cy="143"/>
                </a:xfrm>
                <a:custGeom>
                  <a:avLst/>
                  <a:gdLst>
                    <a:gd name="T0" fmla="*/ 22 w 113"/>
                    <a:gd name="T1" fmla="*/ 13 h 150"/>
                    <a:gd name="T2" fmla="*/ 21 w 113"/>
                    <a:gd name="T3" fmla="*/ 14 h 150"/>
                    <a:gd name="T4" fmla="*/ 21 w 113"/>
                    <a:gd name="T5" fmla="*/ 14 h 150"/>
                    <a:gd name="T6" fmla="*/ 21 w 113"/>
                    <a:gd name="T7" fmla="*/ 15 h 150"/>
                    <a:gd name="T8" fmla="*/ 20 w 113"/>
                    <a:gd name="T9" fmla="*/ 15 h 150"/>
                    <a:gd name="T10" fmla="*/ 20 w 113"/>
                    <a:gd name="T11" fmla="*/ 15 h 150"/>
                    <a:gd name="T12" fmla="*/ 26 w 113"/>
                    <a:gd name="T13" fmla="*/ 24 h 150"/>
                    <a:gd name="T14" fmla="*/ 30 w 113"/>
                    <a:gd name="T15" fmla="*/ 28 h 150"/>
                    <a:gd name="T16" fmla="*/ 33 w 113"/>
                    <a:gd name="T17" fmla="*/ 31 h 150"/>
                    <a:gd name="T18" fmla="*/ 56 w 113"/>
                    <a:gd name="T19" fmla="*/ 39 h 150"/>
                    <a:gd name="T20" fmla="*/ 71 w 113"/>
                    <a:gd name="T21" fmla="*/ 42 h 150"/>
                    <a:gd name="T22" fmla="*/ 78 w 113"/>
                    <a:gd name="T23" fmla="*/ 45 h 150"/>
                    <a:gd name="T24" fmla="*/ 76 w 113"/>
                    <a:gd name="T25" fmla="*/ 48 h 150"/>
                    <a:gd name="T26" fmla="*/ 47 w 113"/>
                    <a:gd name="T27" fmla="*/ 78 h 150"/>
                    <a:gd name="T28" fmla="*/ 39 w 113"/>
                    <a:gd name="T29" fmla="*/ 81 h 150"/>
                    <a:gd name="T30" fmla="*/ 37 w 113"/>
                    <a:gd name="T31" fmla="*/ 81 h 150"/>
                    <a:gd name="T32" fmla="*/ 33 w 113"/>
                    <a:gd name="T33" fmla="*/ 81 h 150"/>
                    <a:gd name="T34" fmla="*/ 23 w 113"/>
                    <a:gd name="T35" fmla="*/ 86 h 150"/>
                    <a:gd name="T36" fmla="*/ 18 w 113"/>
                    <a:gd name="T37" fmla="*/ 89 h 150"/>
                    <a:gd name="T38" fmla="*/ 18 w 113"/>
                    <a:gd name="T39" fmla="*/ 89 h 150"/>
                    <a:gd name="T40" fmla="*/ 16 w 113"/>
                    <a:gd name="T41" fmla="*/ 89 h 150"/>
                    <a:gd name="T42" fmla="*/ 16 w 113"/>
                    <a:gd name="T43" fmla="*/ 89 h 150"/>
                    <a:gd name="T44" fmla="*/ 14 w 113"/>
                    <a:gd name="T45" fmla="*/ 89 h 150"/>
                    <a:gd name="T46" fmla="*/ 13 w 113"/>
                    <a:gd name="T47" fmla="*/ 89 h 150"/>
                    <a:gd name="T48" fmla="*/ 12 w 113"/>
                    <a:gd name="T49" fmla="*/ 90 h 150"/>
                    <a:gd name="T50" fmla="*/ 11 w 113"/>
                    <a:gd name="T51" fmla="*/ 90 h 150"/>
                    <a:gd name="T52" fmla="*/ 10 w 113"/>
                    <a:gd name="T53" fmla="*/ 90 h 150"/>
                    <a:gd name="T54" fmla="*/ 5 w 113"/>
                    <a:gd name="T55" fmla="*/ 97 h 150"/>
                    <a:gd name="T56" fmla="*/ 0 w 113"/>
                    <a:gd name="T57" fmla="*/ 105 h 150"/>
                    <a:gd name="T58" fmla="*/ 1 w 113"/>
                    <a:gd name="T59" fmla="*/ 144 h 150"/>
                    <a:gd name="T60" fmla="*/ 5 w 113"/>
                    <a:gd name="T61" fmla="*/ 150 h 150"/>
                    <a:gd name="T62" fmla="*/ 19 w 113"/>
                    <a:gd name="T63" fmla="*/ 135 h 150"/>
                    <a:gd name="T64" fmla="*/ 28 w 113"/>
                    <a:gd name="T65" fmla="*/ 126 h 150"/>
                    <a:gd name="T66" fmla="*/ 48 w 113"/>
                    <a:gd name="T67" fmla="*/ 110 h 150"/>
                    <a:gd name="T68" fmla="*/ 76 w 113"/>
                    <a:gd name="T69" fmla="*/ 83 h 150"/>
                    <a:gd name="T70" fmla="*/ 88 w 113"/>
                    <a:gd name="T71" fmla="*/ 63 h 150"/>
                    <a:gd name="T72" fmla="*/ 99 w 113"/>
                    <a:gd name="T73" fmla="*/ 45 h 150"/>
                    <a:gd name="T74" fmla="*/ 109 w 113"/>
                    <a:gd name="T75" fmla="*/ 24 h 150"/>
                    <a:gd name="T76" fmla="*/ 110 w 113"/>
                    <a:gd name="T77" fmla="*/ 15 h 150"/>
                    <a:gd name="T78" fmla="*/ 113 w 113"/>
                    <a:gd name="T79" fmla="*/ 4 h 150"/>
                    <a:gd name="T80" fmla="*/ 112 w 113"/>
                    <a:gd name="T81" fmla="*/ 0 h 150"/>
                    <a:gd name="T82" fmla="*/ 109 w 113"/>
                    <a:gd name="T83" fmla="*/ 1 h 150"/>
                    <a:gd name="T84" fmla="*/ 82 w 113"/>
                    <a:gd name="T85" fmla="*/ 9 h 150"/>
                    <a:gd name="T86" fmla="*/ 65 w 113"/>
                    <a:gd name="T87" fmla="*/ 13 h 150"/>
                    <a:gd name="T88" fmla="*/ 59 w 113"/>
                    <a:gd name="T89" fmla="*/ 15 h 150"/>
                    <a:gd name="T90" fmla="*/ 57 w 113"/>
                    <a:gd name="T91" fmla="*/ 15 h 150"/>
                    <a:gd name="T92" fmla="*/ 54 w 113"/>
                    <a:gd name="T93" fmla="*/ 15 h 150"/>
                    <a:gd name="T94" fmla="*/ 51 w 113"/>
                    <a:gd name="T95" fmla="*/ 15 h 150"/>
                    <a:gd name="T96" fmla="*/ 39 w 113"/>
                    <a:gd name="T97" fmla="*/ 20 h 150"/>
                    <a:gd name="T98" fmla="*/ 29 w 113"/>
                    <a:gd name="T99" fmla="*/ 13 h 150"/>
                    <a:gd name="T100" fmla="*/ 25 w 113"/>
                    <a:gd name="T101" fmla="*/ 9 h 150"/>
                    <a:gd name="T102" fmla="*/ 24 w 113"/>
                    <a:gd name="T103" fmla="*/ 10 h 150"/>
                    <a:gd name="T104" fmla="*/ 24 w 113"/>
                    <a:gd name="T105" fmla="*/ 10 h 150"/>
                    <a:gd name="T106" fmla="*/ 22 w 113"/>
                    <a:gd name="T107" fmla="*/ 13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13" h="150">
                      <a:moveTo>
                        <a:pt x="22" y="13"/>
                      </a:moveTo>
                      <a:cubicBezTo>
                        <a:pt x="22" y="13"/>
                        <a:pt x="21" y="13"/>
                        <a:pt x="21" y="14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21" y="14"/>
                        <a:pt x="21" y="15"/>
                        <a:pt x="21" y="15"/>
                      </a:cubicBezTo>
                      <a:cubicBezTo>
                        <a:pt x="21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2" y="18"/>
                        <a:pt x="25" y="24"/>
                        <a:pt x="26" y="24"/>
                      </a:cubicBezTo>
                      <a:cubicBezTo>
                        <a:pt x="28" y="25"/>
                        <a:pt x="29" y="26"/>
                        <a:pt x="30" y="28"/>
                      </a:cubicBezTo>
                      <a:cubicBezTo>
                        <a:pt x="31" y="29"/>
                        <a:pt x="33" y="31"/>
                        <a:pt x="33" y="31"/>
                      </a:cubicBezTo>
                      <a:cubicBezTo>
                        <a:pt x="36" y="32"/>
                        <a:pt x="48" y="36"/>
                        <a:pt x="56" y="39"/>
                      </a:cubicBezTo>
                      <a:cubicBezTo>
                        <a:pt x="65" y="42"/>
                        <a:pt x="70" y="42"/>
                        <a:pt x="71" y="42"/>
                      </a:cubicBezTo>
                      <a:cubicBezTo>
                        <a:pt x="73" y="42"/>
                        <a:pt x="77" y="43"/>
                        <a:pt x="78" y="45"/>
                      </a:cubicBezTo>
                      <a:cubicBezTo>
                        <a:pt x="78" y="46"/>
                        <a:pt x="78" y="47"/>
                        <a:pt x="76" y="48"/>
                      </a:cubicBezTo>
                      <a:cubicBezTo>
                        <a:pt x="74" y="50"/>
                        <a:pt x="50" y="74"/>
                        <a:pt x="47" y="78"/>
                      </a:cubicBezTo>
                      <a:cubicBezTo>
                        <a:pt x="44" y="81"/>
                        <a:pt x="42" y="81"/>
                        <a:pt x="39" y="81"/>
                      </a:cubicBezTo>
                      <a:cubicBezTo>
                        <a:pt x="39" y="81"/>
                        <a:pt x="38" y="81"/>
                        <a:pt x="37" y="81"/>
                      </a:cubicBezTo>
                      <a:cubicBezTo>
                        <a:pt x="36" y="81"/>
                        <a:pt x="34" y="81"/>
                        <a:pt x="33" y="81"/>
                      </a:cubicBezTo>
                      <a:cubicBezTo>
                        <a:pt x="29" y="81"/>
                        <a:pt x="25" y="84"/>
                        <a:pt x="23" y="86"/>
                      </a:cubicBezTo>
                      <a:cubicBezTo>
                        <a:pt x="21" y="88"/>
                        <a:pt x="19" y="89"/>
                        <a:pt x="18" y="89"/>
                      </a:cubicBezTo>
                      <a:cubicBezTo>
                        <a:pt x="18" y="89"/>
                        <a:pt x="18" y="89"/>
                        <a:pt x="18" y="89"/>
                      </a:cubicBezTo>
                      <a:cubicBezTo>
                        <a:pt x="17" y="89"/>
                        <a:pt x="17" y="89"/>
                        <a:pt x="16" y="89"/>
                      </a:cubicBezTo>
                      <a:cubicBezTo>
                        <a:pt x="16" y="89"/>
                        <a:pt x="16" y="89"/>
                        <a:pt x="16" y="89"/>
                      </a:cubicBezTo>
                      <a:cubicBezTo>
                        <a:pt x="15" y="89"/>
                        <a:pt x="15" y="89"/>
                        <a:pt x="14" y="89"/>
                      </a:cubicBezTo>
                      <a:cubicBezTo>
                        <a:pt x="14" y="89"/>
                        <a:pt x="14" y="89"/>
                        <a:pt x="13" y="89"/>
                      </a:cubicBezTo>
                      <a:cubicBezTo>
                        <a:pt x="13" y="90"/>
                        <a:pt x="13" y="90"/>
                        <a:pt x="12" y="90"/>
                      </a:cubicBezTo>
                      <a:cubicBezTo>
                        <a:pt x="12" y="90"/>
                        <a:pt x="11" y="90"/>
                        <a:pt x="11" y="90"/>
                      </a:cubicBezTo>
                      <a:cubicBezTo>
                        <a:pt x="11" y="90"/>
                        <a:pt x="10" y="90"/>
                        <a:pt x="10" y="90"/>
                      </a:cubicBezTo>
                      <a:cubicBezTo>
                        <a:pt x="5" y="97"/>
                        <a:pt x="5" y="97"/>
                        <a:pt x="5" y="97"/>
                      </a:cubicBezTo>
                      <a:cubicBezTo>
                        <a:pt x="0" y="105"/>
                        <a:pt x="0" y="105"/>
                        <a:pt x="0" y="105"/>
                      </a:cubicBezTo>
                      <a:cubicBezTo>
                        <a:pt x="1" y="144"/>
                        <a:pt x="1" y="144"/>
                        <a:pt x="1" y="144"/>
                      </a:cubicBezTo>
                      <a:cubicBezTo>
                        <a:pt x="5" y="150"/>
                        <a:pt x="5" y="150"/>
                        <a:pt x="5" y="150"/>
                      </a:cubicBezTo>
                      <a:cubicBezTo>
                        <a:pt x="8" y="146"/>
                        <a:pt x="13" y="141"/>
                        <a:pt x="19" y="135"/>
                      </a:cubicBezTo>
                      <a:cubicBezTo>
                        <a:pt x="22" y="132"/>
                        <a:pt x="25" y="129"/>
                        <a:pt x="28" y="126"/>
                      </a:cubicBezTo>
                      <a:cubicBezTo>
                        <a:pt x="38" y="116"/>
                        <a:pt x="43" y="113"/>
                        <a:pt x="48" y="110"/>
                      </a:cubicBezTo>
                      <a:cubicBezTo>
                        <a:pt x="53" y="108"/>
                        <a:pt x="66" y="95"/>
                        <a:pt x="76" y="83"/>
                      </a:cubicBezTo>
                      <a:cubicBezTo>
                        <a:pt x="81" y="77"/>
                        <a:pt x="87" y="68"/>
                        <a:pt x="88" y="63"/>
                      </a:cubicBezTo>
                      <a:cubicBezTo>
                        <a:pt x="89" y="58"/>
                        <a:pt x="94" y="51"/>
                        <a:pt x="99" y="45"/>
                      </a:cubicBezTo>
                      <a:cubicBezTo>
                        <a:pt x="103" y="40"/>
                        <a:pt x="109" y="27"/>
                        <a:pt x="109" y="24"/>
                      </a:cubicBezTo>
                      <a:cubicBezTo>
                        <a:pt x="109" y="22"/>
                        <a:pt x="109" y="19"/>
                        <a:pt x="110" y="15"/>
                      </a:cubicBezTo>
                      <a:cubicBezTo>
                        <a:pt x="111" y="12"/>
                        <a:pt x="112" y="8"/>
                        <a:pt x="113" y="4"/>
                      </a:cubicBezTo>
                      <a:cubicBezTo>
                        <a:pt x="113" y="2"/>
                        <a:pt x="112" y="1"/>
                        <a:pt x="112" y="0"/>
                      </a:cubicBezTo>
                      <a:cubicBezTo>
                        <a:pt x="111" y="0"/>
                        <a:pt x="110" y="0"/>
                        <a:pt x="109" y="1"/>
                      </a:cubicBezTo>
                      <a:cubicBezTo>
                        <a:pt x="106" y="7"/>
                        <a:pt x="89" y="9"/>
                        <a:pt x="82" y="9"/>
                      </a:cubicBezTo>
                      <a:cubicBezTo>
                        <a:pt x="74" y="9"/>
                        <a:pt x="68" y="10"/>
                        <a:pt x="65" y="13"/>
                      </a:cubicBezTo>
                      <a:cubicBezTo>
                        <a:pt x="64" y="15"/>
                        <a:pt x="61" y="15"/>
                        <a:pt x="59" y="15"/>
                      </a:cubicBezTo>
                      <a:cubicBezTo>
                        <a:pt x="58" y="15"/>
                        <a:pt x="57" y="15"/>
                        <a:pt x="57" y="15"/>
                      </a:cubicBezTo>
                      <a:cubicBezTo>
                        <a:pt x="56" y="15"/>
                        <a:pt x="55" y="15"/>
                        <a:pt x="54" y="15"/>
                      </a:cubicBezTo>
                      <a:cubicBezTo>
                        <a:pt x="52" y="15"/>
                        <a:pt x="51" y="15"/>
                        <a:pt x="51" y="15"/>
                      </a:cubicBezTo>
                      <a:cubicBezTo>
                        <a:pt x="49" y="18"/>
                        <a:pt x="44" y="20"/>
                        <a:pt x="39" y="20"/>
                      </a:cubicBezTo>
                      <a:cubicBezTo>
                        <a:pt x="34" y="20"/>
                        <a:pt x="31" y="17"/>
                        <a:pt x="29" y="13"/>
                      </a:cubicBezTo>
                      <a:cubicBezTo>
                        <a:pt x="28" y="11"/>
                        <a:pt x="27" y="10"/>
                        <a:pt x="25" y="9"/>
                      </a:cubicBezTo>
                      <a:cubicBezTo>
                        <a:pt x="25" y="9"/>
                        <a:pt x="25" y="9"/>
                        <a:pt x="24" y="10"/>
                      </a:cubicBezTo>
                      <a:cubicBezTo>
                        <a:pt x="24" y="10"/>
                        <a:pt x="24" y="10"/>
                        <a:pt x="24" y="10"/>
                      </a:cubicBezTo>
                      <a:cubicBezTo>
                        <a:pt x="23" y="11"/>
                        <a:pt x="22" y="12"/>
                        <a:pt x="22" y="1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6" name="Freeform 1294">
                  <a:extLst>
                    <a:ext uri="{FF2B5EF4-FFF2-40B4-BE49-F238E27FC236}">
                      <a16:creationId xmlns:a16="http://schemas.microsoft.com/office/drawing/2014/main" id="{7413B54A-5F4C-40BD-9682-41A27A32DF0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4" y="2568"/>
                  <a:ext cx="119" cy="96"/>
                </a:xfrm>
                <a:custGeom>
                  <a:avLst/>
                  <a:gdLst>
                    <a:gd name="T0" fmla="*/ 40 w 125"/>
                    <a:gd name="T1" fmla="*/ 94 h 100"/>
                    <a:gd name="T2" fmla="*/ 40 w 125"/>
                    <a:gd name="T3" fmla="*/ 92 h 100"/>
                    <a:gd name="T4" fmla="*/ 40 w 125"/>
                    <a:gd name="T5" fmla="*/ 91 h 100"/>
                    <a:gd name="T6" fmla="*/ 40 w 125"/>
                    <a:gd name="T7" fmla="*/ 90 h 100"/>
                    <a:gd name="T8" fmla="*/ 40 w 125"/>
                    <a:gd name="T9" fmla="*/ 90 h 100"/>
                    <a:gd name="T10" fmla="*/ 59 w 125"/>
                    <a:gd name="T11" fmla="*/ 77 h 100"/>
                    <a:gd name="T12" fmla="*/ 64 w 125"/>
                    <a:gd name="T13" fmla="*/ 76 h 100"/>
                    <a:gd name="T14" fmla="*/ 73 w 125"/>
                    <a:gd name="T15" fmla="*/ 72 h 100"/>
                    <a:gd name="T16" fmla="*/ 81 w 125"/>
                    <a:gd name="T17" fmla="*/ 67 h 100"/>
                    <a:gd name="T18" fmla="*/ 91 w 125"/>
                    <a:gd name="T19" fmla="*/ 62 h 100"/>
                    <a:gd name="T20" fmla="*/ 96 w 125"/>
                    <a:gd name="T21" fmla="*/ 59 h 100"/>
                    <a:gd name="T22" fmla="*/ 96 w 125"/>
                    <a:gd name="T23" fmla="*/ 54 h 100"/>
                    <a:gd name="T24" fmla="*/ 100 w 125"/>
                    <a:gd name="T25" fmla="*/ 49 h 100"/>
                    <a:gd name="T26" fmla="*/ 106 w 125"/>
                    <a:gd name="T27" fmla="*/ 47 h 100"/>
                    <a:gd name="T28" fmla="*/ 122 w 125"/>
                    <a:gd name="T29" fmla="*/ 44 h 100"/>
                    <a:gd name="T30" fmla="*/ 125 w 125"/>
                    <a:gd name="T31" fmla="*/ 42 h 100"/>
                    <a:gd name="T32" fmla="*/ 120 w 125"/>
                    <a:gd name="T33" fmla="*/ 28 h 100"/>
                    <a:gd name="T34" fmla="*/ 117 w 125"/>
                    <a:gd name="T35" fmla="*/ 14 h 100"/>
                    <a:gd name="T36" fmla="*/ 116 w 125"/>
                    <a:gd name="T37" fmla="*/ 12 h 100"/>
                    <a:gd name="T38" fmla="*/ 116 w 125"/>
                    <a:gd name="T39" fmla="*/ 11 h 100"/>
                    <a:gd name="T40" fmla="*/ 104 w 125"/>
                    <a:gd name="T41" fmla="*/ 8 h 100"/>
                    <a:gd name="T42" fmla="*/ 99 w 125"/>
                    <a:gd name="T43" fmla="*/ 8 h 100"/>
                    <a:gd name="T44" fmla="*/ 83 w 125"/>
                    <a:gd name="T45" fmla="*/ 5 h 100"/>
                    <a:gd name="T46" fmla="*/ 75 w 125"/>
                    <a:gd name="T47" fmla="*/ 1 h 100"/>
                    <a:gd name="T48" fmla="*/ 64 w 125"/>
                    <a:gd name="T49" fmla="*/ 23 h 100"/>
                    <a:gd name="T50" fmla="*/ 41 w 125"/>
                    <a:gd name="T51" fmla="*/ 36 h 100"/>
                    <a:gd name="T52" fmla="*/ 35 w 125"/>
                    <a:gd name="T53" fmla="*/ 45 h 100"/>
                    <a:gd name="T54" fmla="*/ 32 w 125"/>
                    <a:gd name="T55" fmla="*/ 67 h 100"/>
                    <a:gd name="T56" fmla="*/ 18 w 125"/>
                    <a:gd name="T57" fmla="*/ 88 h 100"/>
                    <a:gd name="T58" fmla="*/ 0 w 125"/>
                    <a:gd name="T59" fmla="*/ 99 h 100"/>
                    <a:gd name="T60" fmla="*/ 34 w 125"/>
                    <a:gd name="T61" fmla="*/ 99 h 100"/>
                    <a:gd name="T62" fmla="*/ 36 w 125"/>
                    <a:gd name="T63" fmla="*/ 99 h 100"/>
                    <a:gd name="T64" fmla="*/ 38 w 125"/>
                    <a:gd name="T65" fmla="*/ 100 h 100"/>
                    <a:gd name="T66" fmla="*/ 40 w 125"/>
                    <a:gd name="T67" fmla="*/ 100 h 100"/>
                    <a:gd name="T68" fmla="*/ 40 w 125"/>
                    <a:gd name="T69" fmla="*/ 94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25" h="100">
                      <a:moveTo>
                        <a:pt x="40" y="94"/>
                      </a:moveTo>
                      <a:cubicBezTo>
                        <a:pt x="40" y="94"/>
                        <a:pt x="40" y="94"/>
                        <a:pt x="40" y="94"/>
                      </a:cubicBezTo>
                      <a:cubicBezTo>
                        <a:pt x="40" y="93"/>
                        <a:pt x="40" y="93"/>
                        <a:pt x="40" y="93"/>
                      </a:cubicBezTo>
                      <a:cubicBezTo>
                        <a:pt x="40" y="92"/>
                        <a:pt x="40" y="92"/>
                        <a:pt x="40" y="92"/>
                      </a:cubicBezTo>
                      <a:cubicBezTo>
                        <a:pt x="40" y="92"/>
                        <a:pt x="40" y="92"/>
                        <a:pt x="40" y="92"/>
                      </a:cubicBezTo>
                      <a:cubicBezTo>
                        <a:pt x="40" y="91"/>
                        <a:pt x="40" y="91"/>
                        <a:pt x="40" y="91"/>
                      </a:cubicBezTo>
                      <a:cubicBezTo>
                        <a:pt x="40" y="91"/>
                        <a:pt x="40" y="91"/>
                        <a:pt x="40" y="91"/>
                      </a:cubicBezTo>
                      <a:cubicBezTo>
                        <a:pt x="40" y="91"/>
                        <a:pt x="40" y="91"/>
                        <a:pt x="40" y="90"/>
                      </a:cubicBezTo>
                      <a:cubicBezTo>
                        <a:pt x="40" y="90"/>
                        <a:pt x="40" y="90"/>
                        <a:pt x="40" y="90"/>
                      </a:cubicBezTo>
                      <a:cubicBezTo>
                        <a:pt x="40" y="90"/>
                        <a:pt x="40" y="90"/>
                        <a:pt x="40" y="90"/>
                      </a:cubicBezTo>
                      <a:cubicBezTo>
                        <a:pt x="40" y="90"/>
                        <a:pt x="40" y="90"/>
                        <a:pt x="40" y="90"/>
                      </a:cubicBezTo>
                      <a:cubicBezTo>
                        <a:pt x="40" y="89"/>
                        <a:pt x="40" y="87"/>
                        <a:pt x="59" y="77"/>
                      </a:cubicBezTo>
                      <a:cubicBezTo>
                        <a:pt x="60" y="76"/>
                        <a:pt x="61" y="76"/>
                        <a:pt x="63" y="76"/>
                      </a:cubicBezTo>
                      <a:cubicBezTo>
                        <a:pt x="64" y="76"/>
                        <a:pt x="64" y="76"/>
                        <a:pt x="64" y="76"/>
                      </a:cubicBezTo>
                      <a:cubicBezTo>
                        <a:pt x="65" y="76"/>
                        <a:pt x="65" y="76"/>
                        <a:pt x="65" y="76"/>
                      </a:cubicBezTo>
                      <a:cubicBezTo>
                        <a:pt x="65" y="72"/>
                        <a:pt x="70" y="72"/>
                        <a:pt x="73" y="72"/>
                      </a:cubicBezTo>
                      <a:cubicBezTo>
                        <a:pt x="74" y="72"/>
                        <a:pt x="76" y="72"/>
                        <a:pt x="77" y="72"/>
                      </a:cubicBezTo>
                      <a:cubicBezTo>
                        <a:pt x="79" y="72"/>
                        <a:pt x="81" y="70"/>
                        <a:pt x="81" y="67"/>
                      </a:cubicBezTo>
                      <a:cubicBezTo>
                        <a:pt x="81" y="63"/>
                        <a:pt x="86" y="63"/>
                        <a:pt x="89" y="63"/>
                      </a:cubicBezTo>
                      <a:cubicBezTo>
                        <a:pt x="90" y="63"/>
                        <a:pt x="90" y="63"/>
                        <a:pt x="91" y="62"/>
                      </a:cubicBezTo>
                      <a:cubicBezTo>
                        <a:pt x="92" y="62"/>
                        <a:pt x="92" y="62"/>
                        <a:pt x="93" y="61"/>
                      </a:cubicBezTo>
                      <a:cubicBezTo>
                        <a:pt x="93" y="61"/>
                        <a:pt x="94" y="59"/>
                        <a:pt x="96" y="59"/>
                      </a:cubicBezTo>
                      <a:cubicBezTo>
                        <a:pt x="96" y="59"/>
                        <a:pt x="96" y="58"/>
                        <a:pt x="96" y="57"/>
                      </a:cubicBezTo>
                      <a:cubicBezTo>
                        <a:pt x="96" y="56"/>
                        <a:pt x="96" y="55"/>
                        <a:pt x="96" y="54"/>
                      </a:cubicBezTo>
                      <a:cubicBezTo>
                        <a:pt x="96" y="52"/>
                        <a:pt x="96" y="49"/>
                        <a:pt x="99" y="49"/>
                      </a:cubicBezTo>
                      <a:cubicBezTo>
                        <a:pt x="100" y="49"/>
                        <a:pt x="100" y="49"/>
                        <a:pt x="100" y="49"/>
                      </a:cubicBezTo>
                      <a:cubicBezTo>
                        <a:pt x="101" y="49"/>
                        <a:pt x="101" y="49"/>
                        <a:pt x="102" y="49"/>
                      </a:cubicBezTo>
                      <a:cubicBezTo>
                        <a:pt x="104" y="49"/>
                        <a:pt x="106" y="48"/>
                        <a:pt x="106" y="47"/>
                      </a:cubicBezTo>
                      <a:cubicBezTo>
                        <a:pt x="106" y="44"/>
                        <a:pt x="111" y="44"/>
                        <a:pt x="114" y="44"/>
                      </a:cubicBezTo>
                      <a:cubicBezTo>
                        <a:pt x="117" y="44"/>
                        <a:pt x="120" y="44"/>
                        <a:pt x="122" y="44"/>
                      </a:cubicBezTo>
                      <a:cubicBezTo>
                        <a:pt x="123" y="44"/>
                        <a:pt x="124" y="44"/>
                        <a:pt x="125" y="44"/>
                      </a:cubicBezTo>
                      <a:cubicBezTo>
                        <a:pt x="125" y="44"/>
                        <a:pt x="125" y="43"/>
                        <a:pt x="125" y="42"/>
                      </a:cubicBezTo>
                      <a:cubicBezTo>
                        <a:pt x="125" y="40"/>
                        <a:pt x="123" y="37"/>
                        <a:pt x="122" y="36"/>
                      </a:cubicBezTo>
                      <a:cubicBezTo>
                        <a:pt x="119" y="36"/>
                        <a:pt x="120" y="32"/>
                        <a:pt x="120" y="28"/>
                      </a:cubicBezTo>
                      <a:cubicBezTo>
                        <a:pt x="120" y="27"/>
                        <a:pt x="120" y="25"/>
                        <a:pt x="120" y="24"/>
                      </a:cubicBezTo>
                      <a:cubicBezTo>
                        <a:pt x="120" y="19"/>
                        <a:pt x="119" y="16"/>
                        <a:pt x="117" y="14"/>
                      </a:cubicBezTo>
                      <a:cubicBezTo>
                        <a:pt x="117" y="13"/>
                        <a:pt x="117" y="13"/>
                        <a:pt x="117" y="12"/>
                      </a:cubicBezTo>
                      <a:cubicBezTo>
                        <a:pt x="117" y="12"/>
                        <a:pt x="116" y="12"/>
                        <a:pt x="116" y="12"/>
                      </a:cubicBezTo>
                      <a:cubicBezTo>
                        <a:pt x="116" y="12"/>
                        <a:pt x="116" y="11"/>
                        <a:pt x="116" y="11"/>
                      </a:cubicBezTo>
                      <a:cubicBezTo>
                        <a:pt x="116" y="11"/>
                        <a:pt x="116" y="11"/>
                        <a:pt x="116" y="11"/>
                      </a:cubicBezTo>
                      <a:cubicBezTo>
                        <a:pt x="114" y="11"/>
                        <a:pt x="112" y="10"/>
                        <a:pt x="110" y="9"/>
                      </a:cubicBezTo>
                      <a:cubicBezTo>
                        <a:pt x="108" y="9"/>
                        <a:pt x="106" y="8"/>
                        <a:pt x="104" y="8"/>
                      </a:cubicBezTo>
                      <a:cubicBezTo>
                        <a:pt x="103" y="8"/>
                        <a:pt x="103" y="8"/>
                        <a:pt x="103" y="8"/>
                      </a:cubicBezTo>
                      <a:cubicBezTo>
                        <a:pt x="102" y="8"/>
                        <a:pt x="100" y="8"/>
                        <a:pt x="99" y="8"/>
                      </a:cubicBezTo>
                      <a:cubicBezTo>
                        <a:pt x="97" y="8"/>
                        <a:pt x="95" y="9"/>
                        <a:pt x="93" y="9"/>
                      </a:cubicBezTo>
                      <a:cubicBezTo>
                        <a:pt x="90" y="9"/>
                        <a:pt x="86" y="8"/>
                        <a:pt x="83" y="5"/>
                      </a:cubicBezTo>
                      <a:cubicBezTo>
                        <a:pt x="80" y="2"/>
                        <a:pt x="78" y="0"/>
                        <a:pt x="77" y="0"/>
                      </a:cubicBezTo>
                      <a:cubicBezTo>
                        <a:pt x="76" y="0"/>
                        <a:pt x="76" y="0"/>
                        <a:pt x="75" y="1"/>
                      </a:cubicBezTo>
                      <a:cubicBezTo>
                        <a:pt x="74" y="2"/>
                        <a:pt x="71" y="9"/>
                        <a:pt x="69" y="13"/>
                      </a:cubicBezTo>
                      <a:cubicBezTo>
                        <a:pt x="67" y="17"/>
                        <a:pt x="65" y="21"/>
                        <a:pt x="64" y="23"/>
                      </a:cubicBezTo>
                      <a:cubicBezTo>
                        <a:pt x="60" y="28"/>
                        <a:pt x="50" y="32"/>
                        <a:pt x="45" y="32"/>
                      </a:cubicBezTo>
                      <a:cubicBezTo>
                        <a:pt x="43" y="32"/>
                        <a:pt x="43" y="33"/>
                        <a:pt x="41" y="36"/>
                      </a:cubicBezTo>
                      <a:cubicBezTo>
                        <a:pt x="40" y="38"/>
                        <a:pt x="39" y="40"/>
                        <a:pt x="38" y="41"/>
                      </a:cubicBezTo>
                      <a:cubicBezTo>
                        <a:pt x="36" y="42"/>
                        <a:pt x="36" y="44"/>
                        <a:pt x="35" y="45"/>
                      </a:cubicBezTo>
                      <a:cubicBezTo>
                        <a:pt x="35" y="47"/>
                        <a:pt x="34" y="50"/>
                        <a:pt x="31" y="52"/>
                      </a:cubicBezTo>
                      <a:cubicBezTo>
                        <a:pt x="28" y="54"/>
                        <a:pt x="30" y="63"/>
                        <a:pt x="32" y="67"/>
                      </a:cubicBezTo>
                      <a:cubicBezTo>
                        <a:pt x="32" y="68"/>
                        <a:pt x="32" y="69"/>
                        <a:pt x="32" y="71"/>
                      </a:cubicBezTo>
                      <a:cubicBezTo>
                        <a:pt x="31" y="76"/>
                        <a:pt x="23" y="85"/>
                        <a:pt x="18" y="88"/>
                      </a:cubicBezTo>
                      <a:cubicBezTo>
                        <a:pt x="16" y="89"/>
                        <a:pt x="14" y="90"/>
                        <a:pt x="13" y="92"/>
                      </a:cubicBezTo>
                      <a:cubicBezTo>
                        <a:pt x="10" y="95"/>
                        <a:pt x="7" y="98"/>
                        <a:pt x="0" y="99"/>
                      </a:cubicBezTo>
                      <a:cubicBezTo>
                        <a:pt x="0" y="99"/>
                        <a:pt x="0" y="99"/>
                        <a:pt x="0" y="99"/>
                      </a:cubicBezTo>
                      <a:cubicBezTo>
                        <a:pt x="34" y="99"/>
                        <a:pt x="34" y="99"/>
                        <a:pt x="34" y="99"/>
                      </a:cubicBezTo>
                      <a:cubicBezTo>
                        <a:pt x="35" y="99"/>
                        <a:pt x="35" y="99"/>
                        <a:pt x="36" y="99"/>
                      </a:cubicBezTo>
                      <a:cubicBezTo>
                        <a:pt x="36" y="99"/>
                        <a:pt x="36" y="99"/>
                        <a:pt x="36" y="99"/>
                      </a:cubicBezTo>
                      <a:cubicBezTo>
                        <a:pt x="37" y="99"/>
                        <a:pt x="37" y="99"/>
                        <a:pt x="38" y="99"/>
                      </a:cubicBezTo>
                      <a:cubicBezTo>
                        <a:pt x="38" y="99"/>
                        <a:pt x="38" y="99"/>
                        <a:pt x="38" y="100"/>
                      </a:cubicBezTo>
                      <a:cubicBezTo>
                        <a:pt x="38" y="100"/>
                        <a:pt x="39" y="100"/>
                        <a:pt x="39" y="100"/>
                      </a:cubicBezTo>
                      <a:cubicBezTo>
                        <a:pt x="39" y="100"/>
                        <a:pt x="39" y="100"/>
                        <a:pt x="40" y="100"/>
                      </a:cubicBezTo>
                      <a:cubicBezTo>
                        <a:pt x="40" y="100"/>
                        <a:pt x="40" y="100"/>
                        <a:pt x="40" y="100"/>
                      </a:cubicBezTo>
                      <a:cubicBezTo>
                        <a:pt x="40" y="97"/>
                        <a:pt x="40" y="95"/>
                        <a:pt x="40" y="9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7" name="Freeform 1295">
                  <a:extLst>
                    <a:ext uri="{FF2B5EF4-FFF2-40B4-BE49-F238E27FC236}">
                      <a16:creationId xmlns:a16="http://schemas.microsoft.com/office/drawing/2014/main" id="{0ADF8B83-58B7-4974-B9B5-4D78824783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1" y="2550"/>
                  <a:ext cx="40" cy="81"/>
                </a:xfrm>
                <a:custGeom>
                  <a:avLst/>
                  <a:gdLst>
                    <a:gd name="T0" fmla="*/ 25 w 42"/>
                    <a:gd name="T1" fmla="*/ 85 h 85"/>
                    <a:gd name="T2" fmla="*/ 26 w 42"/>
                    <a:gd name="T3" fmla="*/ 83 h 85"/>
                    <a:gd name="T4" fmla="*/ 29 w 42"/>
                    <a:gd name="T5" fmla="*/ 69 h 85"/>
                    <a:gd name="T6" fmla="*/ 39 w 42"/>
                    <a:gd name="T7" fmla="*/ 60 h 85"/>
                    <a:gd name="T8" fmla="*/ 42 w 42"/>
                    <a:gd name="T9" fmla="*/ 59 h 85"/>
                    <a:gd name="T10" fmla="*/ 42 w 42"/>
                    <a:gd name="T11" fmla="*/ 57 h 85"/>
                    <a:gd name="T12" fmla="*/ 42 w 42"/>
                    <a:gd name="T13" fmla="*/ 54 h 85"/>
                    <a:gd name="T14" fmla="*/ 37 w 42"/>
                    <a:gd name="T15" fmla="*/ 46 h 85"/>
                    <a:gd name="T16" fmla="*/ 30 w 42"/>
                    <a:gd name="T17" fmla="*/ 34 h 85"/>
                    <a:gd name="T18" fmla="*/ 37 w 42"/>
                    <a:gd name="T19" fmla="*/ 25 h 85"/>
                    <a:gd name="T20" fmla="*/ 31 w 42"/>
                    <a:gd name="T21" fmla="*/ 14 h 85"/>
                    <a:gd name="T22" fmla="*/ 36 w 42"/>
                    <a:gd name="T23" fmla="*/ 6 h 85"/>
                    <a:gd name="T24" fmla="*/ 34 w 42"/>
                    <a:gd name="T25" fmla="*/ 7 h 85"/>
                    <a:gd name="T26" fmla="*/ 24 w 42"/>
                    <a:gd name="T27" fmla="*/ 0 h 85"/>
                    <a:gd name="T28" fmla="*/ 11 w 42"/>
                    <a:gd name="T29" fmla="*/ 5 h 85"/>
                    <a:gd name="T30" fmla="*/ 11 w 42"/>
                    <a:gd name="T31" fmla="*/ 8 h 85"/>
                    <a:gd name="T32" fmla="*/ 11 w 42"/>
                    <a:gd name="T33" fmla="*/ 11 h 85"/>
                    <a:gd name="T34" fmla="*/ 10 w 42"/>
                    <a:gd name="T35" fmla="*/ 14 h 85"/>
                    <a:gd name="T36" fmla="*/ 10 w 42"/>
                    <a:gd name="T37" fmla="*/ 16 h 85"/>
                    <a:gd name="T38" fmla="*/ 11 w 42"/>
                    <a:gd name="T39" fmla="*/ 17 h 85"/>
                    <a:gd name="T40" fmla="*/ 11 w 42"/>
                    <a:gd name="T41" fmla="*/ 18 h 85"/>
                    <a:gd name="T42" fmla="*/ 11 w 42"/>
                    <a:gd name="T43" fmla="*/ 19 h 85"/>
                    <a:gd name="T44" fmla="*/ 12 w 42"/>
                    <a:gd name="T45" fmla="*/ 27 h 85"/>
                    <a:gd name="T46" fmla="*/ 4 w 42"/>
                    <a:gd name="T47" fmla="*/ 37 h 85"/>
                    <a:gd name="T48" fmla="*/ 4 w 42"/>
                    <a:gd name="T49" fmla="*/ 50 h 85"/>
                    <a:gd name="T50" fmla="*/ 13 w 42"/>
                    <a:gd name="T51" fmla="*/ 60 h 85"/>
                    <a:gd name="T52" fmla="*/ 19 w 42"/>
                    <a:gd name="T53" fmla="*/ 65 h 85"/>
                    <a:gd name="T54" fmla="*/ 19 w 42"/>
                    <a:gd name="T55" fmla="*/ 66 h 85"/>
                    <a:gd name="T56" fmla="*/ 20 w 42"/>
                    <a:gd name="T57" fmla="*/ 67 h 85"/>
                    <a:gd name="T58" fmla="*/ 20 w 42"/>
                    <a:gd name="T59" fmla="*/ 68 h 85"/>
                    <a:gd name="T60" fmla="*/ 21 w 42"/>
                    <a:gd name="T61" fmla="*/ 70 h 85"/>
                    <a:gd name="T62" fmla="*/ 21 w 42"/>
                    <a:gd name="T63" fmla="*/ 71 h 85"/>
                    <a:gd name="T64" fmla="*/ 22 w 42"/>
                    <a:gd name="T65" fmla="*/ 73 h 85"/>
                    <a:gd name="T66" fmla="*/ 22 w 42"/>
                    <a:gd name="T67" fmla="*/ 74 h 85"/>
                    <a:gd name="T68" fmla="*/ 22 w 42"/>
                    <a:gd name="T69" fmla="*/ 76 h 85"/>
                    <a:gd name="T70" fmla="*/ 23 w 42"/>
                    <a:gd name="T71" fmla="*/ 78 h 85"/>
                    <a:gd name="T72" fmla="*/ 23 w 42"/>
                    <a:gd name="T73" fmla="*/ 79 h 85"/>
                    <a:gd name="T74" fmla="*/ 23 w 42"/>
                    <a:gd name="T75" fmla="*/ 81 h 85"/>
                    <a:gd name="T76" fmla="*/ 24 w 42"/>
                    <a:gd name="T77" fmla="*/ 82 h 85"/>
                    <a:gd name="T78" fmla="*/ 24 w 42"/>
                    <a:gd name="T79" fmla="*/ 83 h 85"/>
                    <a:gd name="T80" fmla="*/ 24 w 42"/>
                    <a:gd name="T81" fmla="*/ 84 h 85"/>
                    <a:gd name="T82" fmla="*/ 24 w 42"/>
                    <a:gd name="T83" fmla="*/ 85 h 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42" h="85">
                      <a:moveTo>
                        <a:pt x="24" y="85"/>
                      </a:moveTo>
                      <a:cubicBezTo>
                        <a:pt x="24" y="85"/>
                        <a:pt x="25" y="85"/>
                        <a:pt x="25" y="85"/>
                      </a:cubicBezTo>
                      <a:cubicBezTo>
                        <a:pt x="25" y="85"/>
                        <a:pt x="25" y="84"/>
                        <a:pt x="25" y="84"/>
                      </a:cubicBezTo>
                      <a:cubicBezTo>
                        <a:pt x="26" y="84"/>
                        <a:pt x="26" y="84"/>
                        <a:pt x="26" y="83"/>
                      </a:cubicBezTo>
                      <a:cubicBezTo>
                        <a:pt x="27" y="81"/>
                        <a:pt x="28" y="77"/>
                        <a:pt x="28" y="76"/>
                      </a:cubicBezTo>
                      <a:cubicBezTo>
                        <a:pt x="27" y="74"/>
                        <a:pt x="27" y="71"/>
                        <a:pt x="29" y="69"/>
                      </a:cubicBezTo>
                      <a:cubicBezTo>
                        <a:pt x="30" y="68"/>
                        <a:pt x="31" y="67"/>
                        <a:pt x="32" y="66"/>
                      </a:cubicBezTo>
                      <a:cubicBezTo>
                        <a:pt x="36" y="62"/>
                        <a:pt x="38" y="61"/>
                        <a:pt x="39" y="60"/>
                      </a:cubicBezTo>
                      <a:cubicBezTo>
                        <a:pt x="39" y="60"/>
                        <a:pt x="40" y="60"/>
                        <a:pt x="40" y="60"/>
                      </a:cubicBezTo>
                      <a:cubicBezTo>
                        <a:pt x="42" y="60"/>
                        <a:pt x="42" y="60"/>
                        <a:pt x="42" y="59"/>
                      </a:cubicBezTo>
                      <a:cubicBezTo>
                        <a:pt x="42" y="58"/>
                        <a:pt x="42" y="58"/>
                        <a:pt x="42" y="57"/>
                      </a:cubicBezTo>
                      <a:cubicBezTo>
                        <a:pt x="42" y="57"/>
                        <a:pt x="42" y="57"/>
                        <a:pt x="42" y="57"/>
                      </a:cubicBezTo>
                      <a:cubicBezTo>
                        <a:pt x="42" y="56"/>
                        <a:pt x="42" y="55"/>
                        <a:pt x="42" y="54"/>
                      </a:cubicBezTo>
                      <a:cubicBezTo>
                        <a:pt x="42" y="54"/>
                        <a:pt x="42" y="54"/>
                        <a:pt x="42" y="54"/>
                      </a:cubicBezTo>
                      <a:cubicBezTo>
                        <a:pt x="40" y="52"/>
                        <a:pt x="38" y="50"/>
                        <a:pt x="38" y="48"/>
                      </a:cubicBezTo>
                      <a:cubicBezTo>
                        <a:pt x="38" y="47"/>
                        <a:pt x="37" y="46"/>
                        <a:pt x="37" y="46"/>
                      </a:cubicBezTo>
                      <a:cubicBezTo>
                        <a:pt x="34" y="49"/>
                        <a:pt x="26" y="46"/>
                        <a:pt x="25" y="41"/>
                      </a:cubicBezTo>
                      <a:cubicBezTo>
                        <a:pt x="24" y="37"/>
                        <a:pt x="27" y="35"/>
                        <a:pt x="30" y="34"/>
                      </a:cubicBezTo>
                      <a:cubicBezTo>
                        <a:pt x="31" y="33"/>
                        <a:pt x="33" y="32"/>
                        <a:pt x="34" y="31"/>
                      </a:cubicBezTo>
                      <a:cubicBezTo>
                        <a:pt x="36" y="29"/>
                        <a:pt x="37" y="27"/>
                        <a:pt x="37" y="25"/>
                      </a:cubicBezTo>
                      <a:cubicBezTo>
                        <a:pt x="37" y="22"/>
                        <a:pt x="36" y="20"/>
                        <a:pt x="35" y="19"/>
                      </a:cubicBezTo>
                      <a:cubicBezTo>
                        <a:pt x="33" y="17"/>
                        <a:pt x="32" y="16"/>
                        <a:pt x="31" y="14"/>
                      </a:cubicBezTo>
                      <a:cubicBezTo>
                        <a:pt x="31" y="11"/>
                        <a:pt x="33" y="9"/>
                        <a:pt x="35" y="7"/>
                      </a:cubicBezTo>
                      <a:cubicBezTo>
                        <a:pt x="36" y="7"/>
                        <a:pt x="36" y="7"/>
                        <a:pt x="36" y="6"/>
                      </a:cubicBezTo>
                      <a:cubicBezTo>
                        <a:pt x="37" y="6"/>
                        <a:pt x="37" y="6"/>
                        <a:pt x="37" y="6"/>
                      </a:cubicBezTo>
                      <a:cubicBezTo>
                        <a:pt x="36" y="6"/>
                        <a:pt x="35" y="7"/>
                        <a:pt x="34" y="7"/>
                      </a:cubicBezTo>
                      <a:cubicBezTo>
                        <a:pt x="33" y="7"/>
                        <a:pt x="30" y="6"/>
                        <a:pt x="29" y="2"/>
                      </a:cubicBezTo>
                      <a:cubicBezTo>
                        <a:pt x="29" y="1"/>
                        <a:pt x="27" y="0"/>
                        <a:pt x="24" y="0"/>
                      </a:cubicBezTo>
                      <a:cubicBezTo>
                        <a:pt x="21" y="0"/>
                        <a:pt x="18" y="1"/>
                        <a:pt x="17" y="2"/>
                      </a:cubicBezTo>
                      <a:cubicBezTo>
                        <a:pt x="16" y="4"/>
                        <a:pt x="14" y="4"/>
                        <a:pt x="11" y="5"/>
                      </a:cubicBezTo>
                      <a:cubicBezTo>
                        <a:pt x="11" y="5"/>
                        <a:pt x="11" y="6"/>
                        <a:pt x="11" y="6"/>
                      </a:cubicBezTo>
                      <a:cubicBezTo>
                        <a:pt x="11" y="7"/>
                        <a:pt x="11" y="7"/>
                        <a:pt x="11" y="8"/>
                      </a:cubicBezTo>
                      <a:cubicBezTo>
                        <a:pt x="11" y="8"/>
                        <a:pt x="11" y="9"/>
                        <a:pt x="11" y="10"/>
                      </a:cubicBezTo>
                      <a:cubicBezTo>
                        <a:pt x="11" y="10"/>
                        <a:pt x="11" y="11"/>
                        <a:pt x="11" y="11"/>
                      </a:cubicBezTo>
                      <a:cubicBezTo>
                        <a:pt x="11" y="12"/>
                        <a:pt x="10" y="12"/>
                        <a:pt x="10" y="13"/>
                      </a:cubicBezTo>
                      <a:cubicBezTo>
                        <a:pt x="10" y="13"/>
                        <a:pt x="10" y="13"/>
                        <a:pt x="10" y="14"/>
                      </a:cubicBezTo>
                      <a:cubicBezTo>
                        <a:pt x="10" y="14"/>
                        <a:pt x="10" y="14"/>
                        <a:pt x="10" y="15"/>
                      </a:cubicBezTo>
                      <a:cubicBezTo>
                        <a:pt x="10" y="15"/>
                        <a:pt x="10" y="15"/>
                        <a:pt x="10" y="16"/>
                      </a:cubicBezTo>
                      <a:cubicBezTo>
                        <a:pt x="10" y="16"/>
                        <a:pt x="10" y="16"/>
                        <a:pt x="10" y="17"/>
                      </a:cubicBezTo>
                      <a:cubicBezTo>
                        <a:pt x="10" y="17"/>
                        <a:pt x="10" y="17"/>
                        <a:pt x="11" y="17"/>
                      </a:cubicBezTo>
                      <a:cubicBezTo>
                        <a:pt x="11" y="17"/>
                        <a:pt x="11" y="18"/>
                        <a:pt x="11" y="18"/>
                      </a:cubicBezTo>
                      <a:cubicBezTo>
                        <a:pt x="11" y="18"/>
                        <a:pt x="11" y="18"/>
                        <a:pt x="11" y="18"/>
                      </a:cubicBezTo>
                      <a:cubicBezTo>
                        <a:pt x="11" y="18"/>
                        <a:pt x="11" y="18"/>
                        <a:pt x="11" y="1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12" y="21"/>
                        <a:pt x="13" y="24"/>
                        <a:pt x="12" y="27"/>
                      </a:cubicBezTo>
                      <a:cubicBezTo>
                        <a:pt x="11" y="30"/>
                        <a:pt x="9" y="33"/>
                        <a:pt x="7" y="34"/>
                      </a:cubicBezTo>
                      <a:cubicBezTo>
                        <a:pt x="6" y="34"/>
                        <a:pt x="5" y="36"/>
                        <a:pt x="4" y="37"/>
                      </a:cubicBezTo>
                      <a:cubicBezTo>
                        <a:pt x="3" y="39"/>
                        <a:pt x="2" y="41"/>
                        <a:pt x="0" y="41"/>
                      </a:cubicBezTo>
                      <a:cubicBezTo>
                        <a:pt x="0" y="43"/>
                        <a:pt x="2" y="49"/>
                        <a:pt x="4" y="50"/>
                      </a:cubicBezTo>
                      <a:cubicBezTo>
                        <a:pt x="10" y="52"/>
                        <a:pt x="10" y="56"/>
                        <a:pt x="10" y="59"/>
                      </a:cubicBezTo>
                      <a:cubicBezTo>
                        <a:pt x="11" y="59"/>
                        <a:pt x="12" y="60"/>
                        <a:pt x="13" y="60"/>
                      </a:cubicBezTo>
                      <a:cubicBezTo>
                        <a:pt x="15" y="62"/>
                        <a:pt x="17" y="63"/>
                        <a:pt x="18" y="64"/>
                      </a:cubicBezTo>
                      <a:cubicBezTo>
                        <a:pt x="18" y="65"/>
                        <a:pt x="19" y="65"/>
                        <a:pt x="19" y="65"/>
                      </a:cubicBezTo>
                      <a:cubicBezTo>
                        <a:pt x="19" y="65"/>
                        <a:pt x="19" y="65"/>
                        <a:pt x="19" y="65"/>
                      </a:cubicBezTo>
                      <a:cubicBezTo>
                        <a:pt x="19" y="66"/>
                        <a:pt x="19" y="66"/>
                        <a:pt x="19" y="66"/>
                      </a:cubicBezTo>
                      <a:cubicBezTo>
                        <a:pt x="19" y="66"/>
                        <a:pt x="19" y="66"/>
                        <a:pt x="19" y="66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20" y="67"/>
                        <a:pt x="20" y="67"/>
                        <a:pt x="20" y="67"/>
                      </a:cubicBezTo>
                      <a:cubicBezTo>
                        <a:pt x="20" y="68"/>
                        <a:pt x="20" y="68"/>
                        <a:pt x="20" y="68"/>
                      </a:cubicBezTo>
                      <a:cubicBezTo>
                        <a:pt x="20" y="68"/>
                        <a:pt x="20" y="69"/>
                        <a:pt x="20" y="69"/>
                      </a:cubicBezTo>
                      <a:cubicBezTo>
                        <a:pt x="20" y="69"/>
                        <a:pt x="21" y="69"/>
                        <a:pt x="21" y="70"/>
                      </a:cubicBezTo>
                      <a:cubicBezTo>
                        <a:pt x="21" y="70"/>
                        <a:pt x="21" y="70"/>
                        <a:pt x="21" y="70"/>
                      </a:cubicBezTo>
                      <a:cubicBezTo>
                        <a:pt x="21" y="70"/>
                        <a:pt x="21" y="71"/>
                        <a:pt x="21" y="71"/>
                      </a:cubicBezTo>
                      <a:cubicBezTo>
                        <a:pt x="21" y="71"/>
                        <a:pt x="21" y="71"/>
                        <a:pt x="21" y="72"/>
                      </a:cubicBezTo>
                      <a:cubicBezTo>
                        <a:pt x="21" y="72"/>
                        <a:pt x="22" y="72"/>
                        <a:pt x="22" y="73"/>
                      </a:cubicBezTo>
                      <a:cubicBezTo>
                        <a:pt x="22" y="73"/>
                        <a:pt x="22" y="73"/>
                        <a:pt x="22" y="73"/>
                      </a:cubicBezTo>
                      <a:cubicBezTo>
                        <a:pt x="22" y="73"/>
                        <a:pt x="22" y="74"/>
                        <a:pt x="22" y="74"/>
                      </a:cubicBezTo>
                      <a:cubicBezTo>
                        <a:pt x="22" y="74"/>
                        <a:pt x="22" y="75"/>
                        <a:pt x="22" y="75"/>
                      </a:cubicBezTo>
                      <a:cubicBezTo>
                        <a:pt x="22" y="75"/>
                        <a:pt x="22" y="76"/>
                        <a:pt x="22" y="76"/>
                      </a:cubicBezTo>
                      <a:cubicBezTo>
                        <a:pt x="23" y="76"/>
                        <a:pt x="23" y="76"/>
                        <a:pt x="23" y="76"/>
                      </a:cubicBezTo>
                      <a:cubicBezTo>
                        <a:pt x="23" y="77"/>
                        <a:pt x="23" y="77"/>
                        <a:pt x="23" y="78"/>
                      </a:cubicBezTo>
                      <a:cubicBezTo>
                        <a:pt x="23" y="78"/>
                        <a:pt x="23" y="78"/>
                        <a:pt x="23" y="78"/>
                      </a:cubicBezTo>
                      <a:cubicBezTo>
                        <a:pt x="23" y="78"/>
                        <a:pt x="23" y="79"/>
                        <a:pt x="23" y="79"/>
                      </a:cubicBezTo>
                      <a:cubicBezTo>
                        <a:pt x="23" y="79"/>
                        <a:pt x="23" y="80"/>
                        <a:pt x="23" y="80"/>
                      </a:cubicBezTo>
                      <a:cubicBezTo>
                        <a:pt x="23" y="80"/>
                        <a:pt x="23" y="80"/>
                        <a:pt x="23" y="81"/>
                      </a:cubicBezTo>
                      <a:cubicBezTo>
                        <a:pt x="24" y="81"/>
                        <a:pt x="24" y="81"/>
                        <a:pt x="24" y="81"/>
                      </a:cubicBezTo>
                      <a:cubicBezTo>
                        <a:pt x="24" y="82"/>
                        <a:pt x="24" y="82"/>
                        <a:pt x="24" y="82"/>
                      </a:cubicBezTo>
                      <a:cubicBezTo>
                        <a:pt x="24" y="82"/>
                        <a:pt x="24" y="82"/>
                        <a:pt x="24" y="83"/>
                      </a:cubicBezTo>
                      <a:cubicBezTo>
                        <a:pt x="24" y="83"/>
                        <a:pt x="24" y="83"/>
                        <a:pt x="24" y="83"/>
                      </a:cubicBezTo>
                      <a:cubicBezTo>
                        <a:pt x="24" y="84"/>
                        <a:pt x="24" y="84"/>
                        <a:pt x="24" y="84"/>
                      </a:cubicBezTo>
                      <a:cubicBezTo>
                        <a:pt x="24" y="84"/>
                        <a:pt x="24" y="84"/>
                        <a:pt x="24" y="84"/>
                      </a:cubicBezTo>
                      <a:cubicBezTo>
                        <a:pt x="24" y="85"/>
                        <a:pt x="24" y="85"/>
                        <a:pt x="24" y="85"/>
                      </a:cubicBezTo>
                      <a:cubicBezTo>
                        <a:pt x="24" y="85"/>
                        <a:pt x="24" y="85"/>
                        <a:pt x="24" y="85"/>
                      </a:cubicBezTo>
                      <a:cubicBezTo>
                        <a:pt x="24" y="85"/>
                        <a:pt x="24" y="85"/>
                        <a:pt x="24" y="8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8" name="Freeform 1296">
                  <a:extLst>
                    <a:ext uri="{FF2B5EF4-FFF2-40B4-BE49-F238E27FC236}">
                      <a16:creationId xmlns:a16="http://schemas.microsoft.com/office/drawing/2014/main" id="{2DFD3B71-37B8-4057-AB11-1A5E64B40A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552"/>
                  <a:ext cx="220" cy="211"/>
                </a:xfrm>
                <a:custGeom>
                  <a:avLst/>
                  <a:gdLst>
                    <a:gd name="T0" fmla="*/ 0 w 230"/>
                    <a:gd name="T1" fmla="*/ 122 h 221"/>
                    <a:gd name="T2" fmla="*/ 2 w 230"/>
                    <a:gd name="T3" fmla="*/ 123 h 221"/>
                    <a:gd name="T4" fmla="*/ 41 w 230"/>
                    <a:gd name="T5" fmla="*/ 149 h 221"/>
                    <a:gd name="T6" fmla="*/ 47 w 230"/>
                    <a:gd name="T7" fmla="*/ 153 h 221"/>
                    <a:gd name="T8" fmla="*/ 112 w 230"/>
                    <a:gd name="T9" fmla="*/ 197 h 221"/>
                    <a:gd name="T10" fmla="*/ 136 w 230"/>
                    <a:gd name="T11" fmla="*/ 218 h 221"/>
                    <a:gd name="T12" fmla="*/ 142 w 230"/>
                    <a:gd name="T13" fmla="*/ 220 h 221"/>
                    <a:gd name="T14" fmla="*/ 146 w 230"/>
                    <a:gd name="T15" fmla="*/ 219 h 221"/>
                    <a:gd name="T16" fmla="*/ 183 w 230"/>
                    <a:gd name="T17" fmla="*/ 198 h 221"/>
                    <a:gd name="T18" fmla="*/ 230 w 230"/>
                    <a:gd name="T19" fmla="*/ 167 h 221"/>
                    <a:gd name="T20" fmla="*/ 229 w 230"/>
                    <a:gd name="T21" fmla="*/ 164 h 221"/>
                    <a:gd name="T22" fmla="*/ 228 w 230"/>
                    <a:gd name="T23" fmla="*/ 163 h 221"/>
                    <a:gd name="T24" fmla="*/ 227 w 230"/>
                    <a:gd name="T25" fmla="*/ 162 h 221"/>
                    <a:gd name="T26" fmla="*/ 227 w 230"/>
                    <a:gd name="T27" fmla="*/ 161 h 221"/>
                    <a:gd name="T28" fmla="*/ 218 w 230"/>
                    <a:gd name="T29" fmla="*/ 159 h 221"/>
                    <a:gd name="T30" fmla="*/ 208 w 230"/>
                    <a:gd name="T31" fmla="*/ 145 h 221"/>
                    <a:gd name="T32" fmla="*/ 207 w 230"/>
                    <a:gd name="T33" fmla="*/ 130 h 221"/>
                    <a:gd name="T34" fmla="*/ 205 w 230"/>
                    <a:gd name="T35" fmla="*/ 124 h 221"/>
                    <a:gd name="T36" fmla="*/ 207 w 230"/>
                    <a:gd name="T37" fmla="*/ 105 h 221"/>
                    <a:gd name="T38" fmla="*/ 202 w 230"/>
                    <a:gd name="T39" fmla="*/ 89 h 221"/>
                    <a:gd name="T40" fmla="*/ 203 w 230"/>
                    <a:gd name="T41" fmla="*/ 86 h 221"/>
                    <a:gd name="T42" fmla="*/ 203 w 230"/>
                    <a:gd name="T43" fmla="*/ 84 h 221"/>
                    <a:gd name="T44" fmla="*/ 194 w 230"/>
                    <a:gd name="T45" fmla="*/ 62 h 221"/>
                    <a:gd name="T46" fmla="*/ 179 w 230"/>
                    <a:gd name="T47" fmla="*/ 38 h 221"/>
                    <a:gd name="T48" fmla="*/ 188 w 230"/>
                    <a:gd name="T49" fmla="*/ 28 h 221"/>
                    <a:gd name="T50" fmla="*/ 191 w 230"/>
                    <a:gd name="T51" fmla="*/ 19 h 221"/>
                    <a:gd name="T52" fmla="*/ 190 w 230"/>
                    <a:gd name="T53" fmla="*/ 17 h 221"/>
                    <a:gd name="T54" fmla="*/ 189 w 230"/>
                    <a:gd name="T55" fmla="*/ 14 h 221"/>
                    <a:gd name="T56" fmla="*/ 189 w 230"/>
                    <a:gd name="T57" fmla="*/ 11 h 221"/>
                    <a:gd name="T58" fmla="*/ 190 w 230"/>
                    <a:gd name="T59" fmla="*/ 7 h 221"/>
                    <a:gd name="T60" fmla="*/ 190 w 230"/>
                    <a:gd name="T61" fmla="*/ 3 h 221"/>
                    <a:gd name="T62" fmla="*/ 176 w 230"/>
                    <a:gd name="T63" fmla="*/ 1 h 221"/>
                    <a:gd name="T64" fmla="*/ 153 w 230"/>
                    <a:gd name="T65" fmla="*/ 4 h 221"/>
                    <a:gd name="T66" fmla="*/ 112 w 230"/>
                    <a:gd name="T67" fmla="*/ 7 h 221"/>
                    <a:gd name="T68" fmla="*/ 79 w 230"/>
                    <a:gd name="T69" fmla="*/ 25 h 221"/>
                    <a:gd name="T70" fmla="*/ 76 w 230"/>
                    <a:gd name="T71" fmla="*/ 28 h 221"/>
                    <a:gd name="T72" fmla="*/ 80 w 230"/>
                    <a:gd name="T73" fmla="*/ 45 h 221"/>
                    <a:gd name="T74" fmla="*/ 85 w 230"/>
                    <a:gd name="T75" fmla="*/ 59 h 221"/>
                    <a:gd name="T76" fmla="*/ 78 w 230"/>
                    <a:gd name="T77" fmla="*/ 65 h 221"/>
                    <a:gd name="T78" fmla="*/ 58 w 230"/>
                    <a:gd name="T79" fmla="*/ 70 h 221"/>
                    <a:gd name="T80" fmla="*/ 56 w 230"/>
                    <a:gd name="T81" fmla="*/ 71 h 221"/>
                    <a:gd name="T82" fmla="*/ 52 w 230"/>
                    <a:gd name="T83" fmla="*/ 80 h 221"/>
                    <a:gd name="T84" fmla="*/ 45 w 230"/>
                    <a:gd name="T85" fmla="*/ 84 h 221"/>
                    <a:gd name="T86" fmla="*/ 29 w 230"/>
                    <a:gd name="T87" fmla="*/ 93 h 221"/>
                    <a:gd name="T88" fmla="*/ 20 w 230"/>
                    <a:gd name="T89" fmla="*/ 97 h 221"/>
                    <a:gd name="T90" fmla="*/ 19 w 230"/>
                    <a:gd name="T91" fmla="*/ 97 h 221"/>
                    <a:gd name="T92" fmla="*/ 0 w 230"/>
                    <a:gd name="T93" fmla="*/ 109 h 221"/>
                    <a:gd name="T94" fmla="*/ 0 w 230"/>
                    <a:gd name="T95" fmla="*/ 122 h 2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30" h="221">
                      <a:moveTo>
                        <a:pt x="0" y="122"/>
                      </a:move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1" y="123"/>
                        <a:pt x="1" y="123"/>
                        <a:pt x="1" y="123"/>
                      </a:cubicBezTo>
                      <a:cubicBezTo>
                        <a:pt x="1" y="123"/>
                        <a:pt x="2" y="123"/>
                        <a:pt x="2" y="123"/>
                      </a:cubicBezTo>
                      <a:cubicBezTo>
                        <a:pt x="2" y="123"/>
                        <a:pt x="2" y="123"/>
                        <a:pt x="2" y="123"/>
                      </a:cubicBezTo>
                      <a:cubicBezTo>
                        <a:pt x="2" y="124"/>
                        <a:pt x="3" y="124"/>
                        <a:pt x="3" y="124"/>
                      </a:cubicBezTo>
                      <a:cubicBezTo>
                        <a:pt x="3" y="124"/>
                        <a:pt x="3" y="124"/>
                        <a:pt x="3" y="124"/>
                      </a:cubicBezTo>
                      <a:cubicBezTo>
                        <a:pt x="10" y="128"/>
                        <a:pt x="26" y="139"/>
                        <a:pt x="41" y="149"/>
                      </a:cubicBezTo>
                      <a:cubicBezTo>
                        <a:pt x="41" y="149"/>
                        <a:pt x="41" y="149"/>
                        <a:pt x="41" y="149"/>
                      </a:cubicBezTo>
                      <a:cubicBezTo>
                        <a:pt x="41" y="149"/>
                        <a:pt x="41" y="149"/>
                        <a:pt x="41" y="149"/>
                      </a:cubicBezTo>
                      <a:cubicBezTo>
                        <a:pt x="47" y="153"/>
                        <a:pt x="47" y="153"/>
                        <a:pt x="47" y="153"/>
                      </a:cubicBezTo>
                      <a:cubicBezTo>
                        <a:pt x="47" y="153"/>
                        <a:pt x="47" y="153"/>
                        <a:pt x="47" y="153"/>
                      </a:cubicBezTo>
                      <a:cubicBezTo>
                        <a:pt x="63" y="164"/>
                        <a:pt x="109" y="194"/>
                        <a:pt x="111" y="196"/>
                      </a:cubicBezTo>
                      <a:cubicBezTo>
                        <a:pt x="111" y="196"/>
                        <a:pt x="112" y="197"/>
                        <a:pt x="112" y="197"/>
                      </a:cubicBezTo>
                      <a:cubicBezTo>
                        <a:pt x="114" y="200"/>
                        <a:pt x="117" y="204"/>
                        <a:pt x="118" y="206"/>
                      </a:cubicBezTo>
                      <a:cubicBezTo>
                        <a:pt x="120" y="206"/>
                        <a:pt x="126" y="207"/>
                        <a:pt x="130" y="210"/>
                      </a:cubicBezTo>
                      <a:cubicBezTo>
                        <a:pt x="133" y="212"/>
                        <a:pt x="135" y="215"/>
                        <a:pt x="136" y="218"/>
                      </a:cubicBezTo>
                      <a:cubicBezTo>
                        <a:pt x="136" y="219"/>
                        <a:pt x="137" y="220"/>
                        <a:pt x="137" y="221"/>
                      </a:cubicBezTo>
                      <a:cubicBezTo>
                        <a:pt x="138" y="221"/>
                        <a:pt x="140" y="220"/>
                        <a:pt x="142" y="220"/>
                      </a:cubicBezTo>
                      <a:cubicBezTo>
                        <a:pt x="142" y="220"/>
                        <a:pt x="142" y="220"/>
                        <a:pt x="142" y="220"/>
                      </a:cubicBezTo>
                      <a:cubicBezTo>
                        <a:pt x="143" y="220"/>
                        <a:pt x="143" y="220"/>
                        <a:pt x="143" y="220"/>
                      </a:cubicBezTo>
                      <a:cubicBezTo>
                        <a:pt x="144" y="220"/>
                        <a:pt x="144" y="220"/>
                        <a:pt x="144" y="220"/>
                      </a:cubicBezTo>
                      <a:cubicBezTo>
                        <a:pt x="146" y="219"/>
                        <a:pt x="146" y="219"/>
                        <a:pt x="146" y="219"/>
                      </a:cubicBezTo>
                      <a:cubicBezTo>
                        <a:pt x="148" y="219"/>
                        <a:pt x="155" y="216"/>
                        <a:pt x="159" y="215"/>
                      </a:cubicBezTo>
                      <a:cubicBezTo>
                        <a:pt x="161" y="215"/>
                        <a:pt x="162" y="214"/>
                        <a:pt x="162" y="214"/>
                      </a:cubicBezTo>
                      <a:cubicBezTo>
                        <a:pt x="183" y="198"/>
                        <a:pt x="183" y="198"/>
                        <a:pt x="183" y="198"/>
                      </a:cubicBezTo>
                      <a:cubicBezTo>
                        <a:pt x="230" y="168"/>
                        <a:pt x="230" y="168"/>
                        <a:pt x="230" y="168"/>
                      </a:cubicBezTo>
                      <a:cubicBezTo>
                        <a:pt x="230" y="168"/>
                        <a:pt x="230" y="168"/>
                        <a:pt x="230" y="168"/>
                      </a:cubicBezTo>
                      <a:cubicBezTo>
                        <a:pt x="230" y="167"/>
                        <a:pt x="230" y="167"/>
                        <a:pt x="230" y="167"/>
                      </a:cubicBezTo>
                      <a:cubicBezTo>
                        <a:pt x="230" y="166"/>
                        <a:pt x="229" y="166"/>
                        <a:pt x="229" y="166"/>
                      </a:cubicBezTo>
                      <a:cubicBezTo>
                        <a:pt x="229" y="165"/>
                        <a:pt x="229" y="165"/>
                        <a:pt x="229" y="165"/>
                      </a:cubicBezTo>
                      <a:cubicBezTo>
                        <a:pt x="229" y="165"/>
                        <a:pt x="229" y="164"/>
                        <a:pt x="229" y="164"/>
                      </a:cubicBezTo>
                      <a:cubicBezTo>
                        <a:pt x="229" y="164"/>
                        <a:pt x="229" y="164"/>
                        <a:pt x="228" y="163"/>
                      </a:cubicBezTo>
                      <a:cubicBezTo>
                        <a:pt x="228" y="163"/>
                        <a:pt x="228" y="163"/>
                        <a:pt x="228" y="163"/>
                      </a:cubicBezTo>
                      <a:cubicBezTo>
                        <a:pt x="228" y="163"/>
                        <a:pt x="228" y="163"/>
                        <a:pt x="228" y="163"/>
                      </a:cubicBezTo>
                      <a:cubicBezTo>
                        <a:pt x="228" y="162"/>
                        <a:pt x="228" y="162"/>
                        <a:pt x="228" y="162"/>
                      </a:cubicBezTo>
                      <a:cubicBezTo>
                        <a:pt x="228" y="162"/>
                        <a:pt x="228" y="162"/>
                        <a:pt x="228" y="162"/>
                      </a:cubicBezTo>
                      <a:cubicBezTo>
                        <a:pt x="228" y="162"/>
                        <a:pt x="227" y="162"/>
                        <a:pt x="227" y="162"/>
                      </a:cubicBezTo>
                      <a:cubicBezTo>
                        <a:pt x="227" y="162"/>
                        <a:pt x="227" y="162"/>
                        <a:pt x="227" y="162"/>
                      </a:cubicBezTo>
                      <a:cubicBezTo>
                        <a:pt x="227" y="162"/>
                        <a:pt x="227" y="161"/>
                        <a:pt x="227" y="161"/>
                      </a:cubicBezTo>
                      <a:cubicBezTo>
                        <a:pt x="227" y="161"/>
                        <a:pt x="227" y="161"/>
                        <a:pt x="227" y="161"/>
                      </a:cubicBezTo>
                      <a:cubicBezTo>
                        <a:pt x="227" y="161"/>
                        <a:pt x="227" y="161"/>
                        <a:pt x="227" y="161"/>
                      </a:cubicBezTo>
                      <a:cubicBezTo>
                        <a:pt x="225" y="161"/>
                        <a:pt x="223" y="161"/>
                        <a:pt x="222" y="160"/>
                      </a:cubicBezTo>
                      <a:cubicBezTo>
                        <a:pt x="221" y="159"/>
                        <a:pt x="220" y="159"/>
                        <a:pt x="218" y="159"/>
                      </a:cubicBezTo>
                      <a:cubicBezTo>
                        <a:pt x="214" y="159"/>
                        <a:pt x="209" y="157"/>
                        <a:pt x="209" y="153"/>
                      </a:cubicBezTo>
                      <a:cubicBezTo>
                        <a:pt x="208" y="151"/>
                        <a:pt x="209" y="150"/>
                        <a:pt x="209" y="149"/>
                      </a:cubicBezTo>
                      <a:cubicBezTo>
                        <a:pt x="209" y="148"/>
                        <a:pt x="209" y="147"/>
                        <a:pt x="208" y="145"/>
                      </a:cubicBezTo>
                      <a:cubicBezTo>
                        <a:pt x="207" y="143"/>
                        <a:pt x="206" y="142"/>
                        <a:pt x="205" y="141"/>
                      </a:cubicBezTo>
                      <a:cubicBezTo>
                        <a:pt x="203" y="139"/>
                        <a:pt x="202" y="138"/>
                        <a:pt x="202" y="136"/>
                      </a:cubicBezTo>
                      <a:cubicBezTo>
                        <a:pt x="202" y="135"/>
                        <a:pt x="204" y="133"/>
                        <a:pt x="207" y="130"/>
                      </a:cubicBezTo>
                      <a:cubicBezTo>
                        <a:pt x="207" y="130"/>
                        <a:pt x="207" y="130"/>
                        <a:pt x="207" y="130"/>
                      </a:cubicBezTo>
                      <a:cubicBezTo>
                        <a:pt x="206" y="128"/>
                        <a:pt x="206" y="127"/>
                        <a:pt x="206" y="126"/>
                      </a:cubicBezTo>
                      <a:cubicBezTo>
                        <a:pt x="206" y="125"/>
                        <a:pt x="205" y="125"/>
                        <a:pt x="205" y="124"/>
                      </a:cubicBezTo>
                      <a:cubicBezTo>
                        <a:pt x="205" y="122"/>
                        <a:pt x="204" y="120"/>
                        <a:pt x="206" y="117"/>
                      </a:cubicBezTo>
                      <a:cubicBezTo>
                        <a:pt x="207" y="116"/>
                        <a:pt x="208" y="115"/>
                        <a:pt x="207" y="112"/>
                      </a:cubicBezTo>
                      <a:cubicBezTo>
                        <a:pt x="205" y="110"/>
                        <a:pt x="206" y="107"/>
                        <a:pt x="207" y="105"/>
                      </a:cubicBezTo>
                      <a:cubicBezTo>
                        <a:pt x="207" y="103"/>
                        <a:pt x="208" y="102"/>
                        <a:pt x="207" y="100"/>
                      </a:cubicBezTo>
                      <a:cubicBezTo>
                        <a:pt x="206" y="98"/>
                        <a:pt x="205" y="96"/>
                        <a:pt x="204" y="95"/>
                      </a:cubicBezTo>
                      <a:cubicBezTo>
                        <a:pt x="202" y="92"/>
                        <a:pt x="201" y="90"/>
                        <a:pt x="202" y="89"/>
                      </a:cubicBezTo>
                      <a:cubicBezTo>
                        <a:pt x="202" y="88"/>
                        <a:pt x="202" y="88"/>
                        <a:pt x="202" y="87"/>
                      </a:cubicBezTo>
                      <a:cubicBezTo>
                        <a:pt x="202" y="87"/>
                        <a:pt x="202" y="87"/>
                        <a:pt x="202" y="87"/>
                      </a:cubicBezTo>
                      <a:cubicBezTo>
                        <a:pt x="203" y="87"/>
                        <a:pt x="203" y="86"/>
                        <a:pt x="203" y="86"/>
                      </a:cubicBezTo>
                      <a:cubicBezTo>
                        <a:pt x="203" y="86"/>
                        <a:pt x="203" y="86"/>
                        <a:pt x="203" y="86"/>
                      </a:cubicBezTo>
                      <a:cubicBezTo>
                        <a:pt x="203" y="86"/>
                        <a:pt x="203" y="86"/>
                        <a:pt x="203" y="86"/>
                      </a:cubicBezTo>
                      <a:cubicBezTo>
                        <a:pt x="203" y="85"/>
                        <a:pt x="203" y="84"/>
                        <a:pt x="203" y="84"/>
                      </a:cubicBezTo>
                      <a:cubicBezTo>
                        <a:pt x="203" y="83"/>
                        <a:pt x="203" y="83"/>
                        <a:pt x="203" y="83"/>
                      </a:cubicBezTo>
                      <a:cubicBezTo>
                        <a:pt x="203" y="78"/>
                        <a:pt x="200" y="67"/>
                        <a:pt x="198" y="65"/>
                      </a:cubicBezTo>
                      <a:cubicBezTo>
                        <a:pt x="197" y="64"/>
                        <a:pt x="196" y="63"/>
                        <a:pt x="194" y="62"/>
                      </a:cubicBezTo>
                      <a:cubicBezTo>
                        <a:pt x="191" y="60"/>
                        <a:pt x="189" y="59"/>
                        <a:pt x="189" y="57"/>
                      </a:cubicBezTo>
                      <a:cubicBezTo>
                        <a:pt x="189" y="55"/>
                        <a:pt x="189" y="53"/>
                        <a:pt x="186" y="51"/>
                      </a:cubicBezTo>
                      <a:cubicBezTo>
                        <a:pt x="181" y="49"/>
                        <a:pt x="178" y="42"/>
                        <a:pt x="179" y="38"/>
                      </a:cubicBezTo>
                      <a:cubicBezTo>
                        <a:pt x="179" y="36"/>
                        <a:pt x="181" y="36"/>
                        <a:pt x="182" y="36"/>
                      </a:cubicBezTo>
                      <a:cubicBezTo>
                        <a:pt x="182" y="35"/>
                        <a:pt x="183" y="34"/>
                        <a:pt x="184" y="33"/>
                      </a:cubicBezTo>
                      <a:cubicBezTo>
                        <a:pt x="185" y="31"/>
                        <a:pt x="187" y="29"/>
                        <a:pt x="188" y="28"/>
                      </a:cubicBezTo>
                      <a:cubicBezTo>
                        <a:pt x="189" y="28"/>
                        <a:pt x="190" y="26"/>
                        <a:pt x="191" y="24"/>
                      </a:cubicBezTo>
                      <a:cubicBezTo>
                        <a:pt x="191" y="23"/>
                        <a:pt x="191" y="23"/>
                        <a:pt x="191" y="22"/>
                      </a:cubicBezTo>
                      <a:cubicBezTo>
                        <a:pt x="191" y="21"/>
                        <a:pt x="191" y="20"/>
                        <a:pt x="191" y="19"/>
                      </a:cubicBezTo>
                      <a:cubicBezTo>
                        <a:pt x="191" y="19"/>
                        <a:pt x="190" y="19"/>
                        <a:pt x="190" y="18"/>
                      </a:cubicBezTo>
                      <a:cubicBezTo>
                        <a:pt x="190" y="18"/>
                        <a:pt x="190" y="18"/>
                        <a:pt x="190" y="18"/>
                      </a:cubicBezTo>
                      <a:cubicBezTo>
                        <a:pt x="190" y="18"/>
                        <a:pt x="190" y="17"/>
                        <a:pt x="190" y="17"/>
                      </a:cubicBezTo>
                      <a:cubicBezTo>
                        <a:pt x="190" y="17"/>
                        <a:pt x="190" y="16"/>
                        <a:pt x="190" y="16"/>
                      </a:cubicBezTo>
                      <a:cubicBezTo>
                        <a:pt x="190" y="16"/>
                        <a:pt x="190" y="16"/>
                        <a:pt x="190" y="15"/>
                      </a:cubicBezTo>
                      <a:cubicBezTo>
                        <a:pt x="189" y="15"/>
                        <a:pt x="189" y="15"/>
                        <a:pt x="189" y="14"/>
                      </a:cubicBezTo>
                      <a:cubicBezTo>
                        <a:pt x="189" y="14"/>
                        <a:pt x="189" y="14"/>
                        <a:pt x="189" y="13"/>
                      </a:cubicBezTo>
                      <a:cubicBezTo>
                        <a:pt x="189" y="13"/>
                        <a:pt x="189" y="13"/>
                        <a:pt x="189" y="12"/>
                      </a:cubicBezTo>
                      <a:cubicBezTo>
                        <a:pt x="189" y="12"/>
                        <a:pt x="189" y="11"/>
                        <a:pt x="189" y="11"/>
                      </a:cubicBezTo>
                      <a:cubicBezTo>
                        <a:pt x="189" y="10"/>
                        <a:pt x="189" y="10"/>
                        <a:pt x="189" y="10"/>
                      </a:cubicBezTo>
                      <a:cubicBezTo>
                        <a:pt x="190" y="9"/>
                        <a:pt x="190" y="9"/>
                        <a:pt x="190" y="8"/>
                      </a:cubicBezTo>
                      <a:cubicBezTo>
                        <a:pt x="190" y="8"/>
                        <a:pt x="190" y="7"/>
                        <a:pt x="190" y="7"/>
                      </a:cubicBezTo>
                      <a:cubicBezTo>
                        <a:pt x="190" y="6"/>
                        <a:pt x="190" y="6"/>
                        <a:pt x="190" y="5"/>
                      </a:cubicBezTo>
                      <a:cubicBezTo>
                        <a:pt x="190" y="4"/>
                        <a:pt x="190" y="4"/>
                        <a:pt x="190" y="3"/>
                      </a:cubicBezTo>
                      <a:cubicBezTo>
                        <a:pt x="190" y="3"/>
                        <a:pt x="190" y="3"/>
                        <a:pt x="190" y="3"/>
                      </a:cubicBezTo>
                      <a:cubicBezTo>
                        <a:pt x="188" y="2"/>
                        <a:pt x="185" y="2"/>
                        <a:pt x="181" y="0"/>
                      </a:cubicBezTo>
                      <a:cubicBezTo>
                        <a:pt x="181" y="0"/>
                        <a:pt x="181" y="0"/>
                        <a:pt x="181" y="0"/>
                      </a:cubicBezTo>
                      <a:cubicBezTo>
                        <a:pt x="179" y="0"/>
                        <a:pt x="178" y="1"/>
                        <a:pt x="176" y="1"/>
                      </a:cubicBezTo>
                      <a:cubicBezTo>
                        <a:pt x="174" y="1"/>
                        <a:pt x="172" y="2"/>
                        <a:pt x="170" y="2"/>
                      </a:cubicBezTo>
                      <a:cubicBezTo>
                        <a:pt x="170" y="2"/>
                        <a:pt x="168" y="3"/>
                        <a:pt x="166" y="3"/>
                      </a:cubicBezTo>
                      <a:cubicBezTo>
                        <a:pt x="161" y="5"/>
                        <a:pt x="156" y="7"/>
                        <a:pt x="153" y="4"/>
                      </a:cubicBezTo>
                      <a:cubicBezTo>
                        <a:pt x="153" y="4"/>
                        <a:pt x="153" y="4"/>
                        <a:pt x="149" y="4"/>
                      </a:cubicBezTo>
                      <a:cubicBezTo>
                        <a:pt x="143" y="4"/>
                        <a:pt x="134" y="5"/>
                        <a:pt x="126" y="6"/>
                      </a:cubicBezTo>
                      <a:cubicBezTo>
                        <a:pt x="120" y="7"/>
                        <a:pt x="115" y="7"/>
                        <a:pt x="112" y="7"/>
                      </a:cubicBezTo>
                      <a:cubicBezTo>
                        <a:pt x="108" y="8"/>
                        <a:pt x="106" y="10"/>
                        <a:pt x="103" y="13"/>
                      </a:cubicBezTo>
                      <a:cubicBezTo>
                        <a:pt x="100" y="15"/>
                        <a:pt x="98" y="17"/>
                        <a:pt x="95" y="17"/>
                      </a:cubicBezTo>
                      <a:cubicBezTo>
                        <a:pt x="90" y="17"/>
                        <a:pt x="83" y="21"/>
                        <a:pt x="79" y="25"/>
                      </a:cubicBezTo>
                      <a:cubicBezTo>
                        <a:pt x="78" y="26"/>
                        <a:pt x="77" y="27"/>
                        <a:pt x="76" y="27"/>
                      </a:cubicBezTo>
                      <a:cubicBezTo>
                        <a:pt x="76" y="27"/>
                        <a:pt x="76" y="27"/>
                        <a:pt x="76" y="28"/>
                      </a:cubicBezTo>
                      <a:cubicBezTo>
                        <a:pt x="76" y="28"/>
                        <a:pt x="76" y="28"/>
                        <a:pt x="76" y="28"/>
                      </a:cubicBezTo>
                      <a:cubicBezTo>
                        <a:pt x="76" y="28"/>
                        <a:pt x="76" y="28"/>
                        <a:pt x="76" y="28"/>
                      </a:cubicBezTo>
                      <a:cubicBezTo>
                        <a:pt x="79" y="31"/>
                        <a:pt x="80" y="35"/>
                        <a:pt x="80" y="41"/>
                      </a:cubicBezTo>
                      <a:cubicBezTo>
                        <a:pt x="80" y="42"/>
                        <a:pt x="80" y="44"/>
                        <a:pt x="80" y="45"/>
                      </a:cubicBezTo>
                      <a:cubicBezTo>
                        <a:pt x="80" y="47"/>
                        <a:pt x="80" y="49"/>
                        <a:pt x="80" y="49"/>
                      </a:cubicBezTo>
                      <a:cubicBezTo>
                        <a:pt x="83" y="51"/>
                        <a:pt x="85" y="57"/>
                        <a:pt x="85" y="58"/>
                      </a:cubicBezTo>
                      <a:cubicBezTo>
                        <a:pt x="85" y="59"/>
                        <a:pt x="85" y="59"/>
                        <a:pt x="85" y="59"/>
                      </a:cubicBezTo>
                      <a:cubicBezTo>
                        <a:pt x="86" y="61"/>
                        <a:pt x="85" y="63"/>
                        <a:pt x="84" y="64"/>
                      </a:cubicBezTo>
                      <a:cubicBezTo>
                        <a:pt x="83" y="65"/>
                        <a:pt x="82" y="65"/>
                        <a:pt x="81" y="65"/>
                      </a:cubicBezTo>
                      <a:cubicBezTo>
                        <a:pt x="80" y="65"/>
                        <a:pt x="79" y="65"/>
                        <a:pt x="78" y="65"/>
                      </a:cubicBezTo>
                      <a:cubicBezTo>
                        <a:pt x="76" y="65"/>
                        <a:pt x="73" y="65"/>
                        <a:pt x="70" y="65"/>
                      </a:cubicBezTo>
                      <a:cubicBezTo>
                        <a:pt x="68" y="65"/>
                        <a:pt x="67" y="65"/>
                        <a:pt x="66" y="65"/>
                      </a:cubicBezTo>
                      <a:cubicBezTo>
                        <a:pt x="65" y="68"/>
                        <a:pt x="61" y="70"/>
                        <a:pt x="58" y="70"/>
                      </a:cubicBezTo>
                      <a:cubicBezTo>
                        <a:pt x="57" y="70"/>
                        <a:pt x="56" y="70"/>
                        <a:pt x="56" y="70"/>
                      </a:cubicBezTo>
                      <a:cubicBezTo>
                        <a:pt x="56" y="70"/>
                        <a:pt x="56" y="70"/>
                        <a:pt x="56" y="70"/>
                      </a:cubicBezTo>
                      <a:cubicBezTo>
                        <a:pt x="56" y="71"/>
                        <a:pt x="56" y="71"/>
                        <a:pt x="56" y="71"/>
                      </a:cubicBezTo>
                      <a:cubicBezTo>
                        <a:pt x="56" y="72"/>
                        <a:pt x="56" y="73"/>
                        <a:pt x="56" y="74"/>
                      </a:cubicBezTo>
                      <a:cubicBezTo>
                        <a:pt x="56" y="76"/>
                        <a:pt x="56" y="78"/>
                        <a:pt x="55" y="79"/>
                      </a:cubicBezTo>
                      <a:cubicBezTo>
                        <a:pt x="54" y="80"/>
                        <a:pt x="54" y="80"/>
                        <a:pt x="52" y="80"/>
                      </a:cubicBezTo>
                      <a:cubicBezTo>
                        <a:pt x="52" y="80"/>
                        <a:pt x="52" y="80"/>
                        <a:pt x="52" y="81"/>
                      </a:cubicBezTo>
                      <a:cubicBezTo>
                        <a:pt x="51" y="82"/>
                        <a:pt x="50" y="83"/>
                        <a:pt x="47" y="83"/>
                      </a:cubicBezTo>
                      <a:cubicBezTo>
                        <a:pt x="47" y="84"/>
                        <a:pt x="46" y="84"/>
                        <a:pt x="45" y="84"/>
                      </a:cubicBezTo>
                      <a:cubicBezTo>
                        <a:pt x="44" y="84"/>
                        <a:pt x="41" y="84"/>
                        <a:pt x="41" y="84"/>
                      </a:cubicBezTo>
                      <a:cubicBezTo>
                        <a:pt x="41" y="89"/>
                        <a:pt x="38" y="92"/>
                        <a:pt x="33" y="93"/>
                      </a:cubicBezTo>
                      <a:cubicBezTo>
                        <a:pt x="32" y="93"/>
                        <a:pt x="30" y="93"/>
                        <a:pt x="29" y="93"/>
                      </a:cubicBezTo>
                      <a:cubicBezTo>
                        <a:pt x="28" y="93"/>
                        <a:pt x="26" y="93"/>
                        <a:pt x="25" y="94"/>
                      </a:cubicBezTo>
                      <a:cubicBezTo>
                        <a:pt x="25" y="94"/>
                        <a:pt x="25" y="94"/>
                        <a:pt x="25" y="95"/>
                      </a:cubicBezTo>
                      <a:cubicBezTo>
                        <a:pt x="24" y="96"/>
                        <a:pt x="23" y="97"/>
                        <a:pt x="20" y="97"/>
                      </a:cubicBezTo>
                      <a:cubicBezTo>
                        <a:pt x="20" y="97"/>
                        <a:pt x="20" y="97"/>
                        <a:pt x="20" y="97"/>
                      </a:cubicBezTo>
                      <a:cubicBezTo>
                        <a:pt x="20" y="97"/>
                        <a:pt x="20" y="97"/>
                        <a:pt x="20" y="97"/>
                      </a:cubicBezTo>
                      <a:cubicBezTo>
                        <a:pt x="19" y="97"/>
                        <a:pt x="19" y="97"/>
                        <a:pt x="19" y="97"/>
                      </a:cubicBezTo>
                      <a:cubicBezTo>
                        <a:pt x="18" y="97"/>
                        <a:pt x="17" y="97"/>
                        <a:pt x="17" y="97"/>
                      </a:cubicBezTo>
                      <a:cubicBezTo>
                        <a:pt x="12" y="100"/>
                        <a:pt x="2" y="106"/>
                        <a:pt x="0" y="108"/>
                      </a:cubicBezTo>
                      <a:cubicBezTo>
                        <a:pt x="0" y="108"/>
                        <a:pt x="0" y="108"/>
                        <a:pt x="0" y="109"/>
                      </a:cubicBezTo>
                      <a:cubicBezTo>
                        <a:pt x="0" y="110"/>
                        <a:pt x="0" y="114"/>
                        <a:pt x="0" y="118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69" name="Freeform 1297">
                  <a:extLst>
                    <a:ext uri="{FF2B5EF4-FFF2-40B4-BE49-F238E27FC236}">
                      <a16:creationId xmlns:a16="http://schemas.microsoft.com/office/drawing/2014/main" id="{713A8082-2FA4-4D77-B997-25178DDD93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9" y="257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0" name="Freeform 1298">
                  <a:extLst>
                    <a:ext uri="{FF2B5EF4-FFF2-40B4-BE49-F238E27FC236}">
                      <a16:creationId xmlns:a16="http://schemas.microsoft.com/office/drawing/2014/main" id="{4707CC50-C926-4AD9-95FC-8903687BDD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55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1" name="Freeform 1299">
                  <a:extLst>
                    <a:ext uri="{FF2B5EF4-FFF2-40B4-BE49-F238E27FC236}">
                      <a16:creationId xmlns:a16="http://schemas.microsoft.com/office/drawing/2014/main" id="{622BAACB-77B0-46E6-801E-3CEC379746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95" y="2643"/>
                  <a:ext cx="5" cy="2"/>
                </a:xfrm>
                <a:custGeom>
                  <a:avLst/>
                  <a:gdLst>
                    <a:gd name="T0" fmla="*/ 5 w 5"/>
                    <a:gd name="T1" fmla="*/ 0 h 2"/>
                    <a:gd name="T2" fmla="*/ 0 w 5"/>
                    <a:gd name="T3" fmla="*/ 2 h 2"/>
                    <a:gd name="T4" fmla="*/ 0 w 5"/>
                    <a:gd name="T5" fmla="*/ 2 h 2"/>
                    <a:gd name="T6" fmla="*/ 5 w 5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2">
                      <a:moveTo>
                        <a:pt x="5" y="0"/>
                      </a:moveTo>
                      <a:cubicBezTo>
                        <a:pt x="4" y="1"/>
                        <a:pt x="3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3" y="2"/>
                        <a:pt x="4" y="1"/>
                        <a:pt x="5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2" name="Freeform 1300">
                  <a:extLst>
                    <a:ext uri="{FF2B5EF4-FFF2-40B4-BE49-F238E27FC236}">
                      <a16:creationId xmlns:a16="http://schemas.microsoft.com/office/drawing/2014/main" id="{F22B2AB8-4F7C-4BD9-8423-5D710B537F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9" y="2578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3" name="Freeform 1301">
                  <a:extLst>
                    <a:ext uri="{FF2B5EF4-FFF2-40B4-BE49-F238E27FC236}">
                      <a16:creationId xmlns:a16="http://schemas.microsoft.com/office/drawing/2014/main" id="{DB626B11-CA58-459A-82A8-76FADE12E3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7" y="2565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4" name="Freeform 1302">
                  <a:extLst>
                    <a:ext uri="{FF2B5EF4-FFF2-40B4-BE49-F238E27FC236}">
                      <a16:creationId xmlns:a16="http://schemas.microsoft.com/office/drawing/2014/main" id="{F8BCE3CF-CB30-4066-8A30-CEF73C7F90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8" y="256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5" name="Freeform 1303">
                  <a:extLst>
                    <a:ext uri="{FF2B5EF4-FFF2-40B4-BE49-F238E27FC236}">
                      <a16:creationId xmlns:a16="http://schemas.microsoft.com/office/drawing/2014/main" id="{E49CBEB1-52D6-49B7-A2CB-66A17ECA9B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0" y="2632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6" name="Freeform 1304">
                  <a:extLst>
                    <a:ext uri="{FF2B5EF4-FFF2-40B4-BE49-F238E27FC236}">
                      <a16:creationId xmlns:a16="http://schemas.microsoft.com/office/drawing/2014/main" id="{D19D2C7A-A742-40BA-9BE6-512F959D6C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9" y="2570"/>
                  <a:ext cx="0" cy="3"/>
                </a:xfrm>
                <a:custGeom>
                  <a:avLst/>
                  <a:gdLst>
                    <a:gd name="T0" fmla="*/ 0 h 3"/>
                    <a:gd name="T1" fmla="*/ 3 h 3"/>
                    <a:gd name="T2" fmla="*/ 0 h 3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3">
                      <a:moveTo>
                        <a:pt x="0" y="0"/>
                      </a:moveTo>
                      <a:cubicBezTo>
                        <a:pt x="0" y="1"/>
                        <a:pt x="0" y="2"/>
                        <a:pt x="0" y="3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7" name="Freeform 1305">
                  <a:extLst>
                    <a:ext uri="{FF2B5EF4-FFF2-40B4-BE49-F238E27FC236}">
                      <a16:creationId xmlns:a16="http://schemas.microsoft.com/office/drawing/2014/main" id="{F8F08A4A-7490-40E0-B712-FC8E0D8CA9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7" y="2563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8" name="Freeform 1306">
                  <a:extLst>
                    <a:ext uri="{FF2B5EF4-FFF2-40B4-BE49-F238E27FC236}">
                      <a16:creationId xmlns:a16="http://schemas.microsoft.com/office/drawing/2014/main" id="{C46C7297-FECD-410B-BD72-4BEE4F8919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7" y="2562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79" name="Freeform 1307">
                  <a:extLst>
                    <a:ext uri="{FF2B5EF4-FFF2-40B4-BE49-F238E27FC236}">
                      <a16:creationId xmlns:a16="http://schemas.microsoft.com/office/drawing/2014/main" id="{4FC2E924-55E8-46F9-BF1E-9CB72E7D43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8" y="2567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0" name="Freeform 1308">
                  <a:extLst>
                    <a:ext uri="{FF2B5EF4-FFF2-40B4-BE49-F238E27FC236}">
                      <a16:creationId xmlns:a16="http://schemas.microsoft.com/office/drawing/2014/main" id="{D16AA390-8AA5-490B-AE71-EDDED4BEF5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8" y="2559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1" name="Freeform 1309">
                  <a:extLst>
                    <a:ext uri="{FF2B5EF4-FFF2-40B4-BE49-F238E27FC236}">
                      <a16:creationId xmlns:a16="http://schemas.microsoft.com/office/drawing/2014/main" id="{7E30085C-CBA1-43AA-A204-F07914C622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8" y="2555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2" name="Freeform 1310">
                  <a:extLst>
                    <a:ext uri="{FF2B5EF4-FFF2-40B4-BE49-F238E27FC236}">
                      <a16:creationId xmlns:a16="http://schemas.microsoft.com/office/drawing/2014/main" id="{0F77494B-88FC-43C9-BD75-F76FA82D16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3" y="2603"/>
                  <a:ext cx="159" cy="152"/>
                </a:xfrm>
                <a:custGeom>
                  <a:avLst/>
                  <a:gdLst>
                    <a:gd name="T0" fmla="*/ 3 w 166"/>
                    <a:gd name="T1" fmla="*/ 34 h 159"/>
                    <a:gd name="T2" fmla="*/ 2 w 166"/>
                    <a:gd name="T3" fmla="*/ 35 h 159"/>
                    <a:gd name="T4" fmla="*/ 1 w 166"/>
                    <a:gd name="T5" fmla="*/ 35 h 159"/>
                    <a:gd name="T6" fmla="*/ 0 w 166"/>
                    <a:gd name="T7" fmla="*/ 36 h 159"/>
                    <a:gd name="T8" fmla="*/ 0 w 166"/>
                    <a:gd name="T9" fmla="*/ 36 h 159"/>
                    <a:gd name="T10" fmla="*/ 1 w 166"/>
                    <a:gd name="T11" fmla="*/ 40 h 159"/>
                    <a:gd name="T12" fmla="*/ 5 w 166"/>
                    <a:gd name="T13" fmla="*/ 53 h 159"/>
                    <a:gd name="T14" fmla="*/ 3 w 166"/>
                    <a:gd name="T15" fmla="*/ 67 h 159"/>
                    <a:gd name="T16" fmla="*/ 4 w 166"/>
                    <a:gd name="T17" fmla="*/ 73 h 159"/>
                    <a:gd name="T18" fmla="*/ 5 w 166"/>
                    <a:gd name="T19" fmla="*/ 79 h 159"/>
                    <a:gd name="T20" fmla="*/ 0 w 166"/>
                    <a:gd name="T21" fmla="*/ 84 h 159"/>
                    <a:gd name="T22" fmla="*/ 5 w 166"/>
                    <a:gd name="T23" fmla="*/ 89 h 159"/>
                    <a:gd name="T24" fmla="*/ 7 w 166"/>
                    <a:gd name="T25" fmla="*/ 99 h 159"/>
                    <a:gd name="T26" fmla="*/ 18 w 166"/>
                    <a:gd name="T27" fmla="*/ 103 h 159"/>
                    <a:gd name="T28" fmla="*/ 22 w 166"/>
                    <a:gd name="T29" fmla="*/ 105 h 159"/>
                    <a:gd name="T30" fmla="*/ 23 w 166"/>
                    <a:gd name="T31" fmla="*/ 105 h 159"/>
                    <a:gd name="T32" fmla="*/ 24 w 166"/>
                    <a:gd name="T33" fmla="*/ 106 h 159"/>
                    <a:gd name="T34" fmla="*/ 25 w 166"/>
                    <a:gd name="T35" fmla="*/ 108 h 159"/>
                    <a:gd name="T36" fmla="*/ 26 w 166"/>
                    <a:gd name="T37" fmla="*/ 109 h 159"/>
                    <a:gd name="T38" fmla="*/ 27 w 166"/>
                    <a:gd name="T39" fmla="*/ 111 h 159"/>
                    <a:gd name="T40" fmla="*/ 28 w 166"/>
                    <a:gd name="T41" fmla="*/ 113 h 159"/>
                    <a:gd name="T42" fmla="*/ 28 w 166"/>
                    <a:gd name="T43" fmla="*/ 114 h 159"/>
                    <a:gd name="T44" fmla="*/ 43 w 166"/>
                    <a:gd name="T45" fmla="*/ 117 h 159"/>
                    <a:gd name="T46" fmla="*/ 51 w 166"/>
                    <a:gd name="T47" fmla="*/ 124 h 159"/>
                    <a:gd name="T48" fmla="*/ 153 w 166"/>
                    <a:gd name="T49" fmla="*/ 159 h 159"/>
                    <a:gd name="T50" fmla="*/ 164 w 166"/>
                    <a:gd name="T51" fmla="*/ 154 h 159"/>
                    <a:gd name="T52" fmla="*/ 164 w 166"/>
                    <a:gd name="T53" fmla="*/ 131 h 159"/>
                    <a:gd name="T54" fmla="*/ 163 w 166"/>
                    <a:gd name="T55" fmla="*/ 39 h 159"/>
                    <a:gd name="T56" fmla="*/ 165 w 166"/>
                    <a:gd name="T57" fmla="*/ 24 h 159"/>
                    <a:gd name="T58" fmla="*/ 166 w 166"/>
                    <a:gd name="T59" fmla="*/ 13 h 159"/>
                    <a:gd name="T60" fmla="*/ 152 w 166"/>
                    <a:gd name="T61" fmla="*/ 10 h 159"/>
                    <a:gd name="T62" fmla="*/ 135 w 166"/>
                    <a:gd name="T63" fmla="*/ 1 h 159"/>
                    <a:gd name="T64" fmla="*/ 113 w 166"/>
                    <a:gd name="T65" fmla="*/ 17 h 159"/>
                    <a:gd name="T66" fmla="*/ 104 w 166"/>
                    <a:gd name="T67" fmla="*/ 32 h 159"/>
                    <a:gd name="T68" fmla="*/ 74 w 166"/>
                    <a:gd name="T69" fmla="*/ 21 h 159"/>
                    <a:gd name="T70" fmla="*/ 60 w 166"/>
                    <a:gd name="T71" fmla="*/ 11 h 159"/>
                    <a:gd name="T72" fmla="*/ 49 w 166"/>
                    <a:gd name="T73" fmla="*/ 5 h 159"/>
                    <a:gd name="T74" fmla="*/ 35 w 166"/>
                    <a:gd name="T75" fmla="*/ 3 h 159"/>
                    <a:gd name="T76" fmla="*/ 23 w 166"/>
                    <a:gd name="T77" fmla="*/ 1 h 159"/>
                    <a:gd name="T78" fmla="*/ 23 w 166"/>
                    <a:gd name="T79" fmla="*/ 3 h 159"/>
                    <a:gd name="T80" fmla="*/ 23 w 166"/>
                    <a:gd name="T81" fmla="*/ 4 h 159"/>
                    <a:gd name="T82" fmla="*/ 23 w 166"/>
                    <a:gd name="T83" fmla="*/ 4 h 159"/>
                    <a:gd name="T84" fmla="*/ 18 w 166"/>
                    <a:gd name="T85" fmla="*/ 9 h 159"/>
                    <a:gd name="T86" fmla="*/ 16 w 166"/>
                    <a:gd name="T87" fmla="*/ 10 h 159"/>
                    <a:gd name="T88" fmla="*/ 9 w 166"/>
                    <a:gd name="T89" fmla="*/ 17 h 159"/>
                    <a:gd name="T90" fmla="*/ 7 w 166"/>
                    <a:gd name="T91" fmla="*/ 30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66" h="159">
                      <a:moveTo>
                        <a:pt x="3" y="34"/>
                      </a:moveTo>
                      <a:cubicBezTo>
                        <a:pt x="3" y="34"/>
                        <a:pt x="3" y="34"/>
                        <a:pt x="3" y="34"/>
                      </a:cubicBezTo>
                      <a:cubicBezTo>
                        <a:pt x="2" y="35"/>
                        <a:pt x="2" y="35"/>
                        <a:pt x="2" y="35"/>
                      </a:cubicBezTo>
                      <a:cubicBezTo>
                        <a:pt x="2" y="35"/>
                        <a:pt x="2" y="35"/>
                        <a:pt x="2" y="35"/>
                      </a:cubicBezTo>
                      <a:cubicBezTo>
                        <a:pt x="1" y="35"/>
                        <a:pt x="1" y="35"/>
                        <a:pt x="1" y="35"/>
                      </a:cubicBezTo>
                      <a:cubicBezTo>
                        <a:pt x="1" y="35"/>
                        <a:pt x="1" y="35"/>
                        <a:pt x="1" y="35"/>
                      </a:cubicBezTo>
                      <a:cubicBezTo>
                        <a:pt x="1" y="35"/>
                        <a:pt x="1" y="35"/>
                        <a:pt x="1" y="35"/>
                      </a:cubicBezTo>
                      <a:cubicBezTo>
                        <a:pt x="1" y="35"/>
                        <a:pt x="1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7"/>
                        <a:pt x="0" y="37"/>
                        <a:pt x="0" y="37"/>
                      </a:cubicBezTo>
                      <a:cubicBezTo>
                        <a:pt x="0" y="38"/>
                        <a:pt x="1" y="39"/>
                        <a:pt x="1" y="40"/>
                      </a:cubicBezTo>
                      <a:cubicBezTo>
                        <a:pt x="2" y="41"/>
                        <a:pt x="4" y="43"/>
                        <a:pt x="5" y="45"/>
                      </a:cubicBezTo>
                      <a:cubicBezTo>
                        <a:pt x="6" y="49"/>
                        <a:pt x="5" y="51"/>
                        <a:pt x="5" y="53"/>
                      </a:cubicBezTo>
                      <a:cubicBezTo>
                        <a:pt x="4" y="55"/>
                        <a:pt x="4" y="56"/>
                        <a:pt x="4" y="57"/>
                      </a:cubicBezTo>
                      <a:cubicBezTo>
                        <a:pt x="7" y="62"/>
                        <a:pt x="5" y="65"/>
                        <a:pt x="3" y="67"/>
                      </a:cubicBezTo>
                      <a:cubicBezTo>
                        <a:pt x="3" y="68"/>
                        <a:pt x="3" y="69"/>
                        <a:pt x="3" y="70"/>
                      </a:cubicBezTo>
                      <a:cubicBezTo>
                        <a:pt x="3" y="71"/>
                        <a:pt x="4" y="72"/>
                        <a:pt x="4" y="73"/>
                      </a:cubicBezTo>
                      <a:cubicBezTo>
                        <a:pt x="4" y="73"/>
                        <a:pt x="4" y="74"/>
                        <a:pt x="4" y="75"/>
                      </a:cubicBezTo>
                      <a:cubicBezTo>
                        <a:pt x="5" y="76"/>
                        <a:pt x="6" y="78"/>
                        <a:pt x="5" y="79"/>
                      </a:cubicBezTo>
                      <a:cubicBezTo>
                        <a:pt x="5" y="79"/>
                        <a:pt x="4" y="80"/>
                        <a:pt x="4" y="80"/>
                      </a:cubicBezTo>
                      <a:cubicBezTo>
                        <a:pt x="2" y="82"/>
                        <a:pt x="1" y="83"/>
                        <a:pt x="0" y="84"/>
                      </a:cubicBezTo>
                      <a:cubicBezTo>
                        <a:pt x="0" y="84"/>
                        <a:pt x="1" y="85"/>
                        <a:pt x="2" y="85"/>
                      </a:cubicBezTo>
                      <a:cubicBezTo>
                        <a:pt x="3" y="86"/>
                        <a:pt x="4" y="88"/>
                        <a:pt x="5" y="89"/>
                      </a:cubicBezTo>
                      <a:cubicBezTo>
                        <a:pt x="7" y="93"/>
                        <a:pt x="7" y="95"/>
                        <a:pt x="7" y="97"/>
                      </a:cubicBezTo>
                      <a:cubicBezTo>
                        <a:pt x="7" y="98"/>
                        <a:pt x="6" y="98"/>
                        <a:pt x="7" y="99"/>
                      </a:cubicBezTo>
                      <a:cubicBezTo>
                        <a:pt x="7" y="100"/>
                        <a:pt x="10" y="102"/>
                        <a:pt x="12" y="102"/>
                      </a:cubicBezTo>
                      <a:cubicBezTo>
                        <a:pt x="15" y="102"/>
                        <a:pt x="16" y="103"/>
                        <a:pt x="18" y="103"/>
                      </a:cubicBezTo>
                      <a:cubicBezTo>
                        <a:pt x="19" y="104"/>
                        <a:pt x="20" y="104"/>
                        <a:pt x="21" y="104"/>
                      </a:cubicBezTo>
                      <a:cubicBezTo>
                        <a:pt x="21" y="104"/>
                        <a:pt x="22" y="104"/>
                        <a:pt x="22" y="105"/>
                      </a:cubicBezTo>
                      <a:cubicBezTo>
                        <a:pt x="22" y="105"/>
                        <a:pt x="22" y="105"/>
                        <a:pt x="23" y="105"/>
                      </a:cubicBezTo>
                      <a:cubicBezTo>
                        <a:pt x="23" y="105"/>
                        <a:pt x="23" y="105"/>
                        <a:pt x="23" y="105"/>
                      </a:cubicBezTo>
                      <a:cubicBezTo>
                        <a:pt x="24" y="105"/>
                        <a:pt x="24" y="106"/>
                        <a:pt x="24" y="106"/>
                      </a:cubicBezTo>
                      <a:cubicBezTo>
                        <a:pt x="24" y="106"/>
                        <a:pt x="24" y="106"/>
                        <a:pt x="24" y="106"/>
                      </a:cubicBezTo>
                      <a:cubicBezTo>
                        <a:pt x="25" y="106"/>
                        <a:pt x="25" y="107"/>
                        <a:pt x="25" y="107"/>
                      </a:cubicBezTo>
                      <a:cubicBezTo>
                        <a:pt x="25" y="107"/>
                        <a:pt x="25" y="107"/>
                        <a:pt x="25" y="108"/>
                      </a:cubicBezTo>
                      <a:cubicBezTo>
                        <a:pt x="26" y="108"/>
                        <a:pt x="26" y="108"/>
                        <a:pt x="26" y="108"/>
                      </a:cubicBezTo>
                      <a:cubicBezTo>
                        <a:pt x="26" y="109"/>
                        <a:pt x="26" y="109"/>
                        <a:pt x="26" y="109"/>
                      </a:cubicBezTo>
                      <a:cubicBezTo>
                        <a:pt x="26" y="109"/>
                        <a:pt x="26" y="110"/>
                        <a:pt x="27" y="110"/>
                      </a:cubicBezTo>
                      <a:cubicBezTo>
                        <a:pt x="27" y="110"/>
                        <a:pt x="27" y="111"/>
                        <a:pt x="27" y="111"/>
                      </a:cubicBezTo>
                      <a:cubicBezTo>
                        <a:pt x="27" y="111"/>
                        <a:pt x="27" y="111"/>
                        <a:pt x="27" y="112"/>
                      </a:cubicBezTo>
                      <a:cubicBezTo>
                        <a:pt x="27" y="112"/>
                        <a:pt x="28" y="113"/>
                        <a:pt x="28" y="113"/>
                      </a:cubicBezTo>
                      <a:cubicBezTo>
                        <a:pt x="28" y="113"/>
                        <a:pt x="28" y="113"/>
                        <a:pt x="28" y="114"/>
                      </a:cubicBezTo>
                      <a:cubicBezTo>
                        <a:pt x="28" y="114"/>
                        <a:pt x="28" y="114"/>
                        <a:pt x="28" y="114"/>
                      </a:cubicBezTo>
                      <a:cubicBezTo>
                        <a:pt x="31" y="114"/>
                        <a:pt x="38" y="115"/>
                        <a:pt x="42" y="117"/>
                      </a:cubicBezTo>
                      <a:cubicBezTo>
                        <a:pt x="42" y="117"/>
                        <a:pt x="42" y="117"/>
                        <a:pt x="43" y="117"/>
                      </a:cubicBezTo>
                      <a:cubicBezTo>
                        <a:pt x="43" y="117"/>
                        <a:pt x="44" y="117"/>
                        <a:pt x="44" y="117"/>
                      </a:cubicBezTo>
                      <a:cubicBezTo>
                        <a:pt x="47" y="120"/>
                        <a:pt x="50" y="122"/>
                        <a:pt x="51" y="124"/>
                      </a:cubicBezTo>
                      <a:cubicBezTo>
                        <a:pt x="69" y="114"/>
                        <a:pt x="69" y="114"/>
                        <a:pt x="69" y="114"/>
                      </a:cubicBezTo>
                      <a:cubicBezTo>
                        <a:pt x="153" y="159"/>
                        <a:pt x="153" y="159"/>
                        <a:pt x="153" y="159"/>
                      </a:cubicBezTo>
                      <a:cubicBezTo>
                        <a:pt x="153" y="154"/>
                        <a:pt x="153" y="154"/>
                        <a:pt x="153" y="154"/>
                      </a:cubicBezTo>
                      <a:cubicBezTo>
                        <a:pt x="164" y="154"/>
                        <a:pt x="164" y="154"/>
                        <a:pt x="164" y="154"/>
                      </a:cubicBezTo>
                      <a:cubicBezTo>
                        <a:pt x="164" y="135"/>
                        <a:pt x="164" y="135"/>
                        <a:pt x="164" y="135"/>
                      </a:cubicBezTo>
                      <a:cubicBezTo>
                        <a:pt x="164" y="131"/>
                        <a:pt x="164" y="131"/>
                        <a:pt x="164" y="131"/>
                      </a:cubicBezTo>
                      <a:cubicBezTo>
                        <a:pt x="164" y="46"/>
                        <a:pt x="164" y="46"/>
                        <a:pt x="164" y="46"/>
                      </a:cubicBezTo>
                      <a:cubicBezTo>
                        <a:pt x="164" y="43"/>
                        <a:pt x="163" y="41"/>
                        <a:pt x="163" y="39"/>
                      </a:cubicBezTo>
                      <a:cubicBezTo>
                        <a:pt x="162" y="35"/>
                        <a:pt x="161" y="31"/>
                        <a:pt x="164" y="28"/>
                      </a:cubicBezTo>
                      <a:cubicBezTo>
                        <a:pt x="165" y="26"/>
                        <a:pt x="165" y="26"/>
                        <a:pt x="165" y="24"/>
                      </a:cubicBezTo>
                      <a:cubicBezTo>
                        <a:pt x="164" y="22"/>
                        <a:pt x="164" y="19"/>
                        <a:pt x="165" y="14"/>
                      </a:cubicBezTo>
                      <a:cubicBezTo>
                        <a:pt x="166" y="13"/>
                        <a:pt x="166" y="13"/>
                        <a:pt x="166" y="13"/>
                      </a:cubicBezTo>
                      <a:cubicBezTo>
                        <a:pt x="166" y="12"/>
                        <a:pt x="161" y="11"/>
                        <a:pt x="157" y="11"/>
                      </a:cubicBezTo>
                      <a:cubicBezTo>
                        <a:pt x="156" y="10"/>
                        <a:pt x="154" y="10"/>
                        <a:pt x="152" y="10"/>
                      </a:cubicBezTo>
                      <a:cubicBezTo>
                        <a:pt x="147" y="9"/>
                        <a:pt x="145" y="7"/>
                        <a:pt x="143" y="5"/>
                      </a:cubicBezTo>
                      <a:cubicBezTo>
                        <a:pt x="142" y="3"/>
                        <a:pt x="140" y="1"/>
                        <a:pt x="135" y="1"/>
                      </a:cubicBezTo>
                      <a:cubicBezTo>
                        <a:pt x="125" y="0"/>
                        <a:pt x="112" y="9"/>
                        <a:pt x="112" y="12"/>
                      </a:cubicBezTo>
                      <a:cubicBezTo>
                        <a:pt x="112" y="13"/>
                        <a:pt x="113" y="15"/>
                        <a:pt x="113" y="17"/>
                      </a:cubicBezTo>
                      <a:cubicBezTo>
                        <a:pt x="115" y="20"/>
                        <a:pt x="116" y="24"/>
                        <a:pt x="113" y="28"/>
                      </a:cubicBezTo>
                      <a:cubicBezTo>
                        <a:pt x="111" y="31"/>
                        <a:pt x="108" y="32"/>
                        <a:pt x="104" y="32"/>
                      </a:cubicBezTo>
                      <a:cubicBezTo>
                        <a:pt x="100" y="32"/>
                        <a:pt x="96" y="31"/>
                        <a:pt x="93" y="28"/>
                      </a:cubicBezTo>
                      <a:cubicBezTo>
                        <a:pt x="87" y="23"/>
                        <a:pt x="79" y="21"/>
                        <a:pt x="74" y="21"/>
                      </a:cubicBezTo>
                      <a:cubicBezTo>
                        <a:pt x="69" y="21"/>
                        <a:pt x="65" y="20"/>
                        <a:pt x="62" y="17"/>
                      </a:cubicBezTo>
                      <a:cubicBezTo>
                        <a:pt x="61" y="15"/>
                        <a:pt x="60" y="13"/>
                        <a:pt x="60" y="11"/>
                      </a:cubicBezTo>
                      <a:cubicBezTo>
                        <a:pt x="61" y="10"/>
                        <a:pt x="61" y="8"/>
                        <a:pt x="55" y="7"/>
                      </a:cubicBezTo>
                      <a:cubicBezTo>
                        <a:pt x="53" y="6"/>
                        <a:pt x="51" y="6"/>
                        <a:pt x="49" y="5"/>
                      </a:cubicBezTo>
                      <a:cubicBezTo>
                        <a:pt x="46" y="4"/>
                        <a:pt x="43" y="2"/>
                        <a:pt x="39" y="2"/>
                      </a:cubicBezTo>
                      <a:cubicBezTo>
                        <a:pt x="38" y="2"/>
                        <a:pt x="36" y="2"/>
                        <a:pt x="35" y="3"/>
                      </a:cubicBezTo>
                      <a:cubicBezTo>
                        <a:pt x="31" y="3"/>
                        <a:pt x="26" y="2"/>
                        <a:pt x="23" y="1"/>
                      </a:cubicBez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23" y="2"/>
                        <a:pt x="23" y="2"/>
                        <a:pt x="23" y="2"/>
                      </a:cubicBezTo>
                      <a:cubicBezTo>
                        <a:pt x="23" y="2"/>
                        <a:pt x="23" y="3"/>
                        <a:pt x="23" y="3"/>
                      </a:cubicBezTo>
                      <a:cubicBezTo>
                        <a:pt x="23" y="3"/>
                        <a:pt x="23" y="3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4"/>
                        <a:pt x="23" y="4"/>
                        <a:pt x="23" y="4"/>
                      </a:cubicBezTo>
                      <a:cubicBezTo>
                        <a:pt x="23" y="8"/>
                        <a:pt x="20" y="9"/>
                        <a:pt x="18" y="9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18" y="9"/>
                        <a:pt x="17" y="9"/>
                        <a:pt x="17" y="9"/>
                      </a:cubicBezTo>
                      <a:cubicBezTo>
                        <a:pt x="17" y="9"/>
                        <a:pt x="16" y="10"/>
                        <a:pt x="16" y="10"/>
                      </a:cubicBezTo>
                      <a:cubicBezTo>
                        <a:pt x="14" y="12"/>
                        <a:pt x="13" y="13"/>
                        <a:pt x="12" y="14"/>
                      </a:cubicBezTo>
                      <a:cubicBezTo>
                        <a:pt x="11" y="15"/>
                        <a:pt x="10" y="16"/>
                        <a:pt x="9" y="17"/>
                      </a:cubicBezTo>
                      <a:cubicBezTo>
                        <a:pt x="8" y="18"/>
                        <a:pt x="8" y="19"/>
                        <a:pt x="9" y="20"/>
                      </a:cubicBezTo>
                      <a:cubicBezTo>
                        <a:pt x="10" y="22"/>
                        <a:pt x="8" y="28"/>
                        <a:pt x="7" y="30"/>
                      </a:cubicBezTo>
                      <a:cubicBezTo>
                        <a:pt x="6" y="32"/>
                        <a:pt x="4" y="33"/>
                        <a:pt x="3" y="3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3" name="Rectangle 1311">
                  <a:extLst>
                    <a:ext uri="{FF2B5EF4-FFF2-40B4-BE49-F238E27FC236}">
                      <a16:creationId xmlns:a16="http://schemas.microsoft.com/office/drawing/2014/main" id="{79EBA99D-9911-442F-A011-7FA1D6835D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95" y="2607"/>
                  <a:ext cx="1" cy="1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4" name="Freeform 1312">
                  <a:extLst>
                    <a:ext uri="{FF2B5EF4-FFF2-40B4-BE49-F238E27FC236}">
                      <a16:creationId xmlns:a16="http://schemas.microsoft.com/office/drawing/2014/main" id="{2D3FF311-EF1B-46B9-AE84-2BB45D07E8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5" y="260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5" name="Freeform 1313">
                  <a:extLst>
                    <a:ext uri="{FF2B5EF4-FFF2-40B4-BE49-F238E27FC236}">
                      <a16:creationId xmlns:a16="http://schemas.microsoft.com/office/drawing/2014/main" id="{3855AA8F-CB32-48A2-966A-9DC126FE90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6" y="2631"/>
                  <a:ext cx="4" cy="4"/>
                </a:xfrm>
                <a:custGeom>
                  <a:avLst/>
                  <a:gdLst>
                    <a:gd name="T0" fmla="*/ 4 w 4"/>
                    <a:gd name="T1" fmla="*/ 0 h 4"/>
                    <a:gd name="T2" fmla="*/ 0 w 4"/>
                    <a:gd name="T3" fmla="*/ 4 h 4"/>
                    <a:gd name="T4" fmla="*/ 0 w 4"/>
                    <a:gd name="T5" fmla="*/ 4 h 4"/>
                    <a:gd name="T6" fmla="*/ 4 w 4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4">
                      <a:moveTo>
                        <a:pt x="4" y="0"/>
                      </a:moveTo>
                      <a:cubicBezTo>
                        <a:pt x="3" y="2"/>
                        <a:pt x="1" y="3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1" y="3"/>
                        <a:pt x="3" y="2"/>
                        <a:pt x="4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6" name="Freeform 1314">
                  <a:extLst>
                    <a:ext uri="{FF2B5EF4-FFF2-40B4-BE49-F238E27FC236}">
                      <a16:creationId xmlns:a16="http://schemas.microsoft.com/office/drawing/2014/main" id="{882AAFF5-85AE-47AD-A0D7-BD9436D053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82" y="2612"/>
                  <a:ext cx="6" cy="7"/>
                </a:xfrm>
                <a:custGeom>
                  <a:avLst/>
                  <a:gdLst>
                    <a:gd name="T0" fmla="*/ 7 w 7"/>
                    <a:gd name="T1" fmla="*/ 0 h 7"/>
                    <a:gd name="T2" fmla="*/ 3 w 7"/>
                    <a:gd name="T3" fmla="*/ 4 h 7"/>
                    <a:gd name="T4" fmla="*/ 0 w 7"/>
                    <a:gd name="T5" fmla="*/ 7 h 7"/>
                    <a:gd name="T6" fmla="*/ 3 w 7"/>
                    <a:gd name="T7" fmla="*/ 4 h 7"/>
                    <a:gd name="T8" fmla="*/ 7 w 7"/>
                    <a:gd name="T9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7">
                      <a:moveTo>
                        <a:pt x="7" y="0"/>
                      </a:moveTo>
                      <a:cubicBezTo>
                        <a:pt x="5" y="2"/>
                        <a:pt x="4" y="3"/>
                        <a:pt x="3" y="4"/>
                      </a:cubicBezTo>
                      <a:cubicBezTo>
                        <a:pt x="2" y="5"/>
                        <a:pt x="1" y="6"/>
                        <a:pt x="0" y="7"/>
                      </a:cubicBezTo>
                      <a:cubicBezTo>
                        <a:pt x="1" y="6"/>
                        <a:pt x="2" y="5"/>
                        <a:pt x="3" y="4"/>
                      </a:cubicBezTo>
                      <a:cubicBezTo>
                        <a:pt x="4" y="3"/>
                        <a:pt x="5" y="2"/>
                        <a:pt x="7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7" name="Freeform 1315">
                  <a:extLst>
                    <a:ext uri="{FF2B5EF4-FFF2-40B4-BE49-F238E27FC236}">
                      <a16:creationId xmlns:a16="http://schemas.microsoft.com/office/drawing/2014/main" id="{D564C979-5DD4-4F8E-B85C-227E983FF8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5" y="2605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8" name="Freeform 1316">
                  <a:extLst>
                    <a:ext uri="{FF2B5EF4-FFF2-40B4-BE49-F238E27FC236}">
                      <a16:creationId xmlns:a16="http://schemas.microsoft.com/office/drawing/2014/main" id="{1A4CF07F-4048-4EDC-9FED-FB70A613FA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4" y="2636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  <a:gd name="T3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89" name="Oval 1317">
                  <a:extLst>
                    <a:ext uri="{FF2B5EF4-FFF2-40B4-BE49-F238E27FC236}">
                      <a16:creationId xmlns:a16="http://schemas.microsoft.com/office/drawing/2014/main" id="{34BCDB1D-88D2-4C13-A348-2CB4747913F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73" y="2637"/>
                  <a:ext cx="1" cy="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0" name="Freeform 1318">
                  <a:extLst>
                    <a:ext uri="{FF2B5EF4-FFF2-40B4-BE49-F238E27FC236}">
                      <a16:creationId xmlns:a16="http://schemas.microsoft.com/office/drawing/2014/main" id="{59419809-3E96-4599-9B87-9DD4FF6029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5" y="2703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1" y="0"/>
                        <a:pt x="0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1" name="Freeform 1319">
                  <a:extLst>
                    <a:ext uri="{FF2B5EF4-FFF2-40B4-BE49-F238E27FC236}">
                      <a16:creationId xmlns:a16="http://schemas.microsoft.com/office/drawing/2014/main" id="{7F186616-FBF2-4506-8265-B6145245BB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4" y="2703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2" name="Freeform 1320">
                  <a:extLst>
                    <a:ext uri="{FF2B5EF4-FFF2-40B4-BE49-F238E27FC236}">
                      <a16:creationId xmlns:a16="http://schemas.microsoft.com/office/drawing/2014/main" id="{44820EBF-B89C-4499-8089-8B46A5970F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7" y="2706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3" name="Freeform 1321">
                  <a:extLst>
                    <a:ext uri="{FF2B5EF4-FFF2-40B4-BE49-F238E27FC236}">
                      <a16:creationId xmlns:a16="http://schemas.microsoft.com/office/drawing/2014/main" id="{AC3ED5E3-9006-4058-86CE-6918BFA574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5" y="2635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4" name="Freeform 1322">
                  <a:extLst>
                    <a:ext uri="{FF2B5EF4-FFF2-40B4-BE49-F238E27FC236}">
                      <a16:creationId xmlns:a16="http://schemas.microsoft.com/office/drawing/2014/main" id="{6D42FDBA-E923-4CC7-8A39-259CAA40D3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0" y="2711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5" name="Freeform 1323">
                  <a:extLst>
                    <a:ext uri="{FF2B5EF4-FFF2-40B4-BE49-F238E27FC236}">
                      <a16:creationId xmlns:a16="http://schemas.microsoft.com/office/drawing/2014/main" id="{962D75A3-B69C-43D2-B855-A806E7483D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6" y="2704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6" name="Freeform 1324">
                  <a:extLst>
                    <a:ext uri="{FF2B5EF4-FFF2-40B4-BE49-F238E27FC236}">
                      <a16:creationId xmlns:a16="http://schemas.microsoft.com/office/drawing/2014/main" id="{4B734E45-B1CF-401D-9D7E-AB71CD7258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4" y="263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7" name="Freeform 1325">
                  <a:extLst>
                    <a:ext uri="{FF2B5EF4-FFF2-40B4-BE49-F238E27FC236}">
                      <a16:creationId xmlns:a16="http://schemas.microsoft.com/office/drawing/2014/main" id="{52EDE2BC-CAFA-4D50-B191-EB3C5832F7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8" y="2707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8" name="Freeform 1326">
                  <a:extLst>
                    <a:ext uri="{FF2B5EF4-FFF2-40B4-BE49-F238E27FC236}">
                      <a16:creationId xmlns:a16="http://schemas.microsoft.com/office/drawing/2014/main" id="{81F02DEA-8757-4586-A73F-529FB17CA8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9" y="2709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99" name="Freeform 1327">
                  <a:extLst>
                    <a:ext uri="{FF2B5EF4-FFF2-40B4-BE49-F238E27FC236}">
                      <a16:creationId xmlns:a16="http://schemas.microsoft.com/office/drawing/2014/main" id="{C2245C7E-8EBB-45F9-9D71-3B4507B05C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3" y="2636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0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0" name="Freeform 1328">
                  <a:extLst>
                    <a:ext uri="{FF2B5EF4-FFF2-40B4-BE49-F238E27FC236}">
                      <a16:creationId xmlns:a16="http://schemas.microsoft.com/office/drawing/2014/main" id="{AAAF0736-FD98-4CA2-A24F-AED71588DB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4" y="2635"/>
                  <a:ext cx="2" cy="1"/>
                </a:xfrm>
                <a:custGeom>
                  <a:avLst/>
                  <a:gdLst>
                    <a:gd name="T0" fmla="*/ 0 w 2"/>
                    <a:gd name="T1" fmla="*/ 1 h 1"/>
                    <a:gd name="T2" fmla="*/ 0 w 2"/>
                    <a:gd name="T3" fmla="*/ 1 h 1"/>
                    <a:gd name="T4" fmla="*/ 1 w 2"/>
                    <a:gd name="T5" fmla="*/ 1 h 1"/>
                    <a:gd name="T6" fmla="*/ 2 w 2"/>
                    <a:gd name="T7" fmla="*/ 0 h 1"/>
                    <a:gd name="T8" fmla="*/ 2 w 2"/>
                    <a:gd name="T9" fmla="*/ 0 h 1"/>
                    <a:gd name="T10" fmla="*/ 1 w 2"/>
                    <a:gd name="T11" fmla="*/ 1 h 1"/>
                    <a:gd name="T12" fmla="*/ 0 w 2"/>
                    <a:gd name="T13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1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1" name="Freeform 1329">
                  <a:extLst>
                    <a:ext uri="{FF2B5EF4-FFF2-40B4-BE49-F238E27FC236}">
                      <a16:creationId xmlns:a16="http://schemas.microsoft.com/office/drawing/2014/main" id="{D47E9FE0-5B61-4805-B3F2-D621311956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0" y="2824"/>
                  <a:ext cx="16" cy="4"/>
                </a:xfrm>
                <a:custGeom>
                  <a:avLst/>
                  <a:gdLst>
                    <a:gd name="T0" fmla="*/ 0 w 17"/>
                    <a:gd name="T1" fmla="*/ 5 h 5"/>
                    <a:gd name="T2" fmla="*/ 0 w 17"/>
                    <a:gd name="T3" fmla="*/ 5 h 5"/>
                    <a:gd name="T4" fmla="*/ 0 w 17"/>
                    <a:gd name="T5" fmla="*/ 5 h 5"/>
                    <a:gd name="T6" fmla="*/ 1 w 17"/>
                    <a:gd name="T7" fmla="*/ 5 h 5"/>
                    <a:gd name="T8" fmla="*/ 12 w 17"/>
                    <a:gd name="T9" fmla="*/ 2 h 5"/>
                    <a:gd name="T10" fmla="*/ 17 w 17"/>
                    <a:gd name="T11" fmla="*/ 1 h 5"/>
                    <a:gd name="T12" fmla="*/ 14 w 17"/>
                    <a:gd name="T13" fmla="*/ 1 h 5"/>
                    <a:gd name="T14" fmla="*/ 11 w 17"/>
                    <a:gd name="T15" fmla="*/ 2 h 5"/>
                    <a:gd name="T16" fmla="*/ 11 w 17"/>
                    <a:gd name="T17" fmla="*/ 2 h 5"/>
                    <a:gd name="T18" fmla="*/ 8 w 17"/>
                    <a:gd name="T19" fmla="*/ 3 h 5"/>
                    <a:gd name="T20" fmla="*/ 8 w 17"/>
                    <a:gd name="T21" fmla="*/ 3 h 5"/>
                    <a:gd name="T22" fmla="*/ 4 w 17"/>
                    <a:gd name="T23" fmla="*/ 3 h 5"/>
                    <a:gd name="T24" fmla="*/ 4 w 17"/>
                    <a:gd name="T25" fmla="*/ 3 h 5"/>
                    <a:gd name="T26" fmla="*/ 1 w 17"/>
                    <a:gd name="T27" fmla="*/ 3 h 5"/>
                    <a:gd name="T28" fmla="*/ 1 w 17"/>
                    <a:gd name="T29" fmla="*/ 3 h 5"/>
                    <a:gd name="T30" fmla="*/ 0 w 17"/>
                    <a:gd name="T31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7" h="5">
                      <a:moveTo>
                        <a:pt x="0" y="5"/>
                      </a:move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0" y="5"/>
                        <a:pt x="1" y="5"/>
                        <a:pt x="1" y="5"/>
                      </a:cubicBezTo>
                      <a:cubicBezTo>
                        <a:pt x="4" y="5"/>
                        <a:pt x="11" y="4"/>
                        <a:pt x="12" y="2"/>
                      </a:cubicBezTo>
                      <a:cubicBezTo>
                        <a:pt x="14" y="1"/>
                        <a:pt x="15" y="1"/>
                        <a:pt x="17" y="1"/>
                      </a:cubicBezTo>
                      <a:cubicBezTo>
                        <a:pt x="16" y="0"/>
                        <a:pt x="15" y="0"/>
                        <a:pt x="14" y="1"/>
                      </a:cubicBezTo>
                      <a:cubicBezTo>
                        <a:pt x="13" y="1"/>
                        <a:pt x="12" y="2"/>
                        <a:pt x="11" y="2"/>
                      </a:cubicBezTo>
                      <a:cubicBezTo>
                        <a:pt x="11" y="2"/>
                        <a:pt x="11" y="2"/>
                        <a:pt x="11" y="2"/>
                      </a:cubicBezTo>
                      <a:cubicBezTo>
                        <a:pt x="10" y="2"/>
                        <a:pt x="9" y="3"/>
                        <a:pt x="8" y="3"/>
                      </a:cubicBezTo>
                      <a:cubicBezTo>
                        <a:pt x="8" y="3"/>
                        <a:pt x="8" y="3"/>
                        <a:pt x="8" y="3"/>
                      </a:cubicBezTo>
                      <a:cubicBezTo>
                        <a:pt x="7" y="3"/>
                        <a:pt x="5" y="3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3" y="3"/>
                        <a:pt x="2" y="3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4"/>
                        <a:pt x="0" y="4"/>
                        <a:pt x="0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2" name="Freeform 1330">
                  <a:extLst>
                    <a:ext uri="{FF2B5EF4-FFF2-40B4-BE49-F238E27FC236}">
                      <a16:creationId xmlns:a16="http://schemas.microsoft.com/office/drawing/2014/main" id="{D576D0BF-3632-45FB-A142-0B1E70B20D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3" y="2793"/>
                  <a:ext cx="59" cy="45"/>
                </a:xfrm>
                <a:custGeom>
                  <a:avLst/>
                  <a:gdLst>
                    <a:gd name="T0" fmla="*/ 39 w 62"/>
                    <a:gd name="T1" fmla="*/ 42 h 47"/>
                    <a:gd name="T2" fmla="*/ 56 w 62"/>
                    <a:gd name="T3" fmla="*/ 47 h 47"/>
                    <a:gd name="T4" fmla="*/ 58 w 62"/>
                    <a:gd name="T5" fmla="*/ 47 h 47"/>
                    <a:gd name="T6" fmla="*/ 60 w 62"/>
                    <a:gd name="T7" fmla="*/ 47 h 47"/>
                    <a:gd name="T8" fmla="*/ 61 w 62"/>
                    <a:gd name="T9" fmla="*/ 47 h 47"/>
                    <a:gd name="T10" fmla="*/ 62 w 62"/>
                    <a:gd name="T11" fmla="*/ 44 h 47"/>
                    <a:gd name="T12" fmla="*/ 62 w 62"/>
                    <a:gd name="T13" fmla="*/ 43 h 47"/>
                    <a:gd name="T14" fmla="*/ 62 w 62"/>
                    <a:gd name="T15" fmla="*/ 42 h 47"/>
                    <a:gd name="T16" fmla="*/ 62 w 62"/>
                    <a:gd name="T17" fmla="*/ 41 h 47"/>
                    <a:gd name="T18" fmla="*/ 62 w 62"/>
                    <a:gd name="T19" fmla="*/ 41 h 47"/>
                    <a:gd name="T20" fmla="*/ 62 w 62"/>
                    <a:gd name="T21" fmla="*/ 40 h 47"/>
                    <a:gd name="T22" fmla="*/ 54 w 62"/>
                    <a:gd name="T23" fmla="*/ 27 h 47"/>
                    <a:gd name="T24" fmla="*/ 52 w 62"/>
                    <a:gd name="T25" fmla="*/ 24 h 47"/>
                    <a:gd name="T26" fmla="*/ 52 w 62"/>
                    <a:gd name="T27" fmla="*/ 24 h 47"/>
                    <a:gd name="T28" fmla="*/ 52 w 62"/>
                    <a:gd name="T29" fmla="*/ 21 h 47"/>
                    <a:gd name="T30" fmla="*/ 51 w 62"/>
                    <a:gd name="T31" fmla="*/ 20 h 47"/>
                    <a:gd name="T32" fmla="*/ 50 w 62"/>
                    <a:gd name="T33" fmla="*/ 19 h 47"/>
                    <a:gd name="T34" fmla="*/ 49 w 62"/>
                    <a:gd name="T35" fmla="*/ 18 h 47"/>
                    <a:gd name="T36" fmla="*/ 40 w 62"/>
                    <a:gd name="T37" fmla="*/ 9 h 47"/>
                    <a:gd name="T38" fmla="*/ 35 w 62"/>
                    <a:gd name="T39" fmla="*/ 7 h 47"/>
                    <a:gd name="T40" fmla="*/ 29 w 62"/>
                    <a:gd name="T41" fmla="*/ 1 h 47"/>
                    <a:gd name="T42" fmla="*/ 21 w 62"/>
                    <a:gd name="T43" fmla="*/ 2 h 47"/>
                    <a:gd name="T44" fmla="*/ 10 w 62"/>
                    <a:gd name="T45" fmla="*/ 2 h 47"/>
                    <a:gd name="T46" fmla="*/ 9 w 62"/>
                    <a:gd name="T47" fmla="*/ 4 h 47"/>
                    <a:gd name="T48" fmla="*/ 8 w 62"/>
                    <a:gd name="T49" fmla="*/ 5 h 47"/>
                    <a:gd name="T50" fmla="*/ 7 w 62"/>
                    <a:gd name="T51" fmla="*/ 6 h 47"/>
                    <a:gd name="T52" fmla="*/ 6 w 62"/>
                    <a:gd name="T53" fmla="*/ 7 h 47"/>
                    <a:gd name="T54" fmla="*/ 3 w 62"/>
                    <a:gd name="T55" fmla="*/ 16 h 47"/>
                    <a:gd name="T56" fmla="*/ 8 w 62"/>
                    <a:gd name="T57" fmla="*/ 31 h 47"/>
                    <a:gd name="T58" fmla="*/ 10 w 62"/>
                    <a:gd name="T59" fmla="*/ 31 h 47"/>
                    <a:gd name="T60" fmla="*/ 13 w 62"/>
                    <a:gd name="T61" fmla="*/ 31 h 47"/>
                    <a:gd name="T62" fmla="*/ 16 w 62"/>
                    <a:gd name="T63" fmla="*/ 30 h 47"/>
                    <a:gd name="T64" fmla="*/ 22 w 62"/>
                    <a:gd name="T65" fmla="*/ 28 h 47"/>
                    <a:gd name="T66" fmla="*/ 31 w 62"/>
                    <a:gd name="T67" fmla="*/ 33 h 47"/>
                    <a:gd name="T68" fmla="*/ 41 w 62"/>
                    <a:gd name="T69" fmla="*/ 36 h 47"/>
                    <a:gd name="T70" fmla="*/ 30 w 62"/>
                    <a:gd name="T71" fmla="*/ 40 h 47"/>
                    <a:gd name="T72" fmla="*/ 22 w 62"/>
                    <a:gd name="T73" fmla="*/ 37 h 47"/>
                    <a:gd name="T74" fmla="*/ 8 w 62"/>
                    <a:gd name="T75" fmla="*/ 41 h 47"/>
                    <a:gd name="T76" fmla="*/ 7 w 62"/>
                    <a:gd name="T77" fmla="*/ 41 h 47"/>
                    <a:gd name="T78" fmla="*/ 7 w 62"/>
                    <a:gd name="T79" fmla="*/ 41 h 47"/>
                    <a:gd name="T80" fmla="*/ 8 w 62"/>
                    <a:gd name="T81" fmla="*/ 44 h 47"/>
                    <a:gd name="T82" fmla="*/ 10 w 62"/>
                    <a:gd name="T83" fmla="*/ 44 h 47"/>
                    <a:gd name="T84" fmla="*/ 12 w 62"/>
                    <a:gd name="T85" fmla="*/ 44 h 47"/>
                    <a:gd name="T86" fmla="*/ 13 w 62"/>
                    <a:gd name="T87" fmla="*/ 45 h 47"/>
                    <a:gd name="T88" fmla="*/ 13 w 62"/>
                    <a:gd name="T89" fmla="*/ 46 h 47"/>
                    <a:gd name="T90" fmla="*/ 15 w 62"/>
                    <a:gd name="T91" fmla="*/ 46 h 47"/>
                    <a:gd name="T92" fmla="*/ 16 w 62"/>
                    <a:gd name="T93" fmla="*/ 45 h 47"/>
                    <a:gd name="T94" fmla="*/ 18 w 62"/>
                    <a:gd name="T95" fmla="*/ 44 h 47"/>
                    <a:gd name="T96" fmla="*/ 19 w 62"/>
                    <a:gd name="T97" fmla="*/ 43 h 47"/>
                    <a:gd name="T98" fmla="*/ 36 w 62"/>
                    <a:gd name="T99" fmla="*/ 42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62" h="47">
                      <a:moveTo>
                        <a:pt x="36" y="41"/>
                      </a:move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46" y="43"/>
                        <a:pt x="48" y="45"/>
                        <a:pt x="48" y="46"/>
                      </a:cubicBezTo>
                      <a:cubicBezTo>
                        <a:pt x="49" y="47"/>
                        <a:pt x="52" y="47"/>
                        <a:pt x="56" y="47"/>
                      </a:cubicBezTo>
                      <a:cubicBezTo>
                        <a:pt x="56" y="47"/>
                        <a:pt x="57" y="47"/>
                        <a:pt x="57" y="47"/>
                      </a:cubicBezTo>
                      <a:cubicBezTo>
                        <a:pt x="58" y="47"/>
                        <a:pt x="58" y="47"/>
                        <a:pt x="58" y="47"/>
                      </a:cubicBezTo>
                      <a:cubicBezTo>
                        <a:pt x="58" y="47"/>
                        <a:pt x="59" y="47"/>
                        <a:pt x="59" y="47"/>
                      </a:cubicBezTo>
                      <a:cubicBezTo>
                        <a:pt x="59" y="47"/>
                        <a:pt x="60" y="47"/>
                        <a:pt x="60" y="47"/>
                      </a:cubicBezTo>
                      <a:cubicBezTo>
                        <a:pt x="60" y="47"/>
                        <a:pt x="60" y="47"/>
                        <a:pt x="61" y="47"/>
                      </a:cubicBezTo>
                      <a:cubicBezTo>
                        <a:pt x="61" y="47"/>
                        <a:pt x="61" y="47"/>
                        <a:pt x="61" y="47"/>
                      </a:cubicBezTo>
                      <a:cubicBezTo>
                        <a:pt x="62" y="46"/>
                        <a:pt x="62" y="46"/>
                        <a:pt x="62" y="46"/>
                      </a:cubicBezTo>
                      <a:cubicBezTo>
                        <a:pt x="62" y="45"/>
                        <a:pt x="62" y="45"/>
                        <a:pt x="62" y="44"/>
                      </a:cubicBezTo>
                      <a:cubicBezTo>
                        <a:pt x="62" y="44"/>
                        <a:pt x="62" y="44"/>
                        <a:pt x="62" y="44"/>
                      </a:cubicBezTo>
                      <a:cubicBezTo>
                        <a:pt x="62" y="43"/>
                        <a:pt x="62" y="43"/>
                        <a:pt x="62" y="43"/>
                      </a:cubicBezTo>
                      <a:cubicBezTo>
                        <a:pt x="62" y="43"/>
                        <a:pt x="62" y="42"/>
                        <a:pt x="62" y="42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62" y="42"/>
                        <a:pt x="62" y="42"/>
                        <a:pt x="62" y="42"/>
                      </a:cubicBezTo>
                      <a:cubicBezTo>
                        <a:pt x="62" y="41"/>
                        <a:pt x="62" y="41"/>
                        <a:pt x="62" y="41"/>
                      </a:cubicBezTo>
                      <a:cubicBezTo>
                        <a:pt x="62" y="41"/>
                        <a:pt x="62" y="41"/>
                        <a:pt x="62" y="41"/>
                      </a:cubicBezTo>
                      <a:cubicBezTo>
                        <a:pt x="62" y="41"/>
                        <a:pt x="62" y="41"/>
                        <a:pt x="62" y="41"/>
                      </a:cubicBezTo>
                      <a:cubicBezTo>
                        <a:pt x="62" y="40"/>
                        <a:pt x="62" y="40"/>
                        <a:pt x="62" y="40"/>
                      </a:cubicBezTo>
                      <a:cubicBezTo>
                        <a:pt x="62" y="40"/>
                        <a:pt x="62" y="40"/>
                        <a:pt x="62" y="40"/>
                      </a:cubicBezTo>
                      <a:cubicBezTo>
                        <a:pt x="61" y="39"/>
                        <a:pt x="59" y="37"/>
                        <a:pt x="57" y="35"/>
                      </a:cubicBezTo>
                      <a:cubicBezTo>
                        <a:pt x="55" y="33"/>
                        <a:pt x="54" y="29"/>
                        <a:pt x="54" y="27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52" y="23"/>
                        <a:pt x="52" y="23"/>
                        <a:pt x="52" y="21"/>
                      </a:cubicBezTo>
                      <a:cubicBezTo>
                        <a:pt x="52" y="21"/>
                        <a:pt x="52" y="21"/>
                        <a:pt x="52" y="21"/>
                      </a:cubicBezTo>
                      <a:cubicBezTo>
                        <a:pt x="51" y="21"/>
                        <a:pt x="51" y="21"/>
                        <a:pt x="51" y="20"/>
                      </a:cubicBezTo>
                      <a:cubicBezTo>
                        <a:pt x="51" y="20"/>
                        <a:pt x="51" y="20"/>
                        <a:pt x="51" y="20"/>
                      </a:cubicBezTo>
                      <a:cubicBezTo>
                        <a:pt x="51" y="20"/>
                        <a:pt x="50" y="19"/>
                        <a:pt x="50" y="19"/>
                      </a:cubicBezTo>
                      <a:cubicBezTo>
                        <a:pt x="50" y="19"/>
                        <a:pt x="50" y="19"/>
                        <a:pt x="50" y="19"/>
                      </a:cubicBezTo>
                      <a:cubicBezTo>
                        <a:pt x="50" y="19"/>
                        <a:pt x="49" y="18"/>
                        <a:pt x="49" y="18"/>
                      </a:cubicBezTo>
                      <a:cubicBezTo>
                        <a:pt x="49" y="18"/>
                        <a:pt x="49" y="18"/>
                        <a:pt x="49" y="18"/>
                      </a:cubicBezTo>
                      <a:cubicBezTo>
                        <a:pt x="48" y="18"/>
                        <a:pt x="48" y="17"/>
                        <a:pt x="47" y="17"/>
                      </a:cubicBezTo>
                      <a:cubicBezTo>
                        <a:pt x="44" y="16"/>
                        <a:pt x="41" y="12"/>
                        <a:pt x="40" y="9"/>
                      </a:cubicBezTo>
                      <a:cubicBezTo>
                        <a:pt x="39" y="9"/>
                        <a:pt x="39" y="8"/>
                        <a:pt x="39" y="7"/>
                      </a:cubicBezTo>
                      <a:cubicBezTo>
                        <a:pt x="35" y="7"/>
                        <a:pt x="35" y="7"/>
                        <a:pt x="35" y="7"/>
                      </a:cubicBez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34" y="5"/>
                        <a:pt x="31" y="2"/>
                        <a:pt x="29" y="1"/>
                      </a:cubicBezTo>
                      <a:cubicBezTo>
                        <a:pt x="27" y="0"/>
                        <a:pt x="23" y="2"/>
                        <a:pt x="22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1" y="2"/>
                        <a:pt x="18" y="3"/>
                        <a:pt x="15" y="3"/>
                      </a:cubicBezTo>
                      <a:cubicBezTo>
                        <a:pt x="13" y="3"/>
                        <a:pt x="12" y="2"/>
                        <a:pt x="10" y="2"/>
                      </a:cubicBezTo>
                      <a:cubicBezTo>
                        <a:pt x="10" y="2"/>
                        <a:pt x="10" y="2"/>
                        <a:pt x="9" y="3"/>
                      </a:cubicBezTo>
                      <a:cubicBezTo>
                        <a:pt x="9" y="3"/>
                        <a:pt x="9" y="3"/>
                        <a:pt x="9" y="4"/>
                      </a:cubicBezTo>
                      <a:cubicBezTo>
                        <a:pt x="9" y="4"/>
                        <a:pt x="9" y="4"/>
                        <a:pt x="8" y="5"/>
                      </a:cubicBezTo>
                      <a:cubicBezTo>
                        <a:pt x="8" y="5"/>
                        <a:pt x="8" y="5"/>
                        <a:pt x="8" y="5"/>
                      </a:cubicBezTo>
                      <a:cubicBezTo>
                        <a:pt x="8" y="5"/>
                        <a:pt x="8" y="6"/>
                        <a:pt x="8" y="6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7" y="6"/>
                        <a:pt x="7" y="7"/>
                        <a:pt x="7" y="7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6" y="7"/>
                        <a:pt x="6" y="7"/>
                        <a:pt x="6" y="7"/>
                      </a:cubicBezTo>
                      <a:cubicBezTo>
                        <a:pt x="5" y="10"/>
                        <a:pt x="5" y="14"/>
                        <a:pt x="3" y="16"/>
                      </a:cubicBezTo>
                      <a:cubicBezTo>
                        <a:pt x="0" y="20"/>
                        <a:pt x="4" y="27"/>
                        <a:pt x="7" y="29"/>
                      </a:cubicBezTo>
                      <a:cubicBezTo>
                        <a:pt x="7" y="30"/>
                        <a:pt x="8" y="30"/>
                        <a:pt x="8" y="31"/>
                      </a:cubicBezTo>
                      <a:cubicBezTo>
                        <a:pt x="8" y="31"/>
                        <a:pt x="9" y="31"/>
                        <a:pt x="9" y="31"/>
                      </a:cubicBezTo>
                      <a:cubicBezTo>
                        <a:pt x="9" y="31"/>
                        <a:pt x="10" y="31"/>
                        <a:pt x="10" y="31"/>
                      </a:cubicBezTo>
                      <a:cubicBezTo>
                        <a:pt x="11" y="31"/>
                        <a:pt x="12" y="31"/>
                        <a:pt x="12" y="31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4" y="31"/>
                        <a:pt x="15" y="31"/>
                        <a:pt x="15" y="30"/>
                      </a:cubicBezTo>
                      <a:cubicBezTo>
                        <a:pt x="16" y="30"/>
                        <a:pt x="16" y="30"/>
                        <a:pt x="16" y="30"/>
                      </a:cubicBezTo>
                      <a:cubicBezTo>
                        <a:pt x="17" y="30"/>
                        <a:pt x="18" y="29"/>
                        <a:pt x="19" y="29"/>
                      </a:cubicBezTo>
                      <a:cubicBezTo>
                        <a:pt x="20" y="28"/>
                        <a:pt x="21" y="28"/>
                        <a:pt x="22" y="28"/>
                      </a:cubicBezTo>
                      <a:cubicBezTo>
                        <a:pt x="25" y="28"/>
                        <a:pt x="26" y="30"/>
                        <a:pt x="27" y="31"/>
                      </a:cubicBezTo>
                      <a:cubicBezTo>
                        <a:pt x="28" y="32"/>
                        <a:pt x="29" y="33"/>
                        <a:pt x="31" y="33"/>
                      </a:cubicBezTo>
                      <a:cubicBezTo>
                        <a:pt x="37" y="34"/>
                        <a:pt x="38" y="34"/>
                        <a:pt x="38" y="35"/>
                      </a:cubicBezTo>
                      <a:cubicBezTo>
                        <a:pt x="41" y="36"/>
                        <a:pt x="41" y="36"/>
                        <a:pt x="41" y="36"/>
                      </a:cubicBezTo>
                      <a:cubicBezTo>
                        <a:pt x="38" y="38"/>
                        <a:pt x="38" y="38"/>
                        <a:pt x="38" y="38"/>
                      </a:cubicBezTo>
                      <a:cubicBezTo>
                        <a:pt x="38" y="38"/>
                        <a:pt x="34" y="41"/>
                        <a:pt x="30" y="40"/>
                      </a:cubicBezTo>
                      <a:cubicBezTo>
                        <a:pt x="28" y="40"/>
                        <a:pt x="27" y="39"/>
                        <a:pt x="25" y="38"/>
                      </a:cubicBezTo>
                      <a:cubicBezTo>
                        <a:pt x="24" y="38"/>
                        <a:pt x="23" y="37"/>
                        <a:pt x="22" y="37"/>
                      </a:cubicBezTo>
                      <a:cubicBezTo>
                        <a:pt x="19" y="40"/>
                        <a:pt x="10" y="41"/>
                        <a:pt x="8" y="41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8" y="41"/>
                        <a:pt x="8" y="41"/>
                        <a:pt x="8" y="41"/>
                      </a:cubicBezTo>
                      <a:cubicBezTo>
                        <a:pt x="8" y="41"/>
                        <a:pt x="8" y="41"/>
                        <a:pt x="7" y="41"/>
                      </a:cubicBezTo>
                      <a:cubicBezTo>
                        <a:pt x="7" y="41"/>
                        <a:pt x="7" y="41"/>
                        <a:pt x="7" y="41"/>
                      </a:cubicBezTo>
                      <a:cubicBezTo>
                        <a:pt x="7" y="41"/>
                        <a:pt x="7" y="41"/>
                        <a:pt x="7" y="41"/>
                      </a:cubicBezTo>
                      <a:cubicBezTo>
                        <a:pt x="7" y="42"/>
                        <a:pt x="7" y="43"/>
                        <a:pt x="7" y="44"/>
                      </a:cubicBezTo>
                      <a:cubicBezTo>
                        <a:pt x="8" y="44"/>
                        <a:pt x="8" y="44"/>
                        <a:pt x="8" y="44"/>
                      </a:cubicBezTo>
                      <a:cubicBezTo>
                        <a:pt x="8" y="44"/>
                        <a:pt x="8" y="44"/>
                        <a:pt x="8" y="44"/>
                      </a:cubicBezTo>
                      <a:cubicBezTo>
                        <a:pt x="9" y="44"/>
                        <a:pt x="9" y="44"/>
                        <a:pt x="10" y="44"/>
                      </a:cubicBezTo>
                      <a:cubicBezTo>
                        <a:pt x="10" y="44"/>
                        <a:pt x="10" y="44"/>
                        <a:pt x="11" y="44"/>
                      </a:cubicBezTo>
                      <a:cubicBezTo>
                        <a:pt x="11" y="44"/>
                        <a:pt x="11" y="44"/>
                        <a:pt x="12" y="44"/>
                      </a:cubicBezTo>
                      <a:cubicBezTo>
                        <a:pt x="12" y="44"/>
                        <a:pt x="12" y="45"/>
                        <a:pt x="12" y="45"/>
                      </a:cubicBezTo>
                      <a:cubicBezTo>
                        <a:pt x="12" y="45"/>
                        <a:pt x="13" y="45"/>
                        <a:pt x="13" y="45"/>
                      </a:cubicBezTo>
                      <a:cubicBezTo>
                        <a:pt x="13" y="45"/>
                        <a:pt x="13" y="45"/>
                        <a:pt x="13" y="45"/>
                      </a:cubicBezTo>
                      <a:cubicBezTo>
                        <a:pt x="13" y="46"/>
                        <a:pt x="13" y="46"/>
                        <a:pt x="13" y="46"/>
                      </a:cubicBezTo>
                      <a:cubicBezTo>
                        <a:pt x="14" y="46"/>
                        <a:pt x="14" y="46"/>
                        <a:pt x="14" y="46"/>
                      </a:cubicBezTo>
                      <a:cubicBezTo>
                        <a:pt x="14" y="46"/>
                        <a:pt x="15" y="46"/>
                        <a:pt x="15" y="46"/>
                      </a:cubicBezTo>
                      <a:cubicBezTo>
                        <a:pt x="15" y="45"/>
                        <a:pt x="15" y="45"/>
                        <a:pt x="16" y="45"/>
                      </a:cubicBezTo>
                      <a:cubicBezTo>
                        <a:pt x="16" y="45"/>
                        <a:pt x="16" y="45"/>
                        <a:pt x="16" y="45"/>
                      </a:cubicBezTo>
                      <a:cubicBezTo>
                        <a:pt x="16" y="45"/>
                        <a:pt x="17" y="45"/>
                        <a:pt x="17" y="44"/>
                      </a:cubicBezTo>
                      <a:cubicBezTo>
                        <a:pt x="17" y="44"/>
                        <a:pt x="18" y="44"/>
                        <a:pt x="18" y="44"/>
                      </a:cubicBezTo>
                      <a:cubicBezTo>
                        <a:pt x="18" y="44"/>
                        <a:pt x="18" y="44"/>
                        <a:pt x="18" y="44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19" y="43"/>
                        <a:pt x="33" y="42"/>
                        <a:pt x="35" y="42"/>
                      </a:cubicBezTo>
                      <a:cubicBezTo>
                        <a:pt x="36" y="42"/>
                        <a:pt x="36" y="42"/>
                        <a:pt x="36" y="42"/>
                      </a:cubicBezTo>
                      <a:lnTo>
                        <a:pt x="36" y="4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3" name="Freeform 1331">
                  <a:extLst>
                    <a:ext uri="{FF2B5EF4-FFF2-40B4-BE49-F238E27FC236}">
                      <a16:creationId xmlns:a16="http://schemas.microsoft.com/office/drawing/2014/main" id="{4352B750-8B86-454E-9420-322CDBC997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1" y="283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4" name="Freeform 1332">
                  <a:extLst>
                    <a:ext uri="{FF2B5EF4-FFF2-40B4-BE49-F238E27FC236}">
                      <a16:creationId xmlns:a16="http://schemas.microsoft.com/office/drawing/2014/main" id="{134DA8C4-4FA9-4866-834C-8BACEDA535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0" y="283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5" name="Freeform 1333">
                  <a:extLst>
                    <a:ext uri="{FF2B5EF4-FFF2-40B4-BE49-F238E27FC236}">
                      <a16:creationId xmlns:a16="http://schemas.microsoft.com/office/drawing/2014/main" id="{FC6E77CB-3E55-43D7-B4F9-33761095F1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0" y="2832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6" name="Freeform 1334">
                  <a:extLst>
                    <a:ext uri="{FF2B5EF4-FFF2-40B4-BE49-F238E27FC236}">
                      <a16:creationId xmlns:a16="http://schemas.microsoft.com/office/drawing/2014/main" id="{4D5EB56E-48EB-401A-ABE6-BFB4F8F804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8" y="2821"/>
                  <a:ext cx="3" cy="1"/>
                </a:xfrm>
                <a:custGeom>
                  <a:avLst/>
                  <a:gdLst>
                    <a:gd name="T0" fmla="*/ 3 w 3"/>
                    <a:gd name="T1" fmla="*/ 0 h 1"/>
                    <a:gd name="T2" fmla="*/ 0 w 3"/>
                    <a:gd name="T3" fmla="*/ 1 h 1"/>
                    <a:gd name="T4" fmla="*/ 3 w 3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1">
                      <a:moveTo>
                        <a:pt x="3" y="0"/>
                      </a:moveTo>
                      <a:cubicBezTo>
                        <a:pt x="2" y="0"/>
                        <a:pt x="1" y="1"/>
                        <a:pt x="0" y="1"/>
                      </a:cubicBezTo>
                      <a:cubicBezTo>
                        <a:pt x="1" y="1"/>
                        <a:pt x="2" y="0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7" name="Freeform 1335">
                  <a:extLst>
                    <a:ext uri="{FF2B5EF4-FFF2-40B4-BE49-F238E27FC236}">
                      <a16:creationId xmlns:a16="http://schemas.microsoft.com/office/drawing/2014/main" id="{C586BCE0-5E76-4719-A025-0868F1D7FA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6" y="2822"/>
                  <a:ext cx="1" cy="1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1" y="1"/>
                        <a:pt x="2" y="1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8" name="Freeform 1336">
                  <a:extLst>
                    <a:ext uri="{FF2B5EF4-FFF2-40B4-BE49-F238E27FC236}">
                      <a16:creationId xmlns:a16="http://schemas.microsoft.com/office/drawing/2014/main" id="{722714FB-D812-4A92-BFE4-F4D4C732B5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3" y="2823"/>
                  <a:ext cx="2" cy="0"/>
                </a:xfrm>
                <a:custGeom>
                  <a:avLst/>
                  <a:gdLst>
                    <a:gd name="T0" fmla="*/ 2 w 2"/>
                    <a:gd name="T1" fmla="*/ 0 w 2"/>
                    <a:gd name="T2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09" name="Freeform 1337">
                  <a:extLst>
                    <a:ext uri="{FF2B5EF4-FFF2-40B4-BE49-F238E27FC236}">
                      <a16:creationId xmlns:a16="http://schemas.microsoft.com/office/drawing/2014/main" id="{5E600430-4509-4420-A8F3-BE7C922F5A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1" y="2823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0" name="Freeform 1338">
                  <a:extLst>
                    <a:ext uri="{FF2B5EF4-FFF2-40B4-BE49-F238E27FC236}">
                      <a16:creationId xmlns:a16="http://schemas.microsoft.com/office/drawing/2014/main" id="{E2C64A40-CD0B-486E-AAD6-7581920FAD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6" y="2837"/>
                  <a:ext cx="22" cy="13"/>
                </a:xfrm>
                <a:custGeom>
                  <a:avLst/>
                  <a:gdLst>
                    <a:gd name="T0" fmla="*/ 23 w 23"/>
                    <a:gd name="T1" fmla="*/ 0 h 14"/>
                    <a:gd name="T2" fmla="*/ 7 w 23"/>
                    <a:gd name="T3" fmla="*/ 1 h 14"/>
                    <a:gd name="T4" fmla="*/ 0 w 23"/>
                    <a:gd name="T5" fmla="*/ 4 h 14"/>
                    <a:gd name="T6" fmla="*/ 0 w 23"/>
                    <a:gd name="T7" fmla="*/ 4 h 14"/>
                    <a:gd name="T8" fmla="*/ 4 w 23"/>
                    <a:gd name="T9" fmla="*/ 5 h 14"/>
                    <a:gd name="T10" fmla="*/ 8 w 23"/>
                    <a:gd name="T11" fmla="*/ 12 h 14"/>
                    <a:gd name="T12" fmla="*/ 9 w 23"/>
                    <a:gd name="T13" fmla="*/ 14 h 14"/>
                    <a:gd name="T14" fmla="*/ 9 w 23"/>
                    <a:gd name="T15" fmla="*/ 14 h 14"/>
                    <a:gd name="T16" fmla="*/ 9 w 23"/>
                    <a:gd name="T17" fmla="*/ 14 h 14"/>
                    <a:gd name="T18" fmla="*/ 11 w 23"/>
                    <a:gd name="T19" fmla="*/ 13 h 14"/>
                    <a:gd name="T20" fmla="*/ 20 w 23"/>
                    <a:gd name="T21" fmla="*/ 8 h 14"/>
                    <a:gd name="T22" fmla="*/ 21 w 23"/>
                    <a:gd name="T23" fmla="*/ 8 h 14"/>
                    <a:gd name="T24" fmla="*/ 21 w 23"/>
                    <a:gd name="T25" fmla="*/ 8 h 14"/>
                    <a:gd name="T26" fmla="*/ 20 w 23"/>
                    <a:gd name="T27" fmla="*/ 3 h 14"/>
                    <a:gd name="T28" fmla="*/ 22 w 23"/>
                    <a:gd name="T29" fmla="*/ 1 h 14"/>
                    <a:gd name="T30" fmla="*/ 23 w 23"/>
                    <a:gd name="T31" fmla="*/ 1 h 14"/>
                    <a:gd name="T32" fmla="*/ 23 w 23"/>
                    <a:gd name="T33" fmla="*/ 1 h 14"/>
                    <a:gd name="T34" fmla="*/ 23 w 23"/>
                    <a:gd name="T35" fmla="*/ 0 h 14"/>
                    <a:gd name="T36" fmla="*/ 23 w 23"/>
                    <a:gd name="T37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3" h="14">
                      <a:moveTo>
                        <a:pt x="23" y="0"/>
                      </a:moveTo>
                      <a:cubicBezTo>
                        <a:pt x="21" y="0"/>
                        <a:pt x="9" y="1"/>
                        <a:pt x="7" y="1"/>
                      </a:cubicBezTo>
                      <a:cubicBezTo>
                        <a:pt x="5" y="2"/>
                        <a:pt x="2" y="4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1" y="5"/>
                        <a:pt x="2" y="5"/>
                        <a:pt x="4" y="5"/>
                      </a:cubicBezTo>
                      <a:cubicBezTo>
                        <a:pt x="8" y="7"/>
                        <a:pt x="8" y="9"/>
                        <a:pt x="8" y="12"/>
                      </a:cubicBezTo>
                      <a:cubicBezTo>
                        <a:pt x="8" y="13"/>
                        <a:pt x="8" y="13"/>
                        <a:pt x="9" y="14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10" y="14"/>
                        <a:pt x="10" y="13"/>
                        <a:pt x="11" y="13"/>
                      </a:cubicBezTo>
                      <a:cubicBezTo>
                        <a:pt x="15" y="9"/>
                        <a:pt x="18" y="7"/>
                        <a:pt x="20" y="8"/>
                      </a:cubicBezTo>
                      <a:cubicBezTo>
                        <a:pt x="21" y="8"/>
                        <a:pt x="21" y="8"/>
                        <a:pt x="21" y="8"/>
                      </a:cubicBezTo>
                      <a:cubicBezTo>
                        <a:pt x="21" y="8"/>
                        <a:pt x="21" y="8"/>
                        <a:pt x="21" y="8"/>
                      </a:cubicBezTo>
                      <a:cubicBezTo>
                        <a:pt x="20" y="7"/>
                        <a:pt x="19" y="5"/>
                        <a:pt x="20" y="3"/>
                      </a:cubicBezTo>
                      <a:cubicBezTo>
                        <a:pt x="20" y="3"/>
                        <a:pt x="21" y="2"/>
                        <a:pt x="22" y="1"/>
                      </a:cubicBezTo>
                      <a:cubicBezTo>
                        <a:pt x="22" y="1"/>
                        <a:pt x="23" y="1"/>
                        <a:pt x="23" y="1"/>
                      </a:cubicBez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1" name="Freeform 1339">
                  <a:extLst>
                    <a:ext uri="{FF2B5EF4-FFF2-40B4-BE49-F238E27FC236}">
                      <a16:creationId xmlns:a16="http://schemas.microsoft.com/office/drawing/2014/main" id="{42D1D6DD-4C3B-4E42-889D-4C40204E5E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18" y="283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2" name="Freeform 1340">
                  <a:extLst>
                    <a:ext uri="{FF2B5EF4-FFF2-40B4-BE49-F238E27FC236}">
                      <a16:creationId xmlns:a16="http://schemas.microsoft.com/office/drawing/2014/main" id="{4D034434-F204-44BB-98F2-EE3BD7499D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6" y="2854"/>
                  <a:ext cx="128" cy="87"/>
                </a:xfrm>
                <a:custGeom>
                  <a:avLst/>
                  <a:gdLst>
                    <a:gd name="T0" fmla="*/ 120 w 134"/>
                    <a:gd name="T1" fmla="*/ 46 h 91"/>
                    <a:gd name="T2" fmla="*/ 113 w 134"/>
                    <a:gd name="T3" fmla="*/ 39 h 91"/>
                    <a:gd name="T4" fmla="*/ 108 w 134"/>
                    <a:gd name="T5" fmla="*/ 33 h 91"/>
                    <a:gd name="T6" fmla="*/ 100 w 134"/>
                    <a:gd name="T7" fmla="*/ 29 h 91"/>
                    <a:gd name="T8" fmla="*/ 94 w 134"/>
                    <a:gd name="T9" fmla="*/ 25 h 91"/>
                    <a:gd name="T10" fmla="*/ 92 w 134"/>
                    <a:gd name="T11" fmla="*/ 21 h 91"/>
                    <a:gd name="T12" fmla="*/ 96 w 134"/>
                    <a:gd name="T13" fmla="*/ 17 h 91"/>
                    <a:gd name="T14" fmla="*/ 93 w 134"/>
                    <a:gd name="T15" fmla="*/ 10 h 91"/>
                    <a:gd name="T16" fmla="*/ 93 w 134"/>
                    <a:gd name="T17" fmla="*/ 9 h 91"/>
                    <a:gd name="T18" fmla="*/ 92 w 134"/>
                    <a:gd name="T19" fmla="*/ 8 h 91"/>
                    <a:gd name="T20" fmla="*/ 91 w 134"/>
                    <a:gd name="T21" fmla="*/ 7 h 91"/>
                    <a:gd name="T22" fmla="*/ 90 w 134"/>
                    <a:gd name="T23" fmla="*/ 5 h 91"/>
                    <a:gd name="T24" fmla="*/ 89 w 134"/>
                    <a:gd name="T25" fmla="*/ 4 h 91"/>
                    <a:gd name="T26" fmla="*/ 86 w 134"/>
                    <a:gd name="T27" fmla="*/ 1 h 91"/>
                    <a:gd name="T28" fmla="*/ 86 w 134"/>
                    <a:gd name="T29" fmla="*/ 1 h 91"/>
                    <a:gd name="T30" fmla="*/ 84 w 134"/>
                    <a:gd name="T31" fmla="*/ 0 h 91"/>
                    <a:gd name="T32" fmla="*/ 77 w 134"/>
                    <a:gd name="T33" fmla="*/ 5 h 91"/>
                    <a:gd name="T34" fmla="*/ 74 w 134"/>
                    <a:gd name="T35" fmla="*/ 10 h 91"/>
                    <a:gd name="T36" fmla="*/ 54 w 134"/>
                    <a:gd name="T37" fmla="*/ 23 h 91"/>
                    <a:gd name="T38" fmla="*/ 48 w 134"/>
                    <a:gd name="T39" fmla="*/ 24 h 91"/>
                    <a:gd name="T40" fmla="*/ 47 w 134"/>
                    <a:gd name="T41" fmla="*/ 29 h 91"/>
                    <a:gd name="T42" fmla="*/ 37 w 134"/>
                    <a:gd name="T43" fmla="*/ 35 h 91"/>
                    <a:gd name="T44" fmla="*/ 27 w 134"/>
                    <a:gd name="T45" fmla="*/ 37 h 91"/>
                    <a:gd name="T46" fmla="*/ 25 w 134"/>
                    <a:gd name="T47" fmla="*/ 39 h 91"/>
                    <a:gd name="T48" fmla="*/ 22 w 134"/>
                    <a:gd name="T49" fmla="*/ 40 h 91"/>
                    <a:gd name="T50" fmla="*/ 19 w 134"/>
                    <a:gd name="T51" fmla="*/ 39 h 91"/>
                    <a:gd name="T52" fmla="*/ 12 w 134"/>
                    <a:gd name="T53" fmla="*/ 42 h 91"/>
                    <a:gd name="T54" fmla="*/ 10 w 134"/>
                    <a:gd name="T55" fmla="*/ 42 h 91"/>
                    <a:gd name="T56" fmla="*/ 9 w 134"/>
                    <a:gd name="T57" fmla="*/ 41 h 91"/>
                    <a:gd name="T58" fmla="*/ 8 w 134"/>
                    <a:gd name="T59" fmla="*/ 43 h 91"/>
                    <a:gd name="T60" fmla="*/ 6 w 134"/>
                    <a:gd name="T61" fmla="*/ 44 h 91"/>
                    <a:gd name="T62" fmla="*/ 5 w 134"/>
                    <a:gd name="T63" fmla="*/ 46 h 91"/>
                    <a:gd name="T64" fmla="*/ 0 w 134"/>
                    <a:gd name="T65" fmla="*/ 57 h 91"/>
                    <a:gd name="T66" fmla="*/ 1 w 134"/>
                    <a:gd name="T67" fmla="*/ 66 h 91"/>
                    <a:gd name="T68" fmla="*/ 6 w 134"/>
                    <a:gd name="T69" fmla="*/ 81 h 91"/>
                    <a:gd name="T70" fmla="*/ 12 w 134"/>
                    <a:gd name="T71" fmla="*/ 87 h 91"/>
                    <a:gd name="T72" fmla="*/ 14 w 134"/>
                    <a:gd name="T73" fmla="*/ 89 h 91"/>
                    <a:gd name="T74" fmla="*/ 15 w 134"/>
                    <a:gd name="T75" fmla="*/ 90 h 91"/>
                    <a:gd name="T76" fmla="*/ 16 w 134"/>
                    <a:gd name="T77" fmla="*/ 91 h 91"/>
                    <a:gd name="T78" fmla="*/ 16 w 134"/>
                    <a:gd name="T79" fmla="*/ 91 h 91"/>
                    <a:gd name="T80" fmla="*/ 16 w 134"/>
                    <a:gd name="T81" fmla="*/ 90 h 91"/>
                    <a:gd name="T82" fmla="*/ 17 w 134"/>
                    <a:gd name="T83" fmla="*/ 89 h 91"/>
                    <a:gd name="T84" fmla="*/ 17 w 134"/>
                    <a:gd name="T85" fmla="*/ 88 h 91"/>
                    <a:gd name="T86" fmla="*/ 17 w 134"/>
                    <a:gd name="T87" fmla="*/ 87 h 91"/>
                    <a:gd name="T88" fmla="*/ 17 w 134"/>
                    <a:gd name="T89" fmla="*/ 86 h 91"/>
                    <a:gd name="T90" fmla="*/ 17 w 134"/>
                    <a:gd name="T91" fmla="*/ 86 h 91"/>
                    <a:gd name="T92" fmla="*/ 17 w 134"/>
                    <a:gd name="T93" fmla="*/ 84 h 91"/>
                    <a:gd name="T94" fmla="*/ 30 w 134"/>
                    <a:gd name="T95" fmla="*/ 80 h 91"/>
                    <a:gd name="T96" fmla="*/ 38 w 134"/>
                    <a:gd name="T97" fmla="*/ 75 h 91"/>
                    <a:gd name="T98" fmla="*/ 52 w 134"/>
                    <a:gd name="T99" fmla="*/ 65 h 91"/>
                    <a:gd name="T100" fmla="*/ 81 w 134"/>
                    <a:gd name="T101" fmla="*/ 75 h 91"/>
                    <a:gd name="T102" fmla="*/ 90 w 134"/>
                    <a:gd name="T103" fmla="*/ 68 h 91"/>
                    <a:gd name="T104" fmla="*/ 94 w 134"/>
                    <a:gd name="T105" fmla="*/ 68 h 91"/>
                    <a:gd name="T106" fmla="*/ 111 w 134"/>
                    <a:gd name="T107" fmla="*/ 65 h 91"/>
                    <a:gd name="T108" fmla="*/ 114 w 134"/>
                    <a:gd name="T109" fmla="*/ 64 h 91"/>
                    <a:gd name="T110" fmla="*/ 128 w 134"/>
                    <a:gd name="T111" fmla="*/ 64 h 91"/>
                    <a:gd name="T112" fmla="*/ 132 w 134"/>
                    <a:gd name="T113" fmla="*/ 60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34" h="91">
                      <a:moveTo>
                        <a:pt x="124" y="52"/>
                      </a:moveTo>
                      <a:cubicBezTo>
                        <a:pt x="124" y="51"/>
                        <a:pt x="124" y="49"/>
                        <a:pt x="120" y="46"/>
                      </a:cubicBezTo>
                      <a:cubicBezTo>
                        <a:pt x="119" y="45"/>
                        <a:pt x="118" y="44"/>
                        <a:pt x="117" y="44"/>
                      </a:cubicBezTo>
                      <a:cubicBezTo>
                        <a:pt x="115" y="42"/>
                        <a:pt x="113" y="41"/>
                        <a:pt x="113" y="39"/>
                      </a:cubicBezTo>
                      <a:cubicBezTo>
                        <a:pt x="113" y="38"/>
                        <a:pt x="113" y="38"/>
                        <a:pt x="111" y="36"/>
                      </a:cubicBezTo>
                      <a:cubicBezTo>
                        <a:pt x="110" y="35"/>
                        <a:pt x="109" y="34"/>
                        <a:pt x="108" y="33"/>
                      </a:cubicBezTo>
                      <a:cubicBezTo>
                        <a:pt x="106" y="30"/>
                        <a:pt x="101" y="29"/>
                        <a:pt x="101" y="29"/>
                      </a:cubicBezTo>
                      <a:cubicBezTo>
                        <a:pt x="100" y="29"/>
                        <a:pt x="100" y="29"/>
                        <a:pt x="100" y="29"/>
                      </a:cubicBezTo>
                      <a:cubicBezTo>
                        <a:pt x="98" y="26"/>
                        <a:pt x="98" y="26"/>
                        <a:pt x="98" y="26"/>
                      </a:cubicBezTo>
                      <a:cubicBezTo>
                        <a:pt x="94" y="25"/>
                        <a:pt x="94" y="25"/>
                        <a:pt x="94" y="25"/>
                      </a:cubicBezTo>
                      <a:cubicBezTo>
                        <a:pt x="93" y="25"/>
                        <a:pt x="93" y="25"/>
                        <a:pt x="93" y="25"/>
                      </a:cubicBezTo>
                      <a:cubicBezTo>
                        <a:pt x="93" y="24"/>
                        <a:pt x="92" y="23"/>
                        <a:pt x="92" y="21"/>
                      </a:cubicBezTo>
                      <a:cubicBezTo>
                        <a:pt x="92" y="20"/>
                        <a:pt x="93" y="18"/>
                        <a:pt x="95" y="17"/>
                      </a:cubicBezTo>
                      <a:cubicBezTo>
                        <a:pt x="96" y="17"/>
                        <a:pt x="96" y="17"/>
                        <a:pt x="96" y="17"/>
                      </a:cubicBezTo>
                      <a:cubicBezTo>
                        <a:pt x="96" y="16"/>
                        <a:pt x="95" y="13"/>
                        <a:pt x="94" y="12"/>
                      </a:cubicBezTo>
                      <a:cubicBezTo>
                        <a:pt x="94" y="11"/>
                        <a:pt x="94" y="11"/>
                        <a:pt x="93" y="10"/>
                      </a:cubicBezTo>
                      <a:cubicBezTo>
                        <a:pt x="93" y="10"/>
                        <a:pt x="93" y="10"/>
                        <a:pt x="93" y="9"/>
                      </a:cubicBezTo>
                      <a:cubicBezTo>
                        <a:pt x="93" y="9"/>
                        <a:pt x="93" y="9"/>
                        <a:pt x="93" y="9"/>
                      </a:cubicBezTo>
                      <a:cubicBezTo>
                        <a:pt x="93" y="9"/>
                        <a:pt x="93" y="9"/>
                        <a:pt x="93" y="9"/>
                      </a:cubicBezTo>
                      <a:cubicBezTo>
                        <a:pt x="93" y="8"/>
                        <a:pt x="92" y="8"/>
                        <a:pt x="92" y="8"/>
                      </a:cubicBezTo>
                      <a:cubicBezTo>
                        <a:pt x="92" y="8"/>
                        <a:pt x="92" y="8"/>
                        <a:pt x="92" y="8"/>
                      </a:cubicBezTo>
                      <a:cubicBezTo>
                        <a:pt x="92" y="7"/>
                        <a:pt x="92" y="7"/>
                        <a:pt x="91" y="7"/>
                      </a:cubicBezTo>
                      <a:cubicBezTo>
                        <a:pt x="91" y="7"/>
                        <a:pt x="91" y="7"/>
                        <a:pt x="91" y="6"/>
                      </a:cubicBezTo>
                      <a:cubicBezTo>
                        <a:pt x="91" y="6"/>
                        <a:pt x="91" y="6"/>
                        <a:pt x="90" y="5"/>
                      </a:cubicBezTo>
                      <a:cubicBezTo>
                        <a:pt x="90" y="5"/>
                        <a:pt x="90" y="5"/>
                        <a:pt x="90" y="5"/>
                      </a:cubicBezTo>
                      <a:cubicBezTo>
                        <a:pt x="90" y="5"/>
                        <a:pt x="89" y="4"/>
                        <a:pt x="89" y="4"/>
                      </a:cubicBezTo>
                      <a:cubicBezTo>
                        <a:pt x="89" y="4"/>
                        <a:pt x="89" y="4"/>
                        <a:pt x="89" y="4"/>
                      </a:cubicBezTo>
                      <a:cubicBezTo>
                        <a:pt x="88" y="3"/>
                        <a:pt x="87" y="2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ubicBezTo>
                        <a:pt x="86" y="1"/>
                        <a:pt x="86" y="1"/>
                        <a:pt x="86" y="1"/>
                      </a:cubicBezTo>
                      <a:cubicBezTo>
                        <a:pt x="85" y="0"/>
                        <a:pt x="85" y="0"/>
                        <a:pt x="84" y="0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2" y="0"/>
                        <a:pt x="79" y="2"/>
                        <a:pt x="77" y="3"/>
                      </a:cubicBezTo>
                      <a:cubicBezTo>
                        <a:pt x="77" y="4"/>
                        <a:pt x="77" y="4"/>
                        <a:pt x="77" y="5"/>
                      </a:cubicBezTo>
                      <a:cubicBezTo>
                        <a:pt x="77" y="6"/>
                        <a:pt x="76" y="7"/>
                        <a:pt x="75" y="9"/>
                      </a:cubicBezTo>
                      <a:cubicBezTo>
                        <a:pt x="75" y="9"/>
                        <a:pt x="74" y="10"/>
                        <a:pt x="74" y="10"/>
                      </a:cubicBezTo>
                      <a:cubicBezTo>
                        <a:pt x="71" y="13"/>
                        <a:pt x="67" y="16"/>
                        <a:pt x="64" y="20"/>
                      </a:cubicBezTo>
                      <a:cubicBezTo>
                        <a:pt x="62" y="23"/>
                        <a:pt x="58" y="23"/>
                        <a:pt x="54" y="23"/>
                      </a:cubicBezTo>
                      <a:cubicBezTo>
                        <a:pt x="51" y="23"/>
                        <a:pt x="51" y="23"/>
                        <a:pt x="51" y="23"/>
                      </a:cubicBezTo>
                      <a:cubicBezTo>
                        <a:pt x="49" y="23"/>
                        <a:pt x="48" y="23"/>
                        <a:pt x="48" y="24"/>
                      </a:cubicBezTo>
                      <a:cubicBezTo>
                        <a:pt x="48" y="24"/>
                        <a:pt x="48" y="24"/>
                        <a:pt x="48" y="24"/>
                      </a:cubicBezTo>
                      <a:cubicBezTo>
                        <a:pt x="48" y="25"/>
                        <a:pt x="49" y="28"/>
                        <a:pt x="47" y="29"/>
                      </a:cubicBezTo>
                      <a:cubicBezTo>
                        <a:pt x="46" y="31"/>
                        <a:pt x="42" y="32"/>
                        <a:pt x="39" y="34"/>
                      </a:cubicBezTo>
                      <a:cubicBezTo>
                        <a:pt x="37" y="35"/>
                        <a:pt x="37" y="35"/>
                        <a:pt x="37" y="35"/>
                      </a:cubicBezTo>
                      <a:cubicBezTo>
                        <a:pt x="36" y="36"/>
                        <a:pt x="35" y="36"/>
                        <a:pt x="33" y="36"/>
                      </a:cubicBezTo>
                      <a:cubicBezTo>
                        <a:pt x="31" y="36"/>
                        <a:pt x="28" y="37"/>
                        <a:pt x="27" y="37"/>
                      </a:cubicBezTo>
                      <a:cubicBezTo>
                        <a:pt x="26" y="38"/>
                        <a:pt x="26" y="38"/>
                        <a:pt x="25" y="38"/>
                      </a:cubicBezTo>
                      <a:cubicBezTo>
                        <a:pt x="25" y="38"/>
                        <a:pt x="25" y="39"/>
                        <a:pt x="25" y="39"/>
                      </a:cubicBezTo>
                      <a:cubicBezTo>
                        <a:pt x="24" y="40"/>
                        <a:pt x="23" y="40"/>
                        <a:pt x="22" y="4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22" y="40"/>
                        <a:pt x="22" y="40"/>
                        <a:pt x="22" y="40"/>
                      </a:cubicBezTo>
                      <a:cubicBezTo>
                        <a:pt x="21" y="40"/>
                        <a:pt x="20" y="39"/>
                        <a:pt x="19" y="39"/>
                      </a:cubicBezTo>
                      <a:cubicBezTo>
                        <a:pt x="19" y="38"/>
                        <a:pt x="18" y="38"/>
                        <a:pt x="18" y="38"/>
                      </a:cubicBezTo>
                      <a:cubicBezTo>
                        <a:pt x="16" y="42"/>
                        <a:pt x="13" y="42"/>
                        <a:pt x="12" y="42"/>
                      </a:cubicBezTo>
                      <a:cubicBezTo>
                        <a:pt x="11" y="42"/>
                        <a:pt x="11" y="42"/>
                        <a:pt x="10" y="42"/>
                      </a:cubicBezTo>
                      <a:cubicBezTo>
                        <a:pt x="10" y="42"/>
                        <a:pt x="10" y="42"/>
                        <a:pt x="10" y="42"/>
                      </a:cubicBezTo>
                      <a:cubicBezTo>
                        <a:pt x="9" y="42"/>
                        <a:pt x="9" y="41"/>
                        <a:pt x="9" y="41"/>
                      </a:cubicBezTo>
                      <a:cubicBezTo>
                        <a:pt x="9" y="41"/>
                        <a:pt x="9" y="41"/>
                        <a:pt x="9" y="41"/>
                      </a:cubicBezTo>
                      <a:cubicBezTo>
                        <a:pt x="9" y="42"/>
                        <a:pt x="8" y="42"/>
                        <a:pt x="8" y="42"/>
                      </a:cubicBezTo>
                      <a:cubicBezTo>
                        <a:pt x="8" y="42"/>
                        <a:pt x="8" y="42"/>
                        <a:pt x="8" y="43"/>
                      </a:cubicBezTo>
                      <a:cubicBezTo>
                        <a:pt x="7" y="43"/>
                        <a:pt x="7" y="43"/>
                        <a:pt x="7" y="43"/>
                      </a:cubicBezTo>
                      <a:cubicBezTo>
                        <a:pt x="7" y="44"/>
                        <a:pt x="7" y="44"/>
                        <a:pt x="6" y="44"/>
                      </a:cubicBezTo>
                      <a:cubicBezTo>
                        <a:pt x="6" y="44"/>
                        <a:pt x="6" y="44"/>
                        <a:pt x="6" y="45"/>
                      </a:cubicBezTo>
                      <a:cubicBezTo>
                        <a:pt x="6" y="45"/>
                        <a:pt x="5" y="46"/>
                        <a:pt x="5" y="46"/>
                      </a:cubicBezTo>
                      <a:cubicBezTo>
                        <a:pt x="4" y="49"/>
                        <a:pt x="3" y="51"/>
                        <a:pt x="2" y="53"/>
                      </a:cubicBezTo>
                      <a:cubicBezTo>
                        <a:pt x="1" y="54"/>
                        <a:pt x="0" y="56"/>
                        <a:pt x="0" y="57"/>
                      </a:cubicBezTo>
                      <a:cubicBezTo>
                        <a:pt x="0" y="57"/>
                        <a:pt x="0" y="58"/>
                        <a:pt x="0" y="59"/>
                      </a:cubicBezTo>
                      <a:cubicBezTo>
                        <a:pt x="1" y="61"/>
                        <a:pt x="1" y="63"/>
                        <a:pt x="1" y="66"/>
                      </a:cubicBezTo>
                      <a:cubicBezTo>
                        <a:pt x="1" y="69"/>
                        <a:pt x="2" y="71"/>
                        <a:pt x="4" y="74"/>
                      </a:cubicBezTo>
                      <a:cubicBezTo>
                        <a:pt x="6" y="77"/>
                        <a:pt x="6" y="80"/>
                        <a:pt x="6" y="81"/>
                      </a:cubicBezTo>
                      <a:cubicBezTo>
                        <a:pt x="7" y="82"/>
                        <a:pt x="7" y="83"/>
                        <a:pt x="8" y="84"/>
                      </a:cubicBezTo>
                      <a:cubicBezTo>
                        <a:pt x="9" y="85"/>
                        <a:pt x="10" y="86"/>
                        <a:pt x="12" y="87"/>
                      </a:cubicBezTo>
                      <a:cubicBezTo>
                        <a:pt x="12" y="88"/>
                        <a:pt x="13" y="88"/>
                        <a:pt x="13" y="88"/>
                      </a:cubicBezTo>
                      <a:cubicBezTo>
                        <a:pt x="13" y="89"/>
                        <a:pt x="13" y="89"/>
                        <a:pt x="14" y="89"/>
                      </a:cubicBezTo>
                      <a:cubicBezTo>
                        <a:pt x="14" y="89"/>
                        <a:pt x="14" y="89"/>
                        <a:pt x="14" y="90"/>
                      </a:cubicBezTo>
                      <a:cubicBezTo>
                        <a:pt x="15" y="90"/>
                        <a:pt x="15" y="90"/>
                        <a:pt x="15" y="90"/>
                      </a:cubicBezTo>
                      <a:cubicBezTo>
                        <a:pt x="15" y="90"/>
                        <a:pt x="15" y="91"/>
                        <a:pt x="15" y="91"/>
                      </a:cubicBezTo>
                      <a:cubicBezTo>
                        <a:pt x="15" y="91"/>
                        <a:pt x="16" y="91"/>
                        <a:pt x="16" y="91"/>
                      </a:cubicBezTo>
                      <a:cubicBezTo>
                        <a:pt x="16" y="91"/>
                        <a:pt x="16" y="91"/>
                        <a:pt x="16" y="91"/>
                      </a:cubicBezTo>
                      <a:cubicBezTo>
                        <a:pt x="16" y="91"/>
                        <a:pt x="16" y="91"/>
                        <a:pt x="16" y="91"/>
                      </a:cubicBezTo>
                      <a:cubicBezTo>
                        <a:pt x="16" y="91"/>
                        <a:pt x="16" y="91"/>
                        <a:pt x="16" y="91"/>
                      </a:cubicBezTo>
                      <a:cubicBezTo>
                        <a:pt x="16" y="91"/>
                        <a:pt x="16" y="90"/>
                        <a:pt x="16" y="90"/>
                      </a:cubicBezTo>
                      <a:cubicBezTo>
                        <a:pt x="16" y="90"/>
                        <a:pt x="16" y="90"/>
                        <a:pt x="16" y="90"/>
                      </a:cubicBezTo>
                      <a:cubicBezTo>
                        <a:pt x="17" y="90"/>
                        <a:pt x="17" y="89"/>
                        <a:pt x="17" y="89"/>
                      </a:cubicBezTo>
                      <a:cubicBezTo>
                        <a:pt x="17" y="89"/>
                        <a:pt x="17" y="89"/>
                        <a:pt x="17" y="89"/>
                      </a:cubicBezTo>
                      <a:cubicBezTo>
                        <a:pt x="17" y="88"/>
                        <a:pt x="17" y="88"/>
                        <a:pt x="17" y="88"/>
                      </a:cubicBezTo>
                      <a:cubicBezTo>
                        <a:pt x="17" y="88"/>
                        <a:pt x="17" y="88"/>
                        <a:pt x="17" y="88"/>
                      </a:cubicBezTo>
                      <a:cubicBezTo>
                        <a:pt x="17" y="87"/>
                        <a:pt x="17" y="87"/>
                        <a:pt x="17" y="87"/>
                      </a:cubicBezTo>
                      <a:cubicBezTo>
                        <a:pt x="17" y="87"/>
                        <a:pt x="17" y="87"/>
                        <a:pt x="17" y="87"/>
                      </a:cubicBezTo>
                      <a:cubicBezTo>
                        <a:pt x="17" y="87"/>
                        <a:pt x="17" y="87"/>
                        <a:pt x="17" y="86"/>
                      </a:cubicBezTo>
                      <a:cubicBezTo>
                        <a:pt x="17" y="86"/>
                        <a:pt x="17" y="86"/>
                        <a:pt x="17" y="86"/>
                      </a:cubicBezTo>
                      <a:cubicBezTo>
                        <a:pt x="17" y="86"/>
                        <a:pt x="17" y="86"/>
                        <a:pt x="17" y="86"/>
                      </a:cubicBezTo>
                      <a:cubicBezTo>
                        <a:pt x="17" y="86"/>
                        <a:pt x="17" y="85"/>
                        <a:pt x="17" y="85"/>
                      </a:cubicBezTo>
                      <a:cubicBezTo>
                        <a:pt x="17" y="84"/>
                        <a:pt x="17" y="84"/>
                        <a:pt x="17" y="84"/>
                      </a:cubicBezTo>
                      <a:cubicBezTo>
                        <a:pt x="25" y="82"/>
                        <a:pt x="25" y="82"/>
                        <a:pt x="25" y="82"/>
                      </a:cubicBezTo>
                      <a:cubicBezTo>
                        <a:pt x="30" y="80"/>
                        <a:pt x="30" y="80"/>
                        <a:pt x="30" y="80"/>
                      </a:cubicBezTo>
                      <a:cubicBezTo>
                        <a:pt x="38" y="81"/>
                        <a:pt x="38" y="81"/>
                        <a:pt x="38" y="81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38" y="75"/>
                        <a:pt x="38" y="75"/>
                        <a:pt x="38" y="75"/>
                      </a:cubicBezTo>
                      <a:cubicBezTo>
                        <a:pt x="39" y="73"/>
                        <a:pt x="46" y="65"/>
                        <a:pt x="52" y="65"/>
                      </a:cubicBezTo>
                      <a:cubicBezTo>
                        <a:pt x="56" y="65"/>
                        <a:pt x="60" y="70"/>
                        <a:pt x="62" y="72"/>
                      </a:cubicBezTo>
                      <a:cubicBezTo>
                        <a:pt x="81" y="75"/>
                        <a:pt x="81" y="75"/>
                        <a:pt x="81" y="75"/>
                      </a:cubicBezTo>
                      <a:cubicBezTo>
                        <a:pt x="81" y="73"/>
                        <a:pt x="83" y="69"/>
                        <a:pt x="84" y="68"/>
                      </a:cubicBezTo>
                      <a:cubicBezTo>
                        <a:pt x="86" y="67"/>
                        <a:pt x="88" y="67"/>
                        <a:pt x="90" y="68"/>
                      </a:cubicBezTo>
                      <a:cubicBezTo>
                        <a:pt x="91" y="68"/>
                        <a:pt x="92" y="68"/>
                        <a:pt x="93" y="68"/>
                      </a:cubicBezTo>
                      <a:cubicBezTo>
                        <a:pt x="93" y="68"/>
                        <a:pt x="94" y="68"/>
                        <a:pt x="94" y="68"/>
                      </a:cubicBezTo>
                      <a:cubicBezTo>
                        <a:pt x="97" y="67"/>
                        <a:pt x="101" y="64"/>
                        <a:pt x="106" y="64"/>
                      </a:cubicBezTo>
                      <a:cubicBezTo>
                        <a:pt x="108" y="64"/>
                        <a:pt x="110" y="65"/>
                        <a:pt x="111" y="65"/>
                      </a:cubicBezTo>
                      <a:cubicBezTo>
                        <a:pt x="112" y="65"/>
                        <a:pt x="112" y="65"/>
                        <a:pt x="113" y="65"/>
                      </a:cubicBezTo>
                      <a:cubicBezTo>
                        <a:pt x="113" y="65"/>
                        <a:pt x="113" y="65"/>
                        <a:pt x="114" y="64"/>
                      </a:cubicBezTo>
                      <a:cubicBezTo>
                        <a:pt x="114" y="63"/>
                        <a:pt x="116" y="61"/>
                        <a:pt x="119" y="61"/>
                      </a:cubicBezTo>
                      <a:cubicBezTo>
                        <a:pt x="122" y="61"/>
                        <a:pt x="127" y="63"/>
                        <a:pt x="128" y="64"/>
                      </a:cubicBezTo>
                      <a:cubicBezTo>
                        <a:pt x="134" y="63"/>
                        <a:pt x="134" y="63"/>
                        <a:pt x="134" y="63"/>
                      </a:cubicBezTo>
                      <a:cubicBezTo>
                        <a:pt x="132" y="60"/>
                        <a:pt x="132" y="60"/>
                        <a:pt x="132" y="60"/>
                      </a:cubicBezTo>
                      <a:cubicBezTo>
                        <a:pt x="127" y="57"/>
                        <a:pt x="124" y="55"/>
                        <a:pt x="124" y="5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3" name="Freeform 1341">
                  <a:extLst>
                    <a:ext uri="{FF2B5EF4-FFF2-40B4-BE49-F238E27FC236}">
                      <a16:creationId xmlns:a16="http://schemas.microsoft.com/office/drawing/2014/main" id="{EDC12C94-F475-49C4-9C75-72BFDCA6BF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9" y="2825"/>
                  <a:ext cx="125" cy="99"/>
                </a:xfrm>
                <a:custGeom>
                  <a:avLst/>
                  <a:gdLst>
                    <a:gd name="T0" fmla="*/ 123 w 130"/>
                    <a:gd name="T1" fmla="*/ 6 h 104"/>
                    <a:gd name="T2" fmla="*/ 122 w 130"/>
                    <a:gd name="T3" fmla="*/ 4 h 104"/>
                    <a:gd name="T4" fmla="*/ 119 w 130"/>
                    <a:gd name="T5" fmla="*/ 1 h 104"/>
                    <a:gd name="T6" fmla="*/ 119 w 130"/>
                    <a:gd name="T7" fmla="*/ 1 h 104"/>
                    <a:gd name="T8" fmla="*/ 119 w 130"/>
                    <a:gd name="T9" fmla="*/ 1 h 104"/>
                    <a:gd name="T10" fmla="*/ 116 w 130"/>
                    <a:gd name="T11" fmla="*/ 3 h 104"/>
                    <a:gd name="T12" fmla="*/ 108 w 130"/>
                    <a:gd name="T13" fmla="*/ 8 h 104"/>
                    <a:gd name="T14" fmla="*/ 96 w 130"/>
                    <a:gd name="T15" fmla="*/ 5 h 104"/>
                    <a:gd name="T16" fmla="*/ 91 w 130"/>
                    <a:gd name="T17" fmla="*/ 6 h 104"/>
                    <a:gd name="T18" fmla="*/ 86 w 130"/>
                    <a:gd name="T19" fmla="*/ 6 h 104"/>
                    <a:gd name="T20" fmla="*/ 82 w 130"/>
                    <a:gd name="T21" fmla="*/ 8 h 104"/>
                    <a:gd name="T22" fmla="*/ 73 w 130"/>
                    <a:gd name="T23" fmla="*/ 12 h 104"/>
                    <a:gd name="T24" fmla="*/ 63 w 130"/>
                    <a:gd name="T25" fmla="*/ 9 h 104"/>
                    <a:gd name="T26" fmla="*/ 50 w 130"/>
                    <a:gd name="T27" fmla="*/ 9 h 104"/>
                    <a:gd name="T28" fmla="*/ 43 w 130"/>
                    <a:gd name="T29" fmla="*/ 5 h 104"/>
                    <a:gd name="T30" fmla="*/ 38 w 130"/>
                    <a:gd name="T31" fmla="*/ 2 h 104"/>
                    <a:gd name="T32" fmla="*/ 31 w 130"/>
                    <a:gd name="T33" fmla="*/ 1 h 104"/>
                    <a:gd name="T34" fmla="*/ 27 w 130"/>
                    <a:gd name="T35" fmla="*/ 3 h 104"/>
                    <a:gd name="T36" fmla="*/ 27 w 130"/>
                    <a:gd name="T37" fmla="*/ 3 h 104"/>
                    <a:gd name="T38" fmla="*/ 20 w 130"/>
                    <a:gd name="T39" fmla="*/ 2 h 104"/>
                    <a:gd name="T40" fmla="*/ 17 w 130"/>
                    <a:gd name="T41" fmla="*/ 7 h 104"/>
                    <a:gd name="T42" fmla="*/ 11 w 130"/>
                    <a:gd name="T43" fmla="*/ 18 h 104"/>
                    <a:gd name="T44" fmla="*/ 11 w 130"/>
                    <a:gd name="T45" fmla="*/ 19 h 104"/>
                    <a:gd name="T46" fmla="*/ 10 w 130"/>
                    <a:gd name="T47" fmla="*/ 21 h 104"/>
                    <a:gd name="T48" fmla="*/ 10 w 130"/>
                    <a:gd name="T49" fmla="*/ 22 h 104"/>
                    <a:gd name="T50" fmla="*/ 11 w 130"/>
                    <a:gd name="T51" fmla="*/ 24 h 104"/>
                    <a:gd name="T52" fmla="*/ 11 w 130"/>
                    <a:gd name="T53" fmla="*/ 26 h 104"/>
                    <a:gd name="T54" fmla="*/ 9 w 130"/>
                    <a:gd name="T55" fmla="*/ 45 h 104"/>
                    <a:gd name="T56" fmla="*/ 5 w 130"/>
                    <a:gd name="T57" fmla="*/ 51 h 104"/>
                    <a:gd name="T58" fmla="*/ 1 w 130"/>
                    <a:gd name="T59" fmla="*/ 58 h 104"/>
                    <a:gd name="T60" fmla="*/ 1 w 130"/>
                    <a:gd name="T61" fmla="*/ 71 h 104"/>
                    <a:gd name="T62" fmla="*/ 4 w 130"/>
                    <a:gd name="T63" fmla="*/ 77 h 104"/>
                    <a:gd name="T64" fmla="*/ 4 w 130"/>
                    <a:gd name="T65" fmla="*/ 79 h 104"/>
                    <a:gd name="T66" fmla="*/ 15 w 130"/>
                    <a:gd name="T67" fmla="*/ 82 h 104"/>
                    <a:gd name="T68" fmla="*/ 32 w 130"/>
                    <a:gd name="T69" fmla="*/ 96 h 104"/>
                    <a:gd name="T70" fmla="*/ 38 w 130"/>
                    <a:gd name="T71" fmla="*/ 104 h 104"/>
                    <a:gd name="T72" fmla="*/ 48 w 130"/>
                    <a:gd name="T73" fmla="*/ 101 h 104"/>
                    <a:gd name="T74" fmla="*/ 61 w 130"/>
                    <a:gd name="T75" fmla="*/ 100 h 104"/>
                    <a:gd name="T76" fmla="*/ 63 w 130"/>
                    <a:gd name="T77" fmla="*/ 99 h 104"/>
                    <a:gd name="T78" fmla="*/ 64 w 130"/>
                    <a:gd name="T79" fmla="*/ 97 h 104"/>
                    <a:gd name="T80" fmla="*/ 65 w 130"/>
                    <a:gd name="T81" fmla="*/ 95 h 104"/>
                    <a:gd name="T82" fmla="*/ 65 w 130"/>
                    <a:gd name="T83" fmla="*/ 93 h 104"/>
                    <a:gd name="T84" fmla="*/ 65 w 130"/>
                    <a:gd name="T85" fmla="*/ 92 h 104"/>
                    <a:gd name="T86" fmla="*/ 66 w 130"/>
                    <a:gd name="T87" fmla="*/ 90 h 104"/>
                    <a:gd name="T88" fmla="*/ 66 w 130"/>
                    <a:gd name="T89" fmla="*/ 90 h 104"/>
                    <a:gd name="T90" fmla="*/ 66 w 130"/>
                    <a:gd name="T91" fmla="*/ 89 h 104"/>
                    <a:gd name="T92" fmla="*/ 66 w 130"/>
                    <a:gd name="T93" fmla="*/ 88 h 104"/>
                    <a:gd name="T94" fmla="*/ 83 w 130"/>
                    <a:gd name="T95" fmla="*/ 75 h 104"/>
                    <a:gd name="T96" fmla="*/ 89 w 130"/>
                    <a:gd name="T97" fmla="*/ 74 h 104"/>
                    <a:gd name="T98" fmla="*/ 97 w 130"/>
                    <a:gd name="T99" fmla="*/ 78 h 104"/>
                    <a:gd name="T100" fmla="*/ 106 w 130"/>
                    <a:gd name="T101" fmla="*/ 60 h 104"/>
                    <a:gd name="T102" fmla="*/ 112 w 130"/>
                    <a:gd name="T103" fmla="*/ 53 h 104"/>
                    <a:gd name="T104" fmla="*/ 114 w 130"/>
                    <a:gd name="T105" fmla="*/ 45 h 104"/>
                    <a:gd name="T106" fmla="*/ 123 w 130"/>
                    <a:gd name="T107" fmla="*/ 26 h 104"/>
                    <a:gd name="T108" fmla="*/ 129 w 130"/>
                    <a:gd name="T109" fmla="*/ 23 h 104"/>
                    <a:gd name="T110" fmla="*/ 130 w 130"/>
                    <a:gd name="T111" fmla="*/ 18 h 104"/>
                    <a:gd name="T112" fmla="*/ 124 w 130"/>
                    <a:gd name="T113" fmla="*/ 11 h 104"/>
                    <a:gd name="T114" fmla="*/ 124 w 130"/>
                    <a:gd name="T115" fmla="*/ 9 h 104"/>
                    <a:gd name="T116" fmla="*/ 124 w 130"/>
                    <a:gd name="T117" fmla="*/ 8 h 104"/>
                    <a:gd name="T118" fmla="*/ 124 w 130"/>
                    <a:gd name="T119" fmla="*/ 7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130" h="104">
                      <a:moveTo>
                        <a:pt x="124" y="7"/>
                      </a:moveTo>
                      <a:cubicBezTo>
                        <a:pt x="123" y="7"/>
                        <a:pt x="123" y="6"/>
                        <a:pt x="123" y="6"/>
                      </a:cubicBezTo>
                      <a:cubicBezTo>
                        <a:pt x="123" y="6"/>
                        <a:pt x="123" y="6"/>
                        <a:pt x="123" y="6"/>
                      </a:cubicBezTo>
                      <a:cubicBezTo>
                        <a:pt x="122" y="5"/>
                        <a:pt x="122" y="5"/>
                        <a:pt x="122" y="4"/>
                      </a:cubicBezTo>
                      <a:cubicBezTo>
                        <a:pt x="121" y="4"/>
                        <a:pt x="121" y="3"/>
                        <a:pt x="121" y="3"/>
                      </a:cubicBezTo>
                      <a:cubicBezTo>
                        <a:pt x="120" y="2"/>
                        <a:pt x="120" y="2"/>
                        <a:pt x="119" y="1"/>
                      </a:cubicBezTo>
                      <a:cubicBezTo>
                        <a:pt x="119" y="1"/>
                        <a:pt x="119" y="1"/>
                        <a:pt x="119" y="1"/>
                      </a:cubicBezTo>
                      <a:cubicBezTo>
                        <a:pt x="119" y="1"/>
                        <a:pt x="119" y="1"/>
                        <a:pt x="119" y="1"/>
                      </a:cubicBezTo>
                      <a:cubicBezTo>
                        <a:pt x="119" y="1"/>
                        <a:pt x="119" y="1"/>
                        <a:pt x="119" y="1"/>
                      </a:cubicBezTo>
                      <a:cubicBezTo>
                        <a:pt x="119" y="1"/>
                        <a:pt x="119" y="1"/>
                        <a:pt x="119" y="1"/>
                      </a:cubicBezTo>
                      <a:cubicBezTo>
                        <a:pt x="118" y="1"/>
                        <a:pt x="117" y="2"/>
                        <a:pt x="117" y="3"/>
                      </a:cubicBezTo>
                      <a:cubicBezTo>
                        <a:pt x="116" y="3"/>
                        <a:pt x="116" y="3"/>
                        <a:pt x="116" y="3"/>
                      </a:cubicBezTo>
                      <a:cubicBezTo>
                        <a:pt x="114" y="5"/>
                        <a:pt x="113" y="7"/>
                        <a:pt x="111" y="8"/>
                      </a:cubicBezTo>
                      <a:cubicBezTo>
                        <a:pt x="110" y="8"/>
                        <a:pt x="109" y="8"/>
                        <a:pt x="108" y="8"/>
                      </a:cubicBezTo>
                      <a:cubicBezTo>
                        <a:pt x="105" y="8"/>
                        <a:pt x="102" y="7"/>
                        <a:pt x="100" y="6"/>
                      </a:cubicBezTo>
                      <a:cubicBezTo>
                        <a:pt x="100" y="6"/>
                        <a:pt x="99" y="5"/>
                        <a:pt x="96" y="5"/>
                      </a:cubicBezTo>
                      <a:cubicBezTo>
                        <a:pt x="95" y="5"/>
                        <a:pt x="94" y="6"/>
                        <a:pt x="92" y="6"/>
                      </a:cubicBezTo>
                      <a:cubicBezTo>
                        <a:pt x="92" y="6"/>
                        <a:pt x="91" y="6"/>
                        <a:pt x="91" y="6"/>
                      </a:cubicBezTo>
                      <a:cubicBezTo>
                        <a:pt x="90" y="6"/>
                        <a:pt x="89" y="6"/>
                        <a:pt x="89" y="6"/>
                      </a:cubicBezTo>
                      <a:cubicBezTo>
                        <a:pt x="88" y="6"/>
                        <a:pt x="87" y="6"/>
                        <a:pt x="86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5" y="6"/>
                        <a:pt x="83" y="7"/>
                        <a:pt x="82" y="8"/>
                      </a:cubicBezTo>
                      <a:cubicBezTo>
                        <a:pt x="81" y="9"/>
                        <a:pt x="80" y="10"/>
                        <a:pt x="79" y="11"/>
                      </a:cubicBezTo>
                      <a:cubicBezTo>
                        <a:pt x="78" y="11"/>
                        <a:pt x="76" y="12"/>
                        <a:pt x="73" y="12"/>
                      </a:cubicBezTo>
                      <a:cubicBezTo>
                        <a:pt x="71" y="12"/>
                        <a:pt x="68" y="11"/>
                        <a:pt x="66" y="11"/>
                      </a:cubicBezTo>
                      <a:cubicBezTo>
                        <a:pt x="65" y="10"/>
                        <a:pt x="64" y="10"/>
                        <a:pt x="63" y="9"/>
                      </a:cubicBezTo>
                      <a:cubicBezTo>
                        <a:pt x="61" y="8"/>
                        <a:pt x="59" y="6"/>
                        <a:pt x="58" y="6"/>
                      </a:cubicBezTo>
                      <a:cubicBezTo>
                        <a:pt x="57" y="6"/>
                        <a:pt x="53" y="7"/>
                        <a:pt x="50" y="9"/>
                      </a:cubicBezTo>
                      <a:cubicBezTo>
                        <a:pt x="49" y="9"/>
                        <a:pt x="49" y="9"/>
                        <a:pt x="48" y="9"/>
                      </a:cubicBezTo>
                      <a:cubicBezTo>
                        <a:pt x="45" y="9"/>
                        <a:pt x="44" y="7"/>
                        <a:pt x="43" y="5"/>
                      </a:cubicBezTo>
                      <a:cubicBezTo>
                        <a:pt x="42" y="4"/>
                        <a:pt x="42" y="3"/>
                        <a:pt x="41" y="2"/>
                      </a:cubicBezTo>
                      <a:cubicBezTo>
                        <a:pt x="41" y="2"/>
                        <a:pt x="40" y="2"/>
                        <a:pt x="38" y="2"/>
                      </a:cubicBezTo>
                      <a:cubicBezTo>
                        <a:pt x="37" y="1"/>
                        <a:pt x="34" y="1"/>
                        <a:pt x="32" y="0"/>
                      </a:cubicBezTo>
                      <a:cubicBezTo>
                        <a:pt x="32" y="0"/>
                        <a:pt x="31" y="0"/>
                        <a:pt x="31" y="1"/>
                      </a:cubicBezTo>
                      <a:cubicBezTo>
                        <a:pt x="31" y="1"/>
                        <a:pt x="31" y="1"/>
                        <a:pt x="30" y="1"/>
                      </a:cubicBezTo>
                      <a:cubicBezTo>
                        <a:pt x="30" y="2"/>
                        <a:pt x="29" y="3"/>
                        <a:pt x="27" y="3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2"/>
                        <a:pt x="26" y="2"/>
                        <a:pt x="26" y="2"/>
                      </a:cubicBezTo>
                      <a:cubicBezTo>
                        <a:pt x="24" y="2"/>
                        <a:pt x="22" y="2"/>
                        <a:pt x="20" y="2"/>
                      </a:cubicBezTo>
                      <a:cubicBezTo>
                        <a:pt x="18" y="2"/>
                        <a:pt x="18" y="2"/>
                        <a:pt x="18" y="2"/>
                      </a:cubicBezTo>
                      <a:cubicBezTo>
                        <a:pt x="17" y="3"/>
                        <a:pt x="17" y="5"/>
                        <a:pt x="17" y="7"/>
                      </a:cubicBezTo>
                      <a:cubicBezTo>
                        <a:pt x="17" y="9"/>
                        <a:pt x="16" y="10"/>
                        <a:pt x="15" y="11"/>
                      </a:cubicBezTo>
                      <a:cubicBezTo>
                        <a:pt x="14" y="13"/>
                        <a:pt x="11" y="16"/>
                        <a:pt x="11" y="18"/>
                      </a:cubicBezTo>
                      <a:cubicBezTo>
                        <a:pt x="11" y="18"/>
                        <a:pt x="11" y="19"/>
                        <a:pt x="11" y="1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11" y="20"/>
                        <a:pt x="10" y="20"/>
                        <a:pt x="10" y="20"/>
                      </a:cubicBezTo>
                      <a:cubicBezTo>
                        <a:pt x="10" y="20"/>
                        <a:pt x="10" y="21"/>
                        <a:pt x="10" y="21"/>
                      </a:cubicBezTo>
                      <a:cubicBezTo>
                        <a:pt x="10" y="21"/>
                        <a:pt x="10" y="21"/>
                        <a:pt x="10" y="21"/>
                      </a:cubicBezTo>
                      <a:cubicBezTo>
                        <a:pt x="10" y="21"/>
                        <a:pt x="10" y="22"/>
                        <a:pt x="10" y="22"/>
                      </a:cubicBezTo>
                      <a:cubicBezTo>
                        <a:pt x="10" y="22"/>
                        <a:pt x="10" y="23"/>
                        <a:pt x="11" y="23"/>
                      </a:cubicBezTo>
                      <a:cubicBezTo>
                        <a:pt x="11" y="23"/>
                        <a:pt x="11" y="24"/>
                        <a:pt x="11" y="24"/>
                      </a:cubicBezTo>
                      <a:cubicBezTo>
                        <a:pt x="11" y="25"/>
                        <a:pt x="11" y="25"/>
                        <a:pt x="11" y="25"/>
                      </a:cubicBezTo>
                      <a:cubicBezTo>
                        <a:pt x="11" y="25"/>
                        <a:pt x="11" y="26"/>
                        <a:pt x="11" y="26"/>
                      </a:cubicBezTo>
                      <a:cubicBezTo>
                        <a:pt x="11" y="26"/>
                        <a:pt x="11" y="27"/>
                        <a:pt x="11" y="27"/>
                      </a:cubicBezTo>
                      <a:cubicBezTo>
                        <a:pt x="12" y="31"/>
                        <a:pt x="12" y="42"/>
                        <a:pt x="9" y="45"/>
                      </a:cubicBezTo>
                      <a:cubicBezTo>
                        <a:pt x="7" y="47"/>
                        <a:pt x="6" y="50"/>
                        <a:pt x="5" y="51"/>
                      </a:cubicBezTo>
                      <a:cubicBezTo>
                        <a:pt x="5" y="51"/>
                        <a:pt x="5" y="51"/>
                        <a:pt x="5" y="51"/>
                      </a:cubicBezTo>
                      <a:cubicBezTo>
                        <a:pt x="5" y="52"/>
                        <a:pt x="5" y="52"/>
                        <a:pt x="5" y="52"/>
                      </a:cubicBezTo>
                      <a:cubicBezTo>
                        <a:pt x="5" y="52"/>
                        <a:pt x="2" y="54"/>
                        <a:pt x="1" y="58"/>
                      </a:cubicBezTo>
                      <a:cubicBezTo>
                        <a:pt x="0" y="62"/>
                        <a:pt x="1" y="64"/>
                        <a:pt x="1" y="67"/>
                      </a:cubicBezTo>
                      <a:cubicBezTo>
                        <a:pt x="1" y="68"/>
                        <a:pt x="1" y="70"/>
                        <a:pt x="1" y="71"/>
                      </a:cubicBezTo>
                      <a:cubicBezTo>
                        <a:pt x="1" y="73"/>
                        <a:pt x="2" y="74"/>
                        <a:pt x="3" y="75"/>
                      </a:cubicBezTo>
                      <a:cubicBezTo>
                        <a:pt x="3" y="76"/>
                        <a:pt x="3" y="77"/>
                        <a:pt x="4" y="77"/>
                      </a:cubicBezTo>
                      <a:cubicBezTo>
                        <a:pt x="4" y="77"/>
                        <a:pt x="4" y="78"/>
                        <a:pt x="4" y="78"/>
                      </a:cubicBezTo>
                      <a:cubicBezTo>
                        <a:pt x="4" y="78"/>
                        <a:pt x="4" y="79"/>
                        <a:pt x="4" y="79"/>
                      </a:cubicBezTo>
                      <a:cubicBezTo>
                        <a:pt x="4" y="79"/>
                        <a:pt x="4" y="79"/>
                        <a:pt x="4" y="79"/>
                      </a:cubicBezTo>
                      <a:cubicBezTo>
                        <a:pt x="5" y="80"/>
                        <a:pt x="11" y="81"/>
                        <a:pt x="15" y="82"/>
                      </a:cubicBezTo>
                      <a:cubicBezTo>
                        <a:pt x="17" y="82"/>
                        <a:pt x="18" y="82"/>
                        <a:pt x="20" y="83"/>
                      </a:cubicBezTo>
                      <a:cubicBezTo>
                        <a:pt x="26" y="84"/>
                        <a:pt x="32" y="93"/>
                        <a:pt x="32" y="96"/>
                      </a:cubicBezTo>
                      <a:cubicBezTo>
                        <a:pt x="32" y="98"/>
                        <a:pt x="35" y="103"/>
                        <a:pt x="37" y="104"/>
                      </a:cubicBezTo>
                      <a:cubicBezTo>
                        <a:pt x="38" y="104"/>
                        <a:pt x="38" y="104"/>
                        <a:pt x="38" y="104"/>
                      </a:cubicBezTo>
                      <a:cubicBezTo>
                        <a:pt x="39" y="104"/>
                        <a:pt x="41" y="103"/>
                        <a:pt x="42" y="103"/>
                      </a:cubicBezTo>
                      <a:cubicBezTo>
                        <a:pt x="44" y="102"/>
                        <a:pt x="46" y="101"/>
                        <a:pt x="48" y="101"/>
                      </a:cubicBezTo>
                      <a:cubicBezTo>
                        <a:pt x="50" y="101"/>
                        <a:pt x="50" y="101"/>
                        <a:pt x="50" y="101"/>
                      </a:cubicBezTo>
                      <a:cubicBezTo>
                        <a:pt x="59" y="101"/>
                        <a:pt x="61" y="100"/>
                        <a:pt x="61" y="100"/>
                      </a:cubicBezTo>
                      <a:cubicBezTo>
                        <a:pt x="62" y="100"/>
                        <a:pt x="63" y="99"/>
                        <a:pt x="63" y="99"/>
                      </a:cubicBezTo>
                      <a:cubicBezTo>
                        <a:pt x="63" y="99"/>
                        <a:pt x="63" y="99"/>
                        <a:pt x="63" y="99"/>
                      </a:cubicBezTo>
                      <a:cubicBezTo>
                        <a:pt x="63" y="99"/>
                        <a:pt x="64" y="98"/>
                        <a:pt x="64" y="98"/>
                      </a:cubicBezTo>
                      <a:cubicBezTo>
                        <a:pt x="64" y="98"/>
                        <a:pt x="64" y="97"/>
                        <a:pt x="64" y="97"/>
                      </a:cubicBezTo>
                      <a:cubicBezTo>
                        <a:pt x="64" y="97"/>
                        <a:pt x="64" y="96"/>
                        <a:pt x="64" y="96"/>
                      </a:cubicBezTo>
                      <a:cubicBezTo>
                        <a:pt x="64" y="96"/>
                        <a:pt x="64" y="95"/>
                        <a:pt x="65" y="95"/>
                      </a:cubicBezTo>
                      <a:cubicBezTo>
                        <a:pt x="65" y="95"/>
                        <a:pt x="65" y="94"/>
                        <a:pt x="65" y="94"/>
                      </a:cubicBezTo>
                      <a:cubicBezTo>
                        <a:pt x="65" y="94"/>
                        <a:pt x="65" y="93"/>
                        <a:pt x="65" y="93"/>
                      </a:cubicBezTo>
                      <a:cubicBezTo>
                        <a:pt x="65" y="93"/>
                        <a:pt x="65" y="93"/>
                        <a:pt x="65" y="93"/>
                      </a:cubicBezTo>
                      <a:cubicBezTo>
                        <a:pt x="65" y="92"/>
                        <a:pt x="65" y="92"/>
                        <a:pt x="65" y="92"/>
                      </a:cubicBezTo>
                      <a:cubicBezTo>
                        <a:pt x="65" y="91"/>
                        <a:pt x="65" y="91"/>
                        <a:pt x="65" y="91"/>
                      </a:cubicBezTo>
                      <a:cubicBezTo>
                        <a:pt x="66" y="91"/>
                        <a:pt x="66" y="91"/>
                        <a:pt x="66" y="90"/>
                      </a:cubicBezTo>
                      <a:cubicBezTo>
                        <a:pt x="66" y="90"/>
                        <a:pt x="66" y="90"/>
                        <a:pt x="66" y="90"/>
                      </a:cubicBezTo>
                      <a:cubicBezTo>
                        <a:pt x="66" y="90"/>
                        <a:pt x="66" y="90"/>
                        <a:pt x="66" y="90"/>
                      </a:cubicBezTo>
                      <a:cubicBezTo>
                        <a:pt x="66" y="90"/>
                        <a:pt x="66" y="90"/>
                        <a:pt x="66" y="90"/>
                      </a:cubicBezTo>
                      <a:cubicBezTo>
                        <a:pt x="66" y="89"/>
                        <a:pt x="66" y="89"/>
                        <a:pt x="66" y="89"/>
                      </a:cubicBezTo>
                      <a:cubicBezTo>
                        <a:pt x="66" y="89"/>
                        <a:pt x="66" y="89"/>
                        <a:pt x="66" y="89"/>
                      </a:cubicBezTo>
                      <a:cubicBezTo>
                        <a:pt x="66" y="88"/>
                        <a:pt x="66" y="88"/>
                        <a:pt x="66" y="88"/>
                      </a:cubicBezTo>
                      <a:cubicBezTo>
                        <a:pt x="78" y="76"/>
                        <a:pt x="80" y="75"/>
                        <a:pt x="80" y="75"/>
                      </a:cubicBezTo>
                      <a:cubicBezTo>
                        <a:pt x="81" y="75"/>
                        <a:pt x="82" y="75"/>
                        <a:pt x="83" y="75"/>
                      </a:cubicBezTo>
                      <a:cubicBezTo>
                        <a:pt x="84" y="75"/>
                        <a:pt x="85" y="75"/>
                        <a:pt x="86" y="75"/>
                      </a:cubicBezTo>
                      <a:cubicBezTo>
                        <a:pt x="87" y="74"/>
                        <a:pt x="88" y="74"/>
                        <a:pt x="89" y="74"/>
                      </a:cubicBezTo>
                      <a:cubicBezTo>
                        <a:pt x="91" y="74"/>
                        <a:pt x="95" y="76"/>
                        <a:pt x="97" y="79"/>
                      </a:cubicBezTo>
                      <a:cubicBezTo>
                        <a:pt x="97" y="79"/>
                        <a:pt x="97" y="78"/>
                        <a:pt x="97" y="78"/>
                      </a:cubicBezTo>
                      <a:cubicBezTo>
                        <a:pt x="99" y="74"/>
                        <a:pt x="99" y="74"/>
                        <a:pt x="99" y="74"/>
                      </a:cubicBezTo>
                      <a:cubicBezTo>
                        <a:pt x="101" y="71"/>
                        <a:pt x="106" y="62"/>
                        <a:pt x="106" y="60"/>
                      </a:cubicBezTo>
                      <a:cubicBezTo>
                        <a:pt x="106" y="57"/>
                        <a:pt x="109" y="55"/>
                        <a:pt x="110" y="54"/>
                      </a:cubicBezTo>
                      <a:cubicBezTo>
                        <a:pt x="111" y="54"/>
                        <a:pt x="111" y="53"/>
                        <a:pt x="112" y="53"/>
                      </a:cubicBezTo>
                      <a:cubicBezTo>
                        <a:pt x="112" y="52"/>
                        <a:pt x="112" y="52"/>
                        <a:pt x="112" y="52"/>
                      </a:cubicBezTo>
                      <a:cubicBezTo>
                        <a:pt x="112" y="50"/>
                        <a:pt x="112" y="46"/>
                        <a:pt x="114" y="45"/>
                      </a:cubicBezTo>
                      <a:cubicBezTo>
                        <a:pt x="115" y="44"/>
                        <a:pt x="116" y="41"/>
                        <a:pt x="116" y="40"/>
                      </a:cubicBezTo>
                      <a:cubicBezTo>
                        <a:pt x="115" y="37"/>
                        <a:pt x="123" y="26"/>
                        <a:pt x="123" y="26"/>
                      </a:cubicBezTo>
                      <a:cubicBezTo>
                        <a:pt x="124" y="25"/>
                        <a:pt x="125" y="25"/>
                        <a:pt x="127" y="24"/>
                      </a:cubicBezTo>
                      <a:cubicBezTo>
                        <a:pt x="127" y="24"/>
                        <a:pt x="129" y="24"/>
                        <a:pt x="129" y="23"/>
                      </a:cubicBezTo>
                      <a:cubicBezTo>
                        <a:pt x="129" y="23"/>
                        <a:pt x="129" y="22"/>
                        <a:pt x="129" y="22"/>
                      </a:cubicBezTo>
                      <a:cubicBezTo>
                        <a:pt x="129" y="20"/>
                        <a:pt x="130" y="19"/>
                        <a:pt x="130" y="18"/>
                      </a:cubicBezTo>
                      <a:cubicBezTo>
                        <a:pt x="127" y="18"/>
                        <a:pt x="124" y="15"/>
                        <a:pt x="124" y="12"/>
                      </a:cubicBezTo>
                      <a:cubicBezTo>
                        <a:pt x="124" y="12"/>
                        <a:pt x="124" y="11"/>
                        <a:pt x="124" y="11"/>
                      </a:cubicBezTo>
                      <a:cubicBezTo>
                        <a:pt x="124" y="11"/>
                        <a:pt x="124" y="11"/>
                        <a:pt x="124" y="10"/>
                      </a:cubicBezTo>
                      <a:cubicBezTo>
                        <a:pt x="124" y="10"/>
                        <a:pt x="124" y="10"/>
                        <a:pt x="124" y="9"/>
                      </a:cubicBezTo>
                      <a:cubicBezTo>
                        <a:pt x="124" y="9"/>
                        <a:pt x="124" y="9"/>
                        <a:pt x="124" y="9"/>
                      </a:cubicBezTo>
                      <a:cubicBezTo>
                        <a:pt x="124" y="8"/>
                        <a:pt x="124" y="8"/>
                        <a:pt x="124" y="8"/>
                      </a:cubicBezTo>
                      <a:cubicBezTo>
                        <a:pt x="124" y="7"/>
                        <a:pt x="124" y="7"/>
                        <a:pt x="124" y="7"/>
                      </a:cubicBezTo>
                      <a:cubicBezTo>
                        <a:pt x="124" y="7"/>
                        <a:pt x="124" y="7"/>
                        <a:pt x="124" y="7"/>
                      </a:cubicBezTo>
                      <a:cubicBezTo>
                        <a:pt x="124" y="7"/>
                        <a:pt x="124" y="7"/>
                        <a:pt x="124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4" name="Freeform 1342">
                  <a:extLst>
                    <a:ext uri="{FF2B5EF4-FFF2-40B4-BE49-F238E27FC236}">
                      <a16:creationId xmlns:a16="http://schemas.microsoft.com/office/drawing/2014/main" id="{D1897917-1102-4356-A0C4-A7B7A34D1F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8" y="2840"/>
                  <a:ext cx="29" cy="62"/>
                </a:xfrm>
                <a:custGeom>
                  <a:avLst/>
                  <a:gdLst>
                    <a:gd name="T0" fmla="*/ 26 w 30"/>
                    <a:gd name="T1" fmla="*/ 5 h 65"/>
                    <a:gd name="T2" fmla="*/ 23 w 30"/>
                    <a:gd name="T3" fmla="*/ 1 h 65"/>
                    <a:gd name="T4" fmla="*/ 22 w 30"/>
                    <a:gd name="T5" fmla="*/ 0 h 65"/>
                    <a:gd name="T6" fmla="*/ 21 w 30"/>
                    <a:gd name="T7" fmla="*/ 0 h 65"/>
                    <a:gd name="T8" fmla="*/ 21 w 30"/>
                    <a:gd name="T9" fmla="*/ 2 h 65"/>
                    <a:gd name="T10" fmla="*/ 21 w 30"/>
                    <a:gd name="T11" fmla="*/ 3 h 65"/>
                    <a:gd name="T12" fmla="*/ 20 w 30"/>
                    <a:gd name="T13" fmla="*/ 7 h 65"/>
                    <a:gd name="T14" fmla="*/ 17 w 30"/>
                    <a:gd name="T15" fmla="*/ 9 h 65"/>
                    <a:gd name="T16" fmla="*/ 6 w 30"/>
                    <a:gd name="T17" fmla="*/ 12 h 65"/>
                    <a:gd name="T18" fmla="*/ 1 w 30"/>
                    <a:gd name="T19" fmla="*/ 16 h 65"/>
                    <a:gd name="T20" fmla="*/ 0 w 30"/>
                    <a:gd name="T21" fmla="*/ 16 h 65"/>
                    <a:gd name="T22" fmla="*/ 1 w 30"/>
                    <a:gd name="T23" fmla="*/ 18 h 65"/>
                    <a:gd name="T24" fmla="*/ 1 w 30"/>
                    <a:gd name="T25" fmla="*/ 19 h 65"/>
                    <a:gd name="T26" fmla="*/ 1 w 30"/>
                    <a:gd name="T27" fmla="*/ 20 h 65"/>
                    <a:gd name="T28" fmla="*/ 2 w 30"/>
                    <a:gd name="T29" fmla="*/ 21 h 65"/>
                    <a:gd name="T30" fmla="*/ 2 w 30"/>
                    <a:gd name="T31" fmla="*/ 21 h 65"/>
                    <a:gd name="T32" fmla="*/ 3 w 30"/>
                    <a:gd name="T33" fmla="*/ 22 h 65"/>
                    <a:gd name="T34" fmla="*/ 4 w 30"/>
                    <a:gd name="T35" fmla="*/ 22 h 65"/>
                    <a:gd name="T36" fmla="*/ 8 w 30"/>
                    <a:gd name="T37" fmla="*/ 31 h 65"/>
                    <a:gd name="T38" fmla="*/ 10 w 30"/>
                    <a:gd name="T39" fmla="*/ 41 h 65"/>
                    <a:gd name="T40" fmla="*/ 10 w 30"/>
                    <a:gd name="T41" fmla="*/ 48 h 65"/>
                    <a:gd name="T42" fmla="*/ 11 w 30"/>
                    <a:gd name="T43" fmla="*/ 49 h 65"/>
                    <a:gd name="T44" fmla="*/ 11 w 30"/>
                    <a:gd name="T45" fmla="*/ 51 h 65"/>
                    <a:gd name="T46" fmla="*/ 11 w 30"/>
                    <a:gd name="T47" fmla="*/ 54 h 65"/>
                    <a:gd name="T48" fmla="*/ 11 w 30"/>
                    <a:gd name="T49" fmla="*/ 56 h 65"/>
                    <a:gd name="T50" fmla="*/ 11 w 30"/>
                    <a:gd name="T51" fmla="*/ 59 h 65"/>
                    <a:gd name="T52" fmla="*/ 11 w 30"/>
                    <a:gd name="T53" fmla="*/ 63 h 65"/>
                    <a:gd name="T54" fmla="*/ 11 w 30"/>
                    <a:gd name="T55" fmla="*/ 65 h 65"/>
                    <a:gd name="T56" fmla="*/ 20 w 30"/>
                    <a:gd name="T57" fmla="*/ 63 h 65"/>
                    <a:gd name="T58" fmla="*/ 21 w 30"/>
                    <a:gd name="T59" fmla="*/ 61 h 65"/>
                    <a:gd name="T60" fmla="*/ 19 w 30"/>
                    <a:gd name="T61" fmla="*/ 51 h 65"/>
                    <a:gd name="T62" fmla="*/ 24 w 30"/>
                    <a:gd name="T63" fmla="*/ 33 h 65"/>
                    <a:gd name="T64" fmla="*/ 29 w 30"/>
                    <a:gd name="T65" fmla="*/ 12 h 65"/>
                    <a:gd name="T66" fmla="*/ 29 w 30"/>
                    <a:gd name="T67" fmla="*/ 10 h 65"/>
                    <a:gd name="T68" fmla="*/ 29 w 30"/>
                    <a:gd name="T69" fmla="*/ 8 h 65"/>
                    <a:gd name="T70" fmla="*/ 27 w 30"/>
                    <a:gd name="T71" fmla="*/ 6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30" h="65">
                      <a:moveTo>
                        <a:pt x="27" y="6"/>
                      </a:moveTo>
                      <a:cubicBezTo>
                        <a:pt x="27" y="6"/>
                        <a:pt x="26" y="6"/>
                        <a:pt x="26" y="5"/>
                      </a:cubicBezTo>
                      <a:cubicBezTo>
                        <a:pt x="24" y="5"/>
                        <a:pt x="23" y="3"/>
                        <a:pt x="23" y="2"/>
                      </a:cubicBezTo>
                      <a:cubicBezTo>
                        <a:pt x="23" y="2"/>
                        <a:pt x="23" y="1"/>
                        <a:pt x="23" y="1"/>
                      </a:cubicBezTo>
                      <a:cubicBezTo>
                        <a:pt x="23" y="1"/>
                        <a:pt x="23" y="0"/>
                        <a:pt x="23" y="0"/>
                      </a:cubicBezTo>
                      <a:cubicBezTo>
                        <a:pt x="23" y="0"/>
                        <a:pt x="22" y="0"/>
                        <a:pt x="22" y="0"/>
                      </a:cubicBezTo>
                      <a:cubicBezTo>
                        <a:pt x="22" y="0"/>
                        <a:pt x="22" y="0"/>
                        <a:pt x="21" y="0"/>
                      </a:cubicBez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21" y="1"/>
                        <a:pt x="21" y="1"/>
                        <a:pt x="21" y="1"/>
                      </a:cubicBezTo>
                      <a:cubicBezTo>
                        <a:pt x="21" y="1"/>
                        <a:pt x="21" y="2"/>
                        <a:pt x="21" y="2"/>
                      </a:cubicBezTo>
                      <a:cubicBezTo>
                        <a:pt x="21" y="2"/>
                        <a:pt x="21" y="2"/>
                        <a:pt x="21" y="3"/>
                      </a:cubicBezTo>
                      <a:cubicBezTo>
                        <a:pt x="21" y="3"/>
                        <a:pt x="21" y="3"/>
                        <a:pt x="21" y="3"/>
                      </a:cubicBezTo>
                      <a:cubicBezTo>
                        <a:pt x="22" y="9"/>
                        <a:pt x="22" y="9"/>
                        <a:pt x="22" y="9"/>
                      </a:cubicBezTo>
                      <a:cubicBezTo>
                        <a:pt x="20" y="7"/>
                        <a:pt x="20" y="7"/>
                        <a:pt x="20" y="7"/>
                      </a:cubicBezTo>
                      <a:cubicBezTo>
                        <a:pt x="19" y="8"/>
                        <a:pt x="19" y="8"/>
                        <a:pt x="18" y="8"/>
                      </a:cubicBezTo>
                      <a:cubicBezTo>
                        <a:pt x="18" y="9"/>
                        <a:pt x="18" y="9"/>
                        <a:pt x="17" y="9"/>
                      </a:cubicBezTo>
                      <a:cubicBezTo>
                        <a:pt x="16" y="11"/>
                        <a:pt x="13" y="11"/>
                        <a:pt x="10" y="12"/>
                      </a:cubicBezTo>
                      <a:cubicBezTo>
                        <a:pt x="9" y="12"/>
                        <a:pt x="7" y="12"/>
                        <a:pt x="6" y="12"/>
                      </a:cubicBezTo>
                      <a:cubicBezTo>
                        <a:pt x="6" y="12"/>
                        <a:pt x="5" y="13"/>
                        <a:pt x="4" y="14"/>
                      </a:cubicBezTo>
                      <a:cubicBezTo>
                        <a:pt x="3" y="15"/>
                        <a:pt x="2" y="16"/>
                        <a:pt x="1" y="16"/>
                      </a:cubicBezTo>
                      <a:cubicBezTo>
                        <a:pt x="1" y="16"/>
                        <a:pt x="1" y="16"/>
                        <a:pt x="0" y="16"/>
                      </a:cubicBez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0" y="16"/>
                        <a:pt x="0" y="17"/>
                        <a:pt x="0" y="17"/>
                      </a:cubicBezTo>
                      <a:cubicBezTo>
                        <a:pt x="1" y="17"/>
                        <a:pt x="1" y="18"/>
                        <a:pt x="1" y="18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0"/>
                        <a:pt x="1" y="20"/>
                        <a:pt x="1" y="20"/>
                      </a:cubicBezTo>
                      <a:cubicBezTo>
                        <a:pt x="1" y="20"/>
                        <a:pt x="1" y="20"/>
                        <a:pt x="1" y="20"/>
                      </a:cubicBezTo>
                      <a:cubicBezTo>
                        <a:pt x="1" y="20"/>
                        <a:pt x="1" y="21"/>
                        <a:pt x="2" y="21"/>
                      </a:cubicBezTo>
                      <a:cubicBezTo>
                        <a:pt x="2" y="21"/>
                        <a:pt x="2" y="21"/>
                        <a:pt x="2" y="21"/>
                      </a:cubicBezTo>
                      <a:cubicBezTo>
                        <a:pt x="2" y="21"/>
                        <a:pt x="2" y="21"/>
                        <a:pt x="2" y="21"/>
                      </a:cubicBezTo>
                      <a:cubicBezTo>
                        <a:pt x="2" y="21"/>
                        <a:pt x="2" y="21"/>
                        <a:pt x="2" y="21"/>
                      </a:cubicBezTo>
                      <a:cubicBezTo>
                        <a:pt x="2" y="22"/>
                        <a:pt x="3" y="22"/>
                        <a:pt x="3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3" y="22"/>
                        <a:pt x="3" y="22"/>
                        <a:pt x="4" y="22"/>
                      </a:cubicBezTo>
                      <a:cubicBezTo>
                        <a:pt x="4" y="23"/>
                        <a:pt x="5" y="23"/>
                        <a:pt x="5" y="23"/>
                      </a:cubicBezTo>
                      <a:cubicBezTo>
                        <a:pt x="10" y="26"/>
                        <a:pt x="9" y="29"/>
                        <a:pt x="8" y="31"/>
                      </a:cubicBezTo>
                      <a:cubicBezTo>
                        <a:pt x="8" y="31"/>
                        <a:pt x="8" y="32"/>
                        <a:pt x="8" y="32"/>
                      </a:cubicBezTo>
                      <a:cubicBezTo>
                        <a:pt x="10" y="34"/>
                        <a:pt x="10" y="37"/>
                        <a:pt x="10" y="41"/>
                      </a:cubicBezTo>
                      <a:cubicBezTo>
                        <a:pt x="10" y="43"/>
                        <a:pt x="10" y="45"/>
                        <a:pt x="10" y="46"/>
                      </a:cubicBezTo>
                      <a:cubicBezTo>
                        <a:pt x="10" y="47"/>
                        <a:pt x="10" y="47"/>
                        <a:pt x="10" y="48"/>
                      </a:cubicBezTo>
                      <a:cubicBezTo>
                        <a:pt x="11" y="48"/>
                        <a:pt x="11" y="48"/>
                        <a:pt x="11" y="48"/>
                      </a:cubicBezTo>
                      <a:cubicBezTo>
                        <a:pt x="11" y="49"/>
                        <a:pt x="11" y="49"/>
                        <a:pt x="11" y="49"/>
                      </a:cubicBezTo>
                      <a:cubicBezTo>
                        <a:pt x="11" y="50"/>
                        <a:pt x="11" y="50"/>
                        <a:pt x="11" y="50"/>
                      </a:cubicBezTo>
                      <a:cubicBezTo>
                        <a:pt x="11" y="51"/>
                        <a:pt x="11" y="51"/>
                        <a:pt x="11" y="51"/>
                      </a:cubicBezTo>
                      <a:cubicBezTo>
                        <a:pt x="11" y="52"/>
                        <a:pt x="11" y="52"/>
                        <a:pt x="11" y="52"/>
                      </a:cubicBezTo>
                      <a:cubicBezTo>
                        <a:pt x="11" y="53"/>
                        <a:pt x="11" y="53"/>
                        <a:pt x="11" y="54"/>
                      </a:cubicBezTo>
                      <a:cubicBezTo>
                        <a:pt x="11" y="54"/>
                        <a:pt x="11" y="54"/>
                        <a:pt x="11" y="55"/>
                      </a:cubicBezTo>
                      <a:cubicBezTo>
                        <a:pt x="11" y="55"/>
                        <a:pt x="11" y="56"/>
                        <a:pt x="11" y="56"/>
                      </a:cubicBezTo>
                      <a:cubicBezTo>
                        <a:pt x="11" y="57"/>
                        <a:pt x="11" y="57"/>
                        <a:pt x="11" y="57"/>
                      </a:cubicBezTo>
                      <a:cubicBezTo>
                        <a:pt x="11" y="58"/>
                        <a:pt x="11" y="59"/>
                        <a:pt x="11" y="59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1" y="61"/>
                        <a:pt x="11" y="62"/>
                        <a:pt x="11" y="63"/>
                      </a:cubicBezTo>
                      <a:cubicBezTo>
                        <a:pt x="11" y="63"/>
                        <a:pt x="11" y="64"/>
                        <a:pt x="11" y="64"/>
                      </a:cubicBezTo>
                      <a:cubicBezTo>
                        <a:pt x="11" y="64"/>
                        <a:pt x="11" y="65"/>
                        <a:pt x="11" y="65"/>
                      </a:cubicBezTo>
                      <a:cubicBezTo>
                        <a:pt x="14" y="65"/>
                        <a:pt x="16" y="65"/>
                        <a:pt x="17" y="65"/>
                      </a:cubicBezTo>
                      <a:cubicBezTo>
                        <a:pt x="18" y="65"/>
                        <a:pt x="19" y="64"/>
                        <a:pt x="20" y="63"/>
                      </a:cubicBezTo>
                      <a:cubicBezTo>
                        <a:pt x="20" y="63"/>
                        <a:pt x="21" y="62"/>
                        <a:pt x="22" y="62"/>
                      </a:cubicBezTo>
                      <a:cubicBezTo>
                        <a:pt x="21" y="62"/>
                        <a:pt x="21" y="62"/>
                        <a:pt x="21" y="61"/>
                      </a:cubicBezTo>
                      <a:cubicBezTo>
                        <a:pt x="20" y="60"/>
                        <a:pt x="19" y="58"/>
                        <a:pt x="19" y="55"/>
                      </a:cubicBezTo>
                      <a:cubicBezTo>
                        <a:pt x="19" y="54"/>
                        <a:pt x="19" y="53"/>
                        <a:pt x="19" y="51"/>
                      </a:cubicBezTo>
                      <a:cubicBezTo>
                        <a:pt x="19" y="48"/>
                        <a:pt x="18" y="46"/>
                        <a:pt x="19" y="42"/>
                      </a:cubicBezTo>
                      <a:cubicBezTo>
                        <a:pt x="20" y="37"/>
                        <a:pt x="23" y="34"/>
                        <a:pt x="24" y="33"/>
                      </a:cubicBezTo>
                      <a:cubicBezTo>
                        <a:pt x="25" y="31"/>
                        <a:pt x="26" y="28"/>
                        <a:pt x="28" y="26"/>
                      </a:cubicBezTo>
                      <a:cubicBezTo>
                        <a:pt x="30" y="25"/>
                        <a:pt x="30" y="18"/>
                        <a:pt x="29" y="12"/>
                      </a:cubicBezTo>
                      <a:cubicBezTo>
                        <a:pt x="29" y="11"/>
                        <a:pt x="29" y="11"/>
                        <a:pt x="29" y="10"/>
                      </a:cubicBezTo>
                      <a:cubicBezTo>
                        <a:pt x="29" y="10"/>
                        <a:pt x="29" y="10"/>
                        <a:pt x="29" y="10"/>
                      </a:cubicBezTo>
                      <a:cubicBezTo>
                        <a:pt x="29" y="10"/>
                        <a:pt x="29" y="9"/>
                        <a:pt x="29" y="9"/>
                      </a:cubicBezTo>
                      <a:cubicBezTo>
                        <a:pt x="29" y="8"/>
                        <a:pt x="29" y="8"/>
                        <a:pt x="29" y="8"/>
                      </a:cubicBezTo>
                      <a:cubicBezTo>
                        <a:pt x="29" y="8"/>
                        <a:pt x="28" y="7"/>
                        <a:pt x="28" y="6"/>
                      </a:cubicBezTo>
                      <a:cubicBezTo>
                        <a:pt x="28" y="6"/>
                        <a:pt x="28" y="6"/>
                        <a:pt x="27" y="6"/>
                      </a:cubicBezTo>
                      <a:cubicBezTo>
                        <a:pt x="27" y="6"/>
                        <a:pt x="27" y="6"/>
                        <a:pt x="27" y="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5" name="Freeform 1343">
                  <a:extLst>
                    <a:ext uri="{FF2B5EF4-FFF2-40B4-BE49-F238E27FC236}">
                      <a16:creationId xmlns:a16="http://schemas.microsoft.com/office/drawing/2014/main" id="{72B53492-5D3C-4ED0-9111-058B841376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06" y="2849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6" name="Freeform 1344">
                  <a:extLst>
                    <a:ext uri="{FF2B5EF4-FFF2-40B4-BE49-F238E27FC236}">
                      <a16:creationId xmlns:a16="http://schemas.microsoft.com/office/drawing/2014/main" id="{5B16E36C-184F-47FE-919A-8CAEE1299D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8" y="2898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  <a:gd name="T6" fmla="*/ 1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7" name="Freeform 1345">
                  <a:extLst>
                    <a:ext uri="{FF2B5EF4-FFF2-40B4-BE49-F238E27FC236}">
                      <a16:creationId xmlns:a16="http://schemas.microsoft.com/office/drawing/2014/main" id="{F1FAC93E-CFB3-4E12-AC05-5C5BFC3FA5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06" y="2849"/>
                  <a:ext cx="0" cy="0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8" name="Freeform 1346">
                  <a:extLst>
                    <a:ext uri="{FF2B5EF4-FFF2-40B4-BE49-F238E27FC236}">
                      <a16:creationId xmlns:a16="http://schemas.microsoft.com/office/drawing/2014/main" id="{3DF8F791-7642-43DC-9F3B-69C7058FD6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05" y="2846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0 h 2"/>
                    <a:gd name="T4" fmla="*/ 1 w 1"/>
                    <a:gd name="T5" fmla="*/ 2 h 2"/>
                    <a:gd name="T6" fmla="*/ 0 w 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1" y="2"/>
                        <a:pt x="1" y="2"/>
                      </a:cubicBezTo>
                      <a:cubicBezTo>
                        <a:pt x="1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19" name="Freeform 1347">
                  <a:extLst>
                    <a:ext uri="{FF2B5EF4-FFF2-40B4-BE49-F238E27FC236}">
                      <a16:creationId xmlns:a16="http://schemas.microsoft.com/office/drawing/2014/main" id="{61D9591D-D169-4A02-877E-ECC109A243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0" y="2854"/>
                  <a:ext cx="15" cy="51"/>
                </a:xfrm>
                <a:custGeom>
                  <a:avLst/>
                  <a:gdLst>
                    <a:gd name="T0" fmla="*/ 2 w 16"/>
                    <a:gd name="T1" fmla="*/ 1 h 53"/>
                    <a:gd name="T2" fmla="*/ 2 w 16"/>
                    <a:gd name="T3" fmla="*/ 0 h 53"/>
                    <a:gd name="T4" fmla="*/ 0 w 16"/>
                    <a:gd name="T5" fmla="*/ 0 h 53"/>
                    <a:gd name="T6" fmla="*/ 0 w 16"/>
                    <a:gd name="T7" fmla="*/ 0 h 53"/>
                    <a:gd name="T8" fmla="*/ 0 w 16"/>
                    <a:gd name="T9" fmla="*/ 0 h 53"/>
                    <a:gd name="T10" fmla="*/ 0 w 16"/>
                    <a:gd name="T11" fmla="*/ 2 h 53"/>
                    <a:gd name="T12" fmla="*/ 0 w 16"/>
                    <a:gd name="T13" fmla="*/ 2 h 53"/>
                    <a:gd name="T14" fmla="*/ 1 w 16"/>
                    <a:gd name="T15" fmla="*/ 3 h 53"/>
                    <a:gd name="T16" fmla="*/ 1 w 16"/>
                    <a:gd name="T17" fmla="*/ 3 h 53"/>
                    <a:gd name="T18" fmla="*/ 1 w 16"/>
                    <a:gd name="T19" fmla="*/ 4 h 53"/>
                    <a:gd name="T20" fmla="*/ 1 w 16"/>
                    <a:gd name="T21" fmla="*/ 4 h 53"/>
                    <a:gd name="T22" fmla="*/ 1 w 16"/>
                    <a:gd name="T23" fmla="*/ 4 h 53"/>
                    <a:gd name="T24" fmla="*/ 4 w 16"/>
                    <a:gd name="T25" fmla="*/ 12 h 53"/>
                    <a:gd name="T26" fmla="*/ 4 w 16"/>
                    <a:gd name="T27" fmla="*/ 14 h 53"/>
                    <a:gd name="T28" fmla="*/ 5 w 16"/>
                    <a:gd name="T29" fmla="*/ 27 h 53"/>
                    <a:gd name="T30" fmla="*/ 8 w 16"/>
                    <a:gd name="T31" fmla="*/ 43 h 53"/>
                    <a:gd name="T32" fmla="*/ 8 w 16"/>
                    <a:gd name="T33" fmla="*/ 46 h 53"/>
                    <a:gd name="T34" fmla="*/ 8 w 16"/>
                    <a:gd name="T35" fmla="*/ 46 h 53"/>
                    <a:gd name="T36" fmla="*/ 9 w 16"/>
                    <a:gd name="T37" fmla="*/ 48 h 53"/>
                    <a:gd name="T38" fmla="*/ 9 w 16"/>
                    <a:gd name="T39" fmla="*/ 49 h 53"/>
                    <a:gd name="T40" fmla="*/ 10 w 16"/>
                    <a:gd name="T41" fmla="*/ 51 h 53"/>
                    <a:gd name="T42" fmla="*/ 10 w 16"/>
                    <a:gd name="T43" fmla="*/ 53 h 53"/>
                    <a:gd name="T44" fmla="*/ 11 w 16"/>
                    <a:gd name="T45" fmla="*/ 53 h 53"/>
                    <a:gd name="T46" fmla="*/ 11 w 16"/>
                    <a:gd name="T47" fmla="*/ 53 h 53"/>
                    <a:gd name="T48" fmla="*/ 16 w 16"/>
                    <a:gd name="T49" fmla="*/ 51 h 53"/>
                    <a:gd name="T50" fmla="*/ 16 w 16"/>
                    <a:gd name="T51" fmla="*/ 50 h 53"/>
                    <a:gd name="T52" fmla="*/ 16 w 16"/>
                    <a:gd name="T53" fmla="*/ 48 h 53"/>
                    <a:gd name="T54" fmla="*/ 16 w 16"/>
                    <a:gd name="T55" fmla="*/ 46 h 53"/>
                    <a:gd name="T56" fmla="*/ 16 w 16"/>
                    <a:gd name="T57" fmla="*/ 45 h 53"/>
                    <a:gd name="T58" fmla="*/ 16 w 16"/>
                    <a:gd name="T59" fmla="*/ 43 h 53"/>
                    <a:gd name="T60" fmla="*/ 16 w 16"/>
                    <a:gd name="T61" fmla="*/ 42 h 53"/>
                    <a:gd name="T62" fmla="*/ 16 w 16"/>
                    <a:gd name="T63" fmla="*/ 40 h 53"/>
                    <a:gd name="T64" fmla="*/ 16 w 16"/>
                    <a:gd name="T65" fmla="*/ 39 h 53"/>
                    <a:gd name="T66" fmla="*/ 16 w 16"/>
                    <a:gd name="T67" fmla="*/ 38 h 53"/>
                    <a:gd name="T68" fmla="*/ 16 w 16"/>
                    <a:gd name="T69" fmla="*/ 37 h 53"/>
                    <a:gd name="T70" fmla="*/ 16 w 16"/>
                    <a:gd name="T71" fmla="*/ 35 h 53"/>
                    <a:gd name="T72" fmla="*/ 16 w 16"/>
                    <a:gd name="T73" fmla="*/ 35 h 53"/>
                    <a:gd name="T74" fmla="*/ 16 w 16"/>
                    <a:gd name="T75" fmla="*/ 33 h 53"/>
                    <a:gd name="T76" fmla="*/ 16 w 16"/>
                    <a:gd name="T77" fmla="*/ 33 h 53"/>
                    <a:gd name="T78" fmla="*/ 15 w 16"/>
                    <a:gd name="T79" fmla="*/ 32 h 53"/>
                    <a:gd name="T80" fmla="*/ 15 w 16"/>
                    <a:gd name="T81" fmla="*/ 26 h 53"/>
                    <a:gd name="T82" fmla="*/ 14 w 16"/>
                    <a:gd name="T83" fmla="*/ 20 h 53"/>
                    <a:gd name="T84" fmla="*/ 13 w 16"/>
                    <a:gd name="T85" fmla="*/ 15 h 53"/>
                    <a:gd name="T86" fmla="*/ 12 w 16"/>
                    <a:gd name="T87" fmla="*/ 12 h 53"/>
                    <a:gd name="T88" fmla="*/ 11 w 16"/>
                    <a:gd name="T89" fmla="*/ 11 h 53"/>
                    <a:gd name="T90" fmla="*/ 10 w 16"/>
                    <a:gd name="T91" fmla="*/ 10 h 53"/>
                    <a:gd name="T92" fmla="*/ 9 w 16"/>
                    <a:gd name="T93" fmla="*/ 10 h 53"/>
                    <a:gd name="T94" fmla="*/ 9 w 16"/>
                    <a:gd name="T95" fmla="*/ 9 h 53"/>
                    <a:gd name="T96" fmla="*/ 8 w 16"/>
                    <a:gd name="T97" fmla="*/ 9 h 53"/>
                    <a:gd name="T98" fmla="*/ 8 w 16"/>
                    <a:gd name="T99" fmla="*/ 9 h 53"/>
                    <a:gd name="T100" fmla="*/ 7 w 16"/>
                    <a:gd name="T101" fmla="*/ 8 h 53"/>
                    <a:gd name="T102" fmla="*/ 7 w 16"/>
                    <a:gd name="T103" fmla="*/ 8 h 53"/>
                    <a:gd name="T104" fmla="*/ 7 w 16"/>
                    <a:gd name="T105" fmla="*/ 7 h 53"/>
                    <a:gd name="T106" fmla="*/ 6 w 16"/>
                    <a:gd name="T107" fmla="*/ 6 h 53"/>
                    <a:gd name="T108" fmla="*/ 6 w 16"/>
                    <a:gd name="T109" fmla="*/ 6 h 53"/>
                    <a:gd name="T110" fmla="*/ 6 w 16"/>
                    <a:gd name="T111" fmla="*/ 5 h 53"/>
                    <a:gd name="T112" fmla="*/ 6 w 16"/>
                    <a:gd name="T113" fmla="*/ 4 h 53"/>
                    <a:gd name="T114" fmla="*/ 6 w 16"/>
                    <a:gd name="T115" fmla="*/ 3 h 53"/>
                    <a:gd name="T116" fmla="*/ 5 w 16"/>
                    <a:gd name="T117" fmla="*/ 2 h 53"/>
                    <a:gd name="T118" fmla="*/ 5 w 16"/>
                    <a:gd name="T119" fmla="*/ 1 h 53"/>
                    <a:gd name="T120" fmla="*/ 2 w 16"/>
                    <a:gd name="T121" fmla="*/ 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6" h="53">
                      <a:moveTo>
                        <a:pt x="2" y="1"/>
                      </a:moveTo>
                      <a:cubicBezTo>
                        <a:pt x="2" y="1"/>
                        <a:pt x="2" y="1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3"/>
                        <a:pt x="1" y="4"/>
                        <a:pt x="1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1" y="4"/>
                        <a:pt x="1" y="4"/>
                        <a:pt x="1" y="4"/>
                      </a:cubicBezTo>
                      <a:cubicBezTo>
                        <a:pt x="3" y="5"/>
                        <a:pt x="5" y="7"/>
                        <a:pt x="4" y="12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4" y="18"/>
                        <a:pt x="3" y="24"/>
                        <a:pt x="5" y="27"/>
                      </a:cubicBezTo>
                      <a:cubicBezTo>
                        <a:pt x="6" y="31"/>
                        <a:pt x="8" y="37"/>
                        <a:pt x="8" y="43"/>
                      </a:cubicBezTo>
                      <a:cubicBezTo>
                        <a:pt x="8" y="44"/>
                        <a:pt x="8" y="45"/>
                        <a:pt x="8" y="46"/>
                      </a:cubicBezTo>
                      <a:cubicBezTo>
                        <a:pt x="8" y="46"/>
                        <a:pt x="8" y="46"/>
                        <a:pt x="8" y="46"/>
                      </a:cubicBezTo>
                      <a:cubicBezTo>
                        <a:pt x="8" y="47"/>
                        <a:pt x="8" y="48"/>
                        <a:pt x="9" y="48"/>
                      </a:cubicBezTo>
                      <a:cubicBezTo>
                        <a:pt x="9" y="49"/>
                        <a:pt x="9" y="49"/>
                        <a:pt x="9" y="49"/>
                      </a:cubicBezTo>
                      <a:cubicBezTo>
                        <a:pt x="9" y="50"/>
                        <a:pt x="9" y="51"/>
                        <a:pt x="10" y="51"/>
                      </a:cubicBezTo>
                      <a:cubicBezTo>
                        <a:pt x="10" y="52"/>
                        <a:pt x="10" y="52"/>
                        <a:pt x="10" y="53"/>
                      </a:cubicBezTo>
                      <a:cubicBezTo>
                        <a:pt x="10" y="53"/>
                        <a:pt x="11" y="53"/>
                        <a:pt x="11" y="53"/>
                      </a:cubicBezTo>
                      <a:cubicBezTo>
                        <a:pt x="11" y="53"/>
                        <a:pt x="11" y="53"/>
                        <a:pt x="11" y="53"/>
                      </a:cubicBezTo>
                      <a:cubicBezTo>
                        <a:pt x="12" y="52"/>
                        <a:pt x="14" y="51"/>
                        <a:pt x="16" y="51"/>
                      </a:cubicBezTo>
                      <a:cubicBezTo>
                        <a:pt x="16" y="51"/>
                        <a:pt x="16" y="50"/>
                        <a:pt x="16" y="50"/>
                      </a:cubicBezTo>
                      <a:cubicBezTo>
                        <a:pt x="16" y="49"/>
                        <a:pt x="16" y="49"/>
                        <a:pt x="16" y="48"/>
                      </a:cubicBezTo>
                      <a:cubicBezTo>
                        <a:pt x="16" y="47"/>
                        <a:pt x="16" y="47"/>
                        <a:pt x="16" y="46"/>
                      </a:cubicBezTo>
                      <a:cubicBezTo>
                        <a:pt x="16" y="46"/>
                        <a:pt x="16" y="45"/>
                        <a:pt x="16" y="45"/>
                      </a:cubicBezTo>
                      <a:cubicBezTo>
                        <a:pt x="16" y="44"/>
                        <a:pt x="16" y="44"/>
                        <a:pt x="16" y="43"/>
                      </a:cubicBezTo>
                      <a:cubicBezTo>
                        <a:pt x="16" y="43"/>
                        <a:pt x="16" y="42"/>
                        <a:pt x="16" y="42"/>
                      </a:cubicBezTo>
                      <a:cubicBezTo>
                        <a:pt x="16" y="41"/>
                        <a:pt x="16" y="40"/>
                        <a:pt x="16" y="40"/>
                      </a:cubicBezTo>
                      <a:cubicBezTo>
                        <a:pt x="16" y="40"/>
                        <a:pt x="16" y="39"/>
                        <a:pt x="16" y="39"/>
                      </a:cubicBezTo>
                      <a:cubicBezTo>
                        <a:pt x="16" y="38"/>
                        <a:pt x="16" y="38"/>
                        <a:pt x="16" y="38"/>
                      </a:cubicBezTo>
                      <a:cubicBezTo>
                        <a:pt x="16" y="37"/>
                        <a:pt x="16" y="37"/>
                        <a:pt x="16" y="37"/>
                      </a:cubicBezTo>
                      <a:cubicBezTo>
                        <a:pt x="16" y="36"/>
                        <a:pt x="16" y="36"/>
                        <a:pt x="16" y="35"/>
                      </a:cubicBezTo>
                      <a:cubicBezTo>
                        <a:pt x="16" y="35"/>
                        <a:pt x="16" y="35"/>
                        <a:pt x="16" y="35"/>
                      </a:cubicBezTo>
                      <a:cubicBezTo>
                        <a:pt x="16" y="34"/>
                        <a:pt x="16" y="34"/>
                        <a:pt x="16" y="33"/>
                      </a:cubicBezTo>
                      <a:cubicBezTo>
                        <a:pt x="16" y="33"/>
                        <a:pt x="16" y="33"/>
                        <a:pt x="16" y="33"/>
                      </a:cubicBezTo>
                      <a:cubicBezTo>
                        <a:pt x="15" y="33"/>
                        <a:pt x="15" y="32"/>
                        <a:pt x="15" y="32"/>
                      </a:cubicBezTo>
                      <a:cubicBezTo>
                        <a:pt x="15" y="30"/>
                        <a:pt x="15" y="28"/>
                        <a:pt x="15" y="26"/>
                      </a:cubicBezTo>
                      <a:cubicBezTo>
                        <a:pt x="15" y="23"/>
                        <a:pt x="15" y="21"/>
                        <a:pt x="14" y="20"/>
                      </a:cubicBezTo>
                      <a:cubicBezTo>
                        <a:pt x="13" y="18"/>
                        <a:pt x="13" y="16"/>
                        <a:pt x="13" y="15"/>
                      </a:cubicBezTo>
                      <a:cubicBezTo>
                        <a:pt x="14" y="13"/>
                        <a:pt x="14" y="13"/>
                        <a:pt x="12" y="12"/>
                      </a:cubicBezTo>
                      <a:cubicBezTo>
                        <a:pt x="12" y="11"/>
                        <a:pt x="11" y="11"/>
                        <a:pt x="11" y="11"/>
                      </a:cubicBezTo>
                      <a:cubicBezTo>
                        <a:pt x="10" y="11"/>
                        <a:pt x="10" y="10"/>
                        <a:pt x="10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9" y="10"/>
                        <a:pt x="9" y="10"/>
                        <a:pt x="9" y="9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8" y="8"/>
                        <a:pt x="7" y="8"/>
                        <a:pt x="7" y="8"/>
                      </a:cubicBezTo>
                      <a:cubicBezTo>
                        <a:pt x="7" y="8"/>
                        <a:pt x="7" y="8"/>
                        <a:pt x="7" y="8"/>
                      </a:cubicBez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7" y="7"/>
                        <a:pt x="6" y="7"/>
                        <a:pt x="6" y="6"/>
                      </a:cubicBezTo>
                      <a:cubicBezTo>
                        <a:pt x="6" y="6"/>
                        <a:pt x="6" y="6"/>
                        <a:pt x="6" y="6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2"/>
                        <a:pt x="5" y="2"/>
                        <a:pt x="5" y="2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1"/>
                        <a:pt x="3" y="1"/>
                        <a:pt x="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0" name="Freeform 1348">
                  <a:extLst>
                    <a:ext uri="{FF2B5EF4-FFF2-40B4-BE49-F238E27FC236}">
                      <a16:creationId xmlns:a16="http://schemas.microsoft.com/office/drawing/2014/main" id="{7B9283BB-FD9C-40B8-9D4C-7DF85198A4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4" y="2856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1" name="Freeform 1349">
                  <a:extLst>
                    <a:ext uri="{FF2B5EF4-FFF2-40B4-BE49-F238E27FC236}">
                      <a16:creationId xmlns:a16="http://schemas.microsoft.com/office/drawing/2014/main" id="{B77B6172-358A-4972-8525-DDA1A15CA0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4" y="2885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0"/>
                        <a:pt x="0" y="1"/>
                        <a:pt x="1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2" name="Freeform 1350">
                  <a:extLst>
                    <a:ext uri="{FF2B5EF4-FFF2-40B4-BE49-F238E27FC236}">
                      <a16:creationId xmlns:a16="http://schemas.microsoft.com/office/drawing/2014/main" id="{873F0EC3-E567-413A-8E2B-598A307E9B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7" y="2863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3" name="Freeform 1351">
                  <a:extLst>
                    <a:ext uri="{FF2B5EF4-FFF2-40B4-BE49-F238E27FC236}">
                      <a16:creationId xmlns:a16="http://schemas.microsoft.com/office/drawing/2014/main" id="{6CD31F83-6489-4B43-896F-27948437AF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5" y="2898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4" name="Freeform 1352">
                  <a:extLst>
                    <a:ext uri="{FF2B5EF4-FFF2-40B4-BE49-F238E27FC236}">
                      <a16:creationId xmlns:a16="http://schemas.microsoft.com/office/drawing/2014/main" id="{06DEC6F0-C9D1-4236-BA4A-B8A9BFF5DF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5" y="2895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5" name="Freeform 1353">
                  <a:extLst>
                    <a:ext uri="{FF2B5EF4-FFF2-40B4-BE49-F238E27FC236}">
                      <a16:creationId xmlns:a16="http://schemas.microsoft.com/office/drawing/2014/main" id="{CB483DBC-2952-4A8C-A4EF-6403ED2AE5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8" y="286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6" name="Freeform 1354">
                  <a:extLst>
                    <a:ext uri="{FF2B5EF4-FFF2-40B4-BE49-F238E27FC236}">
                      <a16:creationId xmlns:a16="http://schemas.microsoft.com/office/drawing/2014/main" id="{490F17EE-6DA7-4D9F-AD2F-F73641AB3C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5" y="2893"/>
                  <a:ext cx="0" cy="1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7" name="Freeform 1355">
                  <a:extLst>
                    <a:ext uri="{FF2B5EF4-FFF2-40B4-BE49-F238E27FC236}">
                      <a16:creationId xmlns:a16="http://schemas.microsoft.com/office/drawing/2014/main" id="{DBC26D92-E965-4BC6-997B-3FA0D9E0B2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6" y="2861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8" name="Freeform 1356">
                  <a:extLst>
                    <a:ext uri="{FF2B5EF4-FFF2-40B4-BE49-F238E27FC236}">
                      <a16:creationId xmlns:a16="http://schemas.microsoft.com/office/drawing/2014/main" id="{BDF841A9-B4F7-4A9F-8C78-2711B9E963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5" y="2888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29" name="Freeform 1357">
                  <a:extLst>
                    <a:ext uri="{FF2B5EF4-FFF2-40B4-BE49-F238E27FC236}">
                      <a16:creationId xmlns:a16="http://schemas.microsoft.com/office/drawing/2014/main" id="{6132B54C-6EE5-467B-8FE4-C857C6C9EC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5" y="2886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0" name="Freeform 1358">
                  <a:extLst>
                    <a:ext uri="{FF2B5EF4-FFF2-40B4-BE49-F238E27FC236}">
                      <a16:creationId xmlns:a16="http://schemas.microsoft.com/office/drawing/2014/main" id="{B5A44A71-7EB3-40C7-889F-E85BCE1CCB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5" y="2891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1" name="Freeform 1359">
                  <a:extLst>
                    <a:ext uri="{FF2B5EF4-FFF2-40B4-BE49-F238E27FC236}">
                      <a16:creationId xmlns:a16="http://schemas.microsoft.com/office/drawing/2014/main" id="{385B95E3-1494-40ED-89A1-A31B1E988E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6" y="2862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2" name="Freeform 1360">
                  <a:extLst>
                    <a:ext uri="{FF2B5EF4-FFF2-40B4-BE49-F238E27FC236}">
                      <a16:creationId xmlns:a16="http://schemas.microsoft.com/office/drawing/2014/main" id="{BCCFC872-7319-44E3-B2A0-1E2347FFD7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5" y="286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3" name="Freeform 1361">
                  <a:extLst>
                    <a:ext uri="{FF2B5EF4-FFF2-40B4-BE49-F238E27FC236}">
                      <a16:creationId xmlns:a16="http://schemas.microsoft.com/office/drawing/2014/main" id="{0FC48AC1-57E5-4F54-8CE9-6F992E13DF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5" y="2858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4" name="Freeform 1362">
                  <a:extLst>
                    <a:ext uri="{FF2B5EF4-FFF2-40B4-BE49-F238E27FC236}">
                      <a16:creationId xmlns:a16="http://schemas.microsoft.com/office/drawing/2014/main" id="{351AB415-C1E6-4CDE-9F9C-2A6FF78088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5" y="2902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5" name="Freeform 1363">
                  <a:extLst>
                    <a:ext uri="{FF2B5EF4-FFF2-40B4-BE49-F238E27FC236}">
                      <a16:creationId xmlns:a16="http://schemas.microsoft.com/office/drawing/2014/main" id="{F260D126-7B38-4343-9731-48637B2614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" y="2832"/>
                  <a:ext cx="4" cy="7"/>
                </a:xfrm>
                <a:custGeom>
                  <a:avLst/>
                  <a:gdLst>
                    <a:gd name="T0" fmla="*/ 4 w 4"/>
                    <a:gd name="T1" fmla="*/ 7 h 7"/>
                    <a:gd name="T2" fmla="*/ 4 w 4"/>
                    <a:gd name="T3" fmla="*/ 7 h 7"/>
                    <a:gd name="T4" fmla="*/ 3 w 4"/>
                    <a:gd name="T5" fmla="*/ 5 h 7"/>
                    <a:gd name="T6" fmla="*/ 3 w 4"/>
                    <a:gd name="T7" fmla="*/ 5 h 7"/>
                    <a:gd name="T8" fmla="*/ 2 w 4"/>
                    <a:gd name="T9" fmla="*/ 4 h 7"/>
                    <a:gd name="T10" fmla="*/ 2 w 4"/>
                    <a:gd name="T11" fmla="*/ 3 h 7"/>
                    <a:gd name="T12" fmla="*/ 1 w 4"/>
                    <a:gd name="T13" fmla="*/ 1 h 7"/>
                    <a:gd name="T14" fmla="*/ 0 w 4"/>
                    <a:gd name="T15" fmla="*/ 0 h 7"/>
                    <a:gd name="T16" fmla="*/ 0 w 4"/>
                    <a:gd name="T17" fmla="*/ 0 h 7"/>
                    <a:gd name="T18" fmla="*/ 0 w 4"/>
                    <a:gd name="T19" fmla="*/ 2 h 7"/>
                    <a:gd name="T20" fmla="*/ 0 w 4"/>
                    <a:gd name="T21" fmla="*/ 2 h 7"/>
                    <a:gd name="T22" fmla="*/ 0 w 4"/>
                    <a:gd name="T23" fmla="*/ 3 h 7"/>
                    <a:gd name="T24" fmla="*/ 0 w 4"/>
                    <a:gd name="T25" fmla="*/ 3 h 7"/>
                    <a:gd name="T26" fmla="*/ 0 w 4"/>
                    <a:gd name="T27" fmla="*/ 4 h 7"/>
                    <a:gd name="T28" fmla="*/ 3 w 4"/>
                    <a:gd name="T29" fmla="*/ 7 h 7"/>
                    <a:gd name="T30" fmla="*/ 4 w 4"/>
                    <a:gd name="T31" fmla="*/ 7 h 7"/>
                    <a:gd name="T32" fmla="*/ 4 w 4"/>
                    <a:gd name="T33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4" h="7">
                      <a:moveTo>
                        <a:pt x="4" y="7"/>
                      </a:move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4" y="6"/>
                        <a:pt x="4" y="6"/>
                        <a:pt x="3" y="5"/>
                      </a:cubicBezTo>
                      <a:cubicBezTo>
                        <a:pt x="3" y="5"/>
                        <a:pt x="3" y="5"/>
                        <a:pt x="3" y="5"/>
                      </a:cubicBezTo>
                      <a:cubicBezTo>
                        <a:pt x="3" y="4"/>
                        <a:pt x="3" y="4"/>
                        <a:pt x="2" y="4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2" y="2"/>
                        <a:pt x="1" y="2"/>
                        <a:pt x="1" y="1"/>
                      </a:cubicBez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ubicBezTo>
                        <a:pt x="0" y="5"/>
                        <a:pt x="2" y="6"/>
                        <a:pt x="3" y="7"/>
                      </a:cubicBezTo>
                      <a:cubicBezTo>
                        <a:pt x="3" y="7"/>
                        <a:pt x="4" y="7"/>
                        <a:pt x="4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6" name="Freeform 1364">
                  <a:extLst>
                    <a:ext uri="{FF2B5EF4-FFF2-40B4-BE49-F238E27FC236}">
                      <a16:creationId xmlns:a16="http://schemas.microsoft.com/office/drawing/2014/main" id="{599925FF-4719-450E-B3CE-C20482F014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3" y="2847"/>
                  <a:ext cx="76" cy="105"/>
                </a:xfrm>
                <a:custGeom>
                  <a:avLst/>
                  <a:gdLst>
                    <a:gd name="T0" fmla="*/ 32 w 79"/>
                    <a:gd name="T1" fmla="*/ 104 h 110"/>
                    <a:gd name="T2" fmla="*/ 33 w 79"/>
                    <a:gd name="T3" fmla="*/ 104 h 110"/>
                    <a:gd name="T4" fmla="*/ 49 w 79"/>
                    <a:gd name="T5" fmla="*/ 105 h 110"/>
                    <a:gd name="T6" fmla="*/ 50 w 79"/>
                    <a:gd name="T7" fmla="*/ 105 h 110"/>
                    <a:gd name="T8" fmla="*/ 53 w 79"/>
                    <a:gd name="T9" fmla="*/ 105 h 110"/>
                    <a:gd name="T10" fmla="*/ 55 w 79"/>
                    <a:gd name="T11" fmla="*/ 105 h 110"/>
                    <a:gd name="T12" fmla="*/ 58 w 79"/>
                    <a:gd name="T13" fmla="*/ 105 h 110"/>
                    <a:gd name="T14" fmla="*/ 63 w 79"/>
                    <a:gd name="T15" fmla="*/ 105 h 110"/>
                    <a:gd name="T16" fmla="*/ 77 w 79"/>
                    <a:gd name="T17" fmla="*/ 110 h 110"/>
                    <a:gd name="T18" fmla="*/ 79 w 79"/>
                    <a:gd name="T19" fmla="*/ 103 h 110"/>
                    <a:gd name="T20" fmla="*/ 78 w 79"/>
                    <a:gd name="T21" fmla="*/ 102 h 110"/>
                    <a:gd name="T22" fmla="*/ 77 w 79"/>
                    <a:gd name="T23" fmla="*/ 101 h 110"/>
                    <a:gd name="T24" fmla="*/ 70 w 79"/>
                    <a:gd name="T25" fmla="*/ 95 h 110"/>
                    <a:gd name="T26" fmla="*/ 67 w 79"/>
                    <a:gd name="T27" fmla="*/ 90 h 110"/>
                    <a:gd name="T28" fmla="*/ 66 w 79"/>
                    <a:gd name="T29" fmla="*/ 84 h 110"/>
                    <a:gd name="T30" fmla="*/ 62 w 79"/>
                    <a:gd name="T31" fmla="*/ 68 h 110"/>
                    <a:gd name="T32" fmla="*/ 63 w 79"/>
                    <a:gd name="T33" fmla="*/ 59 h 110"/>
                    <a:gd name="T34" fmla="*/ 67 w 79"/>
                    <a:gd name="T35" fmla="*/ 51 h 110"/>
                    <a:gd name="T36" fmla="*/ 69 w 79"/>
                    <a:gd name="T37" fmla="*/ 49 h 110"/>
                    <a:gd name="T38" fmla="*/ 70 w 79"/>
                    <a:gd name="T39" fmla="*/ 47 h 110"/>
                    <a:gd name="T40" fmla="*/ 72 w 79"/>
                    <a:gd name="T41" fmla="*/ 46 h 110"/>
                    <a:gd name="T42" fmla="*/ 71 w 79"/>
                    <a:gd name="T43" fmla="*/ 45 h 110"/>
                    <a:gd name="T44" fmla="*/ 70 w 79"/>
                    <a:gd name="T45" fmla="*/ 42 h 110"/>
                    <a:gd name="T46" fmla="*/ 64 w 79"/>
                    <a:gd name="T47" fmla="*/ 33 h 110"/>
                    <a:gd name="T48" fmla="*/ 58 w 79"/>
                    <a:gd name="T49" fmla="*/ 27 h 110"/>
                    <a:gd name="T50" fmla="*/ 57 w 79"/>
                    <a:gd name="T51" fmla="*/ 21 h 110"/>
                    <a:gd name="T52" fmla="*/ 64 w 79"/>
                    <a:gd name="T53" fmla="*/ 17 h 110"/>
                    <a:gd name="T54" fmla="*/ 70 w 79"/>
                    <a:gd name="T55" fmla="*/ 17 h 110"/>
                    <a:gd name="T56" fmla="*/ 66 w 79"/>
                    <a:gd name="T57" fmla="*/ 2 h 110"/>
                    <a:gd name="T58" fmla="*/ 66 w 79"/>
                    <a:gd name="T59" fmla="*/ 0 h 110"/>
                    <a:gd name="T60" fmla="*/ 66 w 79"/>
                    <a:gd name="T61" fmla="*/ 1 h 110"/>
                    <a:gd name="T62" fmla="*/ 59 w 79"/>
                    <a:gd name="T63" fmla="*/ 6 h 110"/>
                    <a:gd name="T64" fmla="*/ 49 w 79"/>
                    <a:gd name="T65" fmla="*/ 26 h 110"/>
                    <a:gd name="T66" fmla="*/ 49 w 79"/>
                    <a:gd name="T67" fmla="*/ 30 h 110"/>
                    <a:gd name="T68" fmla="*/ 43 w 79"/>
                    <a:gd name="T69" fmla="*/ 37 h 110"/>
                    <a:gd name="T70" fmla="*/ 34 w 79"/>
                    <a:gd name="T71" fmla="*/ 57 h 110"/>
                    <a:gd name="T72" fmla="*/ 26 w 79"/>
                    <a:gd name="T73" fmla="*/ 59 h 110"/>
                    <a:gd name="T74" fmla="*/ 15 w 79"/>
                    <a:gd name="T75" fmla="*/ 56 h 110"/>
                    <a:gd name="T76" fmla="*/ 3 w 79"/>
                    <a:gd name="T77" fmla="*/ 68 h 110"/>
                    <a:gd name="T78" fmla="*/ 2 w 79"/>
                    <a:gd name="T79" fmla="*/ 69 h 110"/>
                    <a:gd name="T80" fmla="*/ 2 w 79"/>
                    <a:gd name="T81" fmla="*/ 70 h 110"/>
                    <a:gd name="T82" fmla="*/ 2 w 79"/>
                    <a:gd name="T83" fmla="*/ 71 h 110"/>
                    <a:gd name="T84" fmla="*/ 2 w 79"/>
                    <a:gd name="T85" fmla="*/ 72 h 110"/>
                    <a:gd name="T86" fmla="*/ 1 w 79"/>
                    <a:gd name="T87" fmla="*/ 74 h 110"/>
                    <a:gd name="T88" fmla="*/ 1 w 79"/>
                    <a:gd name="T89" fmla="*/ 76 h 110"/>
                    <a:gd name="T90" fmla="*/ 0 w 79"/>
                    <a:gd name="T91" fmla="*/ 78 h 110"/>
                    <a:gd name="T92" fmla="*/ 3 w 79"/>
                    <a:gd name="T93" fmla="*/ 82 h 110"/>
                    <a:gd name="T94" fmla="*/ 6 w 79"/>
                    <a:gd name="T95" fmla="*/ 85 h 110"/>
                    <a:gd name="T96" fmla="*/ 12 w 79"/>
                    <a:gd name="T97" fmla="*/ 85 h 110"/>
                    <a:gd name="T98" fmla="*/ 15 w 79"/>
                    <a:gd name="T99" fmla="*/ 100 h 110"/>
                    <a:gd name="T100" fmla="*/ 27 w 79"/>
                    <a:gd name="T101" fmla="*/ 106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79" h="110">
                      <a:moveTo>
                        <a:pt x="32" y="104"/>
                      </a:moveTo>
                      <a:cubicBezTo>
                        <a:pt x="32" y="104"/>
                        <a:pt x="32" y="104"/>
                        <a:pt x="32" y="104"/>
                      </a:cubicBezTo>
                      <a:cubicBezTo>
                        <a:pt x="32" y="104"/>
                        <a:pt x="32" y="104"/>
                        <a:pt x="32" y="104"/>
                      </a:cubicBezTo>
                      <a:cubicBezTo>
                        <a:pt x="33" y="104"/>
                        <a:pt x="33" y="104"/>
                        <a:pt x="33" y="104"/>
                      </a:cubicBezTo>
                      <a:cubicBezTo>
                        <a:pt x="33" y="104"/>
                        <a:pt x="33" y="104"/>
                        <a:pt x="33" y="104"/>
                      </a:cubicBezTo>
                      <a:cubicBezTo>
                        <a:pt x="35" y="104"/>
                        <a:pt x="42" y="105"/>
                        <a:pt x="49" y="105"/>
                      </a:cubicBezTo>
                      <a:cubicBezTo>
                        <a:pt x="49" y="105"/>
                        <a:pt x="50" y="105"/>
                        <a:pt x="50" y="105"/>
                      </a:cubicBezTo>
                      <a:cubicBezTo>
                        <a:pt x="50" y="105"/>
                        <a:pt x="50" y="105"/>
                        <a:pt x="50" y="105"/>
                      </a:cubicBezTo>
                      <a:cubicBezTo>
                        <a:pt x="51" y="105"/>
                        <a:pt x="52" y="105"/>
                        <a:pt x="52" y="105"/>
                      </a:cubicBezTo>
                      <a:cubicBezTo>
                        <a:pt x="52" y="105"/>
                        <a:pt x="53" y="105"/>
                        <a:pt x="53" y="105"/>
                      </a:cubicBezTo>
                      <a:cubicBezTo>
                        <a:pt x="53" y="105"/>
                        <a:pt x="54" y="105"/>
                        <a:pt x="54" y="105"/>
                      </a:cubicBezTo>
                      <a:cubicBezTo>
                        <a:pt x="55" y="105"/>
                        <a:pt x="55" y="105"/>
                        <a:pt x="55" y="105"/>
                      </a:cubicBezTo>
                      <a:cubicBezTo>
                        <a:pt x="56" y="105"/>
                        <a:pt x="56" y="105"/>
                        <a:pt x="56" y="105"/>
                      </a:cubicBezTo>
                      <a:cubicBezTo>
                        <a:pt x="57" y="105"/>
                        <a:pt x="57" y="105"/>
                        <a:pt x="58" y="105"/>
                      </a:cubicBezTo>
                      <a:cubicBezTo>
                        <a:pt x="61" y="105"/>
                        <a:pt x="62" y="105"/>
                        <a:pt x="62" y="105"/>
                      </a:cubicBezTo>
                      <a:cubicBezTo>
                        <a:pt x="62" y="105"/>
                        <a:pt x="63" y="105"/>
                        <a:pt x="63" y="105"/>
                      </a:cubicBezTo>
                      <a:cubicBezTo>
                        <a:pt x="66" y="105"/>
                        <a:pt x="73" y="108"/>
                        <a:pt x="77" y="110"/>
                      </a:cubicBezTo>
                      <a:cubicBezTo>
                        <a:pt x="77" y="110"/>
                        <a:pt x="77" y="110"/>
                        <a:pt x="77" y="110"/>
                      </a:cubicBezTo>
                      <a:cubicBezTo>
                        <a:pt x="77" y="108"/>
                        <a:pt x="78" y="106"/>
                        <a:pt x="78" y="104"/>
                      </a:cubicBezTo>
                      <a:cubicBezTo>
                        <a:pt x="78" y="104"/>
                        <a:pt x="78" y="103"/>
                        <a:pt x="79" y="103"/>
                      </a:cubicBezTo>
                      <a:cubicBezTo>
                        <a:pt x="78" y="103"/>
                        <a:pt x="78" y="103"/>
                        <a:pt x="78" y="103"/>
                      </a:cubicBezTo>
                      <a:cubicBezTo>
                        <a:pt x="78" y="103"/>
                        <a:pt x="78" y="103"/>
                        <a:pt x="78" y="102"/>
                      </a:cubicBezTo>
                      <a:cubicBezTo>
                        <a:pt x="78" y="102"/>
                        <a:pt x="78" y="102"/>
                        <a:pt x="78" y="102"/>
                      </a:cubicBezTo>
                      <a:cubicBezTo>
                        <a:pt x="77" y="102"/>
                        <a:pt x="77" y="102"/>
                        <a:pt x="77" y="101"/>
                      </a:cubicBezTo>
                      <a:cubicBezTo>
                        <a:pt x="77" y="101"/>
                        <a:pt x="75" y="99"/>
                        <a:pt x="74" y="98"/>
                      </a:cubicBezTo>
                      <a:cubicBezTo>
                        <a:pt x="73" y="97"/>
                        <a:pt x="71" y="96"/>
                        <a:pt x="70" y="95"/>
                      </a:cubicBezTo>
                      <a:cubicBezTo>
                        <a:pt x="68" y="92"/>
                        <a:pt x="68" y="91"/>
                        <a:pt x="68" y="91"/>
                      </a:cubicBezTo>
                      <a:cubicBezTo>
                        <a:pt x="67" y="90"/>
                        <a:pt x="67" y="90"/>
                        <a:pt x="67" y="90"/>
                      </a:cubicBezTo>
                      <a:cubicBezTo>
                        <a:pt x="67" y="89"/>
                        <a:pt x="67" y="89"/>
                        <a:pt x="67" y="89"/>
                      </a:cubicBezTo>
                      <a:cubicBezTo>
                        <a:pt x="67" y="89"/>
                        <a:pt x="68" y="86"/>
                        <a:pt x="66" y="84"/>
                      </a:cubicBezTo>
                      <a:cubicBezTo>
                        <a:pt x="64" y="81"/>
                        <a:pt x="62" y="78"/>
                        <a:pt x="62" y="74"/>
                      </a:cubicBezTo>
                      <a:cubicBezTo>
                        <a:pt x="62" y="72"/>
                        <a:pt x="62" y="70"/>
                        <a:pt x="62" y="68"/>
                      </a:cubicBezTo>
                      <a:cubicBezTo>
                        <a:pt x="61" y="67"/>
                        <a:pt x="61" y="66"/>
                        <a:pt x="61" y="65"/>
                      </a:cubicBezTo>
                      <a:cubicBezTo>
                        <a:pt x="61" y="63"/>
                        <a:pt x="62" y="61"/>
                        <a:pt x="63" y="59"/>
                      </a:cubicBezTo>
                      <a:cubicBezTo>
                        <a:pt x="65" y="57"/>
                        <a:pt x="66" y="55"/>
                        <a:pt x="66" y="53"/>
                      </a:cubicBezTo>
                      <a:cubicBezTo>
                        <a:pt x="67" y="52"/>
                        <a:pt x="67" y="51"/>
                        <a:pt x="67" y="51"/>
                      </a:cubicBezTo>
                      <a:cubicBezTo>
                        <a:pt x="68" y="50"/>
                        <a:pt x="68" y="50"/>
                        <a:pt x="68" y="50"/>
                      </a:cubicBezTo>
                      <a:cubicBezTo>
                        <a:pt x="68" y="50"/>
                        <a:pt x="68" y="49"/>
                        <a:pt x="69" y="49"/>
                      </a:cubicBezTo>
                      <a:cubicBezTo>
                        <a:pt x="69" y="49"/>
                        <a:pt x="69" y="48"/>
                        <a:pt x="69" y="48"/>
                      </a:cubicBezTo>
                      <a:cubicBezTo>
                        <a:pt x="70" y="48"/>
                        <a:pt x="70" y="47"/>
                        <a:pt x="70" y="47"/>
                      </a:cubicBezTo>
                      <a:cubicBezTo>
                        <a:pt x="71" y="47"/>
                        <a:pt x="71" y="47"/>
                        <a:pt x="71" y="46"/>
                      </a:cubicBezTo>
                      <a:cubicBezTo>
                        <a:pt x="71" y="46"/>
                        <a:pt x="71" y="46"/>
                        <a:pt x="72" y="46"/>
                      </a:cubicBezTo>
                      <a:cubicBezTo>
                        <a:pt x="72" y="46"/>
                        <a:pt x="72" y="46"/>
                        <a:pt x="71" y="46"/>
                      </a:cubicBezTo>
                      <a:cubicBezTo>
                        <a:pt x="71" y="46"/>
                        <a:pt x="71" y="45"/>
                        <a:pt x="71" y="45"/>
                      </a:cubicBezTo>
                      <a:cubicBezTo>
                        <a:pt x="71" y="44"/>
                        <a:pt x="71" y="44"/>
                        <a:pt x="70" y="43"/>
                      </a:cubicBezTo>
                      <a:cubicBezTo>
                        <a:pt x="70" y="43"/>
                        <a:pt x="70" y="43"/>
                        <a:pt x="70" y="42"/>
                      </a:cubicBezTo>
                      <a:cubicBezTo>
                        <a:pt x="70" y="41"/>
                        <a:pt x="69" y="40"/>
                        <a:pt x="69" y="39"/>
                      </a:cubicBezTo>
                      <a:cubicBezTo>
                        <a:pt x="68" y="36"/>
                        <a:pt x="66" y="35"/>
                        <a:pt x="64" y="33"/>
                      </a:cubicBezTo>
                      <a:cubicBezTo>
                        <a:pt x="63" y="32"/>
                        <a:pt x="61" y="31"/>
                        <a:pt x="60" y="30"/>
                      </a:cubicBezTo>
                      <a:cubicBezTo>
                        <a:pt x="59" y="29"/>
                        <a:pt x="58" y="28"/>
                        <a:pt x="58" y="27"/>
                      </a:cubicBezTo>
                      <a:cubicBezTo>
                        <a:pt x="57" y="26"/>
                        <a:pt x="56" y="24"/>
                        <a:pt x="56" y="23"/>
                      </a:cubicBezTo>
                      <a:cubicBezTo>
                        <a:pt x="56" y="22"/>
                        <a:pt x="57" y="22"/>
                        <a:pt x="57" y="21"/>
                      </a:cubicBezTo>
                      <a:cubicBezTo>
                        <a:pt x="57" y="21"/>
                        <a:pt x="57" y="21"/>
                        <a:pt x="57" y="21"/>
                      </a:cubicBezTo>
                      <a:cubicBezTo>
                        <a:pt x="57" y="17"/>
                        <a:pt x="62" y="17"/>
                        <a:pt x="64" y="17"/>
                      </a:cubicBezTo>
                      <a:cubicBezTo>
                        <a:pt x="66" y="17"/>
                        <a:pt x="67" y="17"/>
                        <a:pt x="69" y="17"/>
                      </a:cubicBezTo>
                      <a:cubicBezTo>
                        <a:pt x="69" y="17"/>
                        <a:pt x="70" y="17"/>
                        <a:pt x="70" y="17"/>
                      </a:cubicBezTo>
                      <a:cubicBezTo>
                        <a:pt x="68" y="14"/>
                        <a:pt x="66" y="8"/>
                        <a:pt x="66" y="3"/>
                      </a:cubicBezTo>
                      <a:cubicBezTo>
                        <a:pt x="66" y="3"/>
                        <a:pt x="66" y="2"/>
                        <a:pt x="66" y="2"/>
                      </a:cubicBezTo>
                      <a:cubicBezTo>
                        <a:pt x="66" y="1"/>
                        <a:pt x="66" y="1"/>
                        <a:pt x="66" y="1"/>
                      </a:cubicBezTo>
                      <a:cubicBezTo>
                        <a:pt x="66" y="1"/>
                        <a:pt x="66" y="0"/>
                        <a:pt x="66" y="0"/>
                      </a:cubicBezTo>
                      <a:cubicBezTo>
                        <a:pt x="66" y="0"/>
                        <a:pt x="66" y="0"/>
                        <a:pt x="66" y="0"/>
                      </a:cubicBezTo>
                      <a:cubicBezTo>
                        <a:pt x="66" y="0"/>
                        <a:pt x="66" y="0"/>
                        <a:pt x="66" y="1"/>
                      </a:cubicBezTo>
                      <a:cubicBezTo>
                        <a:pt x="66" y="4"/>
                        <a:pt x="62" y="5"/>
                        <a:pt x="60" y="5"/>
                      </a:cubicBezTo>
                      <a:cubicBezTo>
                        <a:pt x="60" y="5"/>
                        <a:pt x="59" y="6"/>
                        <a:pt x="59" y="6"/>
                      </a:cubicBezTo>
                      <a:cubicBezTo>
                        <a:pt x="58" y="7"/>
                        <a:pt x="53" y="15"/>
                        <a:pt x="53" y="16"/>
                      </a:cubicBezTo>
                      <a:cubicBezTo>
                        <a:pt x="53" y="18"/>
                        <a:pt x="52" y="25"/>
                        <a:pt x="49" y="26"/>
                      </a:cubicBezTo>
                      <a:cubicBezTo>
                        <a:pt x="49" y="26"/>
                        <a:pt x="49" y="28"/>
                        <a:pt x="49" y="29"/>
                      </a:cubicBezTo>
                      <a:cubicBezTo>
                        <a:pt x="49" y="30"/>
                        <a:pt x="49" y="30"/>
                        <a:pt x="49" y="30"/>
                      </a:cubicBezTo>
                      <a:cubicBezTo>
                        <a:pt x="49" y="32"/>
                        <a:pt x="47" y="33"/>
                        <a:pt x="46" y="34"/>
                      </a:cubicBezTo>
                      <a:cubicBezTo>
                        <a:pt x="45" y="35"/>
                        <a:pt x="43" y="36"/>
                        <a:pt x="43" y="37"/>
                      </a:cubicBezTo>
                      <a:cubicBezTo>
                        <a:pt x="43" y="39"/>
                        <a:pt x="41" y="44"/>
                        <a:pt x="36" y="53"/>
                      </a:cubicBezTo>
                      <a:cubicBezTo>
                        <a:pt x="34" y="57"/>
                        <a:pt x="34" y="57"/>
                        <a:pt x="34" y="57"/>
                      </a:cubicBezTo>
                      <a:cubicBezTo>
                        <a:pt x="32" y="60"/>
                        <a:pt x="31" y="62"/>
                        <a:pt x="29" y="62"/>
                      </a:cubicBezTo>
                      <a:cubicBezTo>
                        <a:pt x="28" y="62"/>
                        <a:pt x="27" y="62"/>
                        <a:pt x="26" y="59"/>
                      </a:cubicBezTo>
                      <a:cubicBezTo>
                        <a:pt x="26" y="57"/>
                        <a:pt x="23" y="55"/>
                        <a:pt x="22" y="55"/>
                      </a:cubicBezTo>
                      <a:cubicBezTo>
                        <a:pt x="19" y="57"/>
                        <a:pt x="17" y="56"/>
                        <a:pt x="15" y="56"/>
                      </a:cubicBezTo>
                      <a:cubicBezTo>
                        <a:pt x="15" y="56"/>
                        <a:pt x="15" y="56"/>
                        <a:pt x="15" y="56"/>
                      </a:cubicBezTo>
                      <a:cubicBezTo>
                        <a:pt x="13" y="57"/>
                        <a:pt x="8" y="62"/>
                        <a:pt x="3" y="68"/>
                      </a:cubicBezTo>
                      <a:cubicBezTo>
                        <a:pt x="3" y="68"/>
                        <a:pt x="3" y="68"/>
                        <a:pt x="3" y="68"/>
                      </a:cubicBezTo>
                      <a:cubicBezTo>
                        <a:pt x="3" y="68"/>
                        <a:pt x="3" y="69"/>
                        <a:pt x="2" y="69"/>
                      </a:cubicBezTo>
                      <a:cubicBezTo>
                        <a:pt x="2" y="69"/>
                        <a:pt x="2" y="69"/>
                        <a:pt x="2" y="69"/>
                      </a:cubicBezTo>
                      <a:cubicBezTo>
                        <a:pt x="2" y="69"/>
                        <a:pt x="2" y="70"/>
                        <a:pt x="2" y="70"/>
                      </a:cubicBezTo>
                      <a:cubicBezTo>
                        <a:pt x="2" y="70"/>
                        <a:pt x="2" y="70"/>
                        <a:pt x="2" y="70"/>
                      </a:cubicBezTo>
                      <a:cubicBezTo>
                        <a:pt x="2" y="71"/>
                        <a:pt x="2" y="71"/>
                        <a:pt x="2" y="71"/>
                      </a:cubicBezTo>
                      <a:cubicBezTo>
                        <a:pt x="2" y="71"/>
                        <a:pt x="2" y="72"/>
                        <a:pt x="2" y="72"/>
                      </a:cubicBezTo>
                      <a:cubicBezTo>
                        <a:pt x="2" y="72"/>
                        <a:pt x="2" y="72"/>
                        <a:pt x="2" y="72"/>
                      </a:cubicBezTo>
                      <a:cubicBezTo>
                        <a:pt x="2" y="73"/>
                        <a:pt x="1" y="73"/>
                        <a:pt x="1" y="73"/>
                      </a:cubicBezTo>
                      <a:cubicBezTo>
                        <a:pt x="1" y="74"/>
                        <a:pt x="1" y="74"/>
                        <a:pt x="1" y="74"/>
                      </a:cubicBezTo>
                      <a:cubicBezTo>
                        <a:pt x="1" y="74"/>
                        <a:pt x="1" y="75"/>
                        <a:pt x="1" y="75"/>
                      </a:cubicBezTo>
                      <a:cubicBezTo>
                        <a:pt x="1" y="75"/>
                        <a:pt x="1" y="76"/>
                        <a:pt x="1" y="76"/>
                      </a:cubicBezTo>
                      <a:cubicBezTo>
                        <a:pt x="1" y="76"/>
                        <a:pt x="0" y="77"/>
                        <a:pt x="0" y="77"/>
                      </a:cubicBezTo>
                      <a:cubicBezTo>
                        <a:pt x="0" y="77"/>
                        <a:pt x="0" y="77"/>
                        <a:pt x="0" y="78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1" y="79"/>
                        <a:pt x="2" y="80"/>
                        <a:pt x="3" y="82"/>
                      </a:cubicBezTo>
                      <a:cubicBezTo>
                        <a:pt x="3" y="82"/>
                        <a:pt x="3" y="83"/>
                        <a:pt x="4" y="84"/>
                      </a:cubicBezTo>
                      <a:cubicBezTo>
                        <a:pt x="4" y="84"/>
                        <a:pt x="5" y="85"/>
                        <a:pt x="6" y="85"/>
                      </a:cubicBezTo>
                      <a:cubicBezTo>
                        <a:pt x="7" y="85"/>
                        <a:pt x="7" y="85"/>
                        <a:pt x="8" y="85"/>
                      </a:cubicBezTo>
                      <a:cubicBezTo>
                        <a:pt x="10" y="84"/>
                        <a:pt x="11" y="84"/>
                        <a:pt x="12" y="85"/>
                      </a:cubicBezTo>
                      <a:cubicBezTo>
                        <a:pt x="15" y="87"/>
                        <a:pt x="17" y="96"/>
                        <a:pt x="16" y="98"/>
                      </a:cubicBezTo>
                      <a:cubicBezTo>
                        <a:pt x="16" y="99"/>
                        <a:pt x="16" y="100"/>
                        <a:pt x="15" y="100"/>
                      </a:cubicBezTo>
                      <a:cubicBezTo>
                        <a:pt x="15" y="102"/>
                        <a:pt x="14" y="104"/>
                        <a:pt x="14" y="106"/>
                      </a:cubicBezTo>
                      <a:cubicBezTo>
                        <a:pt x="27" y="106"/>
                        <a:pt x="27" y="106"/>
                        <a:pt x="27" y="106"/>
                      </a:cubicBezTo>
                      <a:cubicBezTo>
                        <a:pt x="32" y="104"/>
                        <a:pt x="32" y="104"/>
                        <a:pt x="32" y="10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7" name="Freeform 1365">
                  <a:extLst>
                    <a:ext uri="{FF2B5EF4-FFF2-40B4-BE49-F238E27FC236}">
                      <a16:creationId xmlns:a16="http://schemas.microsoft.com/office/drawing/2014/main" id="{45D837BC-8044-4E47-98FE-34D1C7CEC2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9" y="2893"/>
                  <a:ext cx="0" cy="0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8" name="Freeform 1366">
                  <a:extLst>
                    <a:ext uri="{FF2B5EF4-FFF2-40B4-BE49-F238E27FC236}">
                      <a16:creationId xmlns:a16="http://schemas.microsoft.com/office/drawing/2014/main" id="{4753A7D3-4080-4857-BBE9-848E70F54A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8" y="2944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39" name="Freeform 1367">
                  <a:extLst>
                    <a:ext uri="{FF2B5EF4-FFF2-40B4-BE49-F238E27FC236}">
                      <a16:creationId xmlns:a16="http://schemas.microsoft.com/office/drawing/2014/main" id="{6387356A-A2B6-4AEC-A862-7DD55C40E3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0" y="2891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1"/>
                        <a:pt x="1" y="0"/>
                      </a:cubicBezTo>
                      <a:cubicBezTo>
                        <a:pt x="1" y="1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0" name="Freeform 1368">
                  <a:extLst>
                    <a:ext uri="{FF2B5EF4-FFF2-40B4-BE49-F238E27FC236}">
                      <a16:creationId xmlns:a16="http://schemas.microsoft.com/office/drawing/2014/main" id="{9F1E466B-AA04-4223-AA93-46436EDB9E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7" y="2943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1" name="Freeform 1369">
                  <a:extLst>
                    <a:ext uri="{FF2B5EF4-FFF2-40B4-BE49-F238E27FC236}">
                      <a16:creationId xmlns:a16="http://schemas.microsoft.com/office/drawing/2014/main" id="{8FD62898-9354-42C8-9528-D2BC111C60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7" y="2894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2" name="Freeform 1370">
                  <a:extLst>
                    <a:ext uri="{FF2B5EF4-FFF2-40B4-BE49-F238E27FC236}">
                      <a16:creationId xmlns:a16="http://schemas.microsoft.com/office/drawing/2014/main" id="{78DBECBA-250E-400A-9925-72D5CDE377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" y="2835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3" name="Freeform 1371">
                  <a:extLst>
                    <a:ext uri="{FF2B5EF4-FFF2-40B4-BE49-F238E27FC236}">
                      <a16:creationId xmlns:a16="http://schemas.microsoft.com/office/drawing/2014/main" id="{4D94C675-8DAD-431F-BD72-42F4041494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6" y="2847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4" name="Freeform 1372">
                  <a:extLst>
                    <a:ext uri="{FF2B5EF4-FFF2-40B4-BE49-F238E27FC236}">
                      <a16:creationId xmlns:a16="http://schemas.microsoft.com/office/drawing/2014/main" id="{F3C8C38D-07D4-4330-B10C-3650862BE3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" y="2834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5" name="Freeform 1373">
                  <a:extLst>
                    <a:ext uri="{FF2B5EF4-FFF2-40B4-BE49-F238E27FC236}">
                      <a16:creationId xmlns:a16="http://schemas.microsoft.com/office/drawing/2014/main" id="{D9EE9F15-4DF2-4C8C-9FA3-050652F838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" y="2832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  <a:gd name="T3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6" name="Freeform 1374">
                  <a:extLst>
                    <a:ext uri="{FF2B5EF4-FFF2-40B4-BE49-F238E27FC236}">
                      <a16:creationId xmlns:a16="http://schemas.microsoft.com/office/drawing/2014/main" id="{7470EF00-2086-4907-9328-8D556BCDDA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5" y="291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7" name="Freeform 1375">
                  <a:extLst>
                    <a:ext uri="{FF2B5EF4-FFF2-40B4-BE49-F238E27FC236}">
                      <a16:creationId xmlns:a16="http://schemas.microsoft.com/office/drawing/2014/main" id="{18CFEBE2-DF4C-45AC-8AEA-37639940E3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4" y="2916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8" name="Freeform 1376">
                  <a:extLst>
                    <a:ext uri="{FF2B5EF4-FFF2-40B4-BE49-F238E27FC236}">
                      <a16:creationId xmlns:a16="http://schemas.microsoft.com/office/drawing/2014/main" id="{34840138-951B-4C94-9D83-38D116FA85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3" y="2920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49" name="Freeform 1377">
                  <a:extLst>
                    <a:ext uri="{FF2B5EF4-FFF2-40B4-BE49-F238E27FC236}">
                      <a16:creationId xmlns:a16="http://schemas.microsoft.com/office/drawing/2014/main" id="{BFE696B3-DDDE-4038-9821-11A3EBEFB5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1" y="2897"/>
                  <a:ext cx="7" cy="9"/>
                </a:xfrm>
                <a:custGeom>
                  <a:avLst/>
                  <a:gdLst>
                    <a:gd name="T0" fmla="*/ 5 w 7"/>
                    <a:gd name="T1" fmla="*/ 4 h 9"/>
                    <a:gd name="T2" fmla="*/ 7 w 7"/>
                    <a:gd name="T3" fmla="*/ 0 h 9"/>
                    <a:gd name="T4" fmla="*/ 5 w 7"/>
                    <a:gd name="T5" fmla="*/ 4 h 9"/>
                    <a:gd name="T6" fmla="*/ 0 w 7"/>
                    <a:gd name="T7" fmla="*/ 9 h 9"/>
                    <a:gd name="T8" fmla="*/ 5 w 7"/>
                    <a:gd name="T9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9">
                      <a:moveTo>
                        <a:pt x="5" y="4"/>
                      </a:move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5" y="4"/>
                        <a:pt x="5" y="4"/>
                        <a:pt x="5" y="4"/>
                      </a:cubicBezTo>
                      <a:cubicBezTo>
                        <a:pt x="3" y="7"/>
                        <a:pt x="2" y="9"/>
                        <a:pt x="0" y="9"/>
                      </a:cubicBezTo>
                      <a:cubicBezTo>
                        <a:pt x="2" y="9"/>
                        <a:pt x="3" y="7"/>
                        <a:pt x="5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0" name="Freeform 1378">
                  <a:extLst>
                    <a:ext uri="{FF2B5EF4-FFF2-40B4-BE49-F238E27FC236}">
                      <a16:creationId xmlns:a16="http://schemas.microsoft.com/office/drawing/2014/main" id="{F91FC311-B16A-4668-AB2C-75F637317C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4" y="2918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1" name="Freeform 1379">
                  <a:extLst>
                    <a:ext uri="{FF2B5EF4-FFF2-40B4-BE49-F238E27FC236}">
                      <a16:creationId xmlns:a16="http://schemas.microsoft.com/office/drawing/2014/main" id="{13C0FDB8-60B0-403E-A153-020BA696E4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5" y="2912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0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2" name="Freeform 1380">
                  <a:extLst>
                    <a:ext uri="{FF2B5EF4-FFF2-40B4-BE49-F238E27FC236}">
                      <a16:creationId xmlns:a16="http://schemas.microsoft.com/office/drawing/2014/main" id="{1BD0F55B-0794-433C-94CA-BAA22E5463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5" y="2914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3" name="Freeform 1381">
                  <a:extLst>
                    <a:ext uri="{FF2B5EF4-FFF2-40B4-BE49-F238E27FC236}">
                      <a16:creationId xmlns:a16="http://schemas.microsoft.com/office/drawing/2014/main" id="{CA32A39A-22F4-439D-9D67-71A5557E8C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5" y="2913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4" name="Freeform 1382">
                  <a:extLst>
                    <a:ext uri="{FF2B5EF4-FFF2-40B4-BE49-F238E27FC236}">
                      <a16:creationId xmlns:a16="http://schemas.microsoft.com/office/drawing/2014/main" id="{5A5D8E4F-AE9E-4993-8EE6-BD75230A2C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8" y="2859"/>
                  <a:ext cx="61" cy="64"/>
                </a:xfrm>
                <a:custGeom>
                  <a:avLst/>
                  <a:gdLst>
                    <a:gd name="T0" fmla="*/ 59 w 64"/>
                    <a:gd name="T1" fmla="*/ 9 h 67"/>
                    <a:gd name="T2" fmla="*/ 56 w 64"/>
                    <a:gd name="T3" fmla="*/ 8 h 67"/>
                    <a:gd name="T4" fmla="*/ 45 w 64"/>
                    <a:gd name="T5" fmla="*/ 12 h 67"/>
                    <a:gd name="T6" fmla="*/ 35 w 64"/>
                    <a:gd name="T7" fmla="*/ 5 h 67"/>
                    <a:gd name="T8" fmla="*/ 34 w 64"/>
                    <a:gd name="T9" fmla="*/ 4 h 67"/>
                    <a:gd name="T10" fmla="*/ 33 w 64"/>
                    <a:gd name="T11" fmla="*/ 3 h 67"/>
                    <a:gd name="T12" fmla="*/ 32 w 64"/>
                    <a:gd name="T13" fmla="*/ 3 h 67"/>
                    <a:gd name="T14" fmla="*/ 31 w 64"/>
                    <a:gd name="T15" fmla="*/ 3 h 67"/>
                    <a:gd name="T16" fmla="*/ 30 w 64"/>
                    <a:gd name="T17" fmla="*/ 3 h 67"/>
                    <a:gd name="T18" fmla="*/ 23 w 64"/>
                    <a:gd name="T19" fmla="*/ 4 h 67"/>
                    <a:gd name="T20" fmla="*/ 21 w 64"/>
                    <a:gd name="T21" fmla="*/ 1 h 67"/>
                    <a:gd name="T22" fmla="*/ 11 w 64"/>
                    <a:gd name="T23" fmla="*/ 5 h 67"/>
                    <a:gd name="T24" fmla="*/ 5 w 64"/>
                    <a:gd name="T25" fmla="*/ 6 h 67"/>
                    <a:gd name="T26" fmla="*/ 5 w 64"/>
                    <a:gd name="T27" fmla="*/ 6 h 67"/>
                    <a:gd name="T28" fmla="*/ 4 w 64"/>
                    <a:gd name="T29" fmla="*/ 6 h 67"/>
                    <a:gd name="T30" fmla="*/ 4 w 64"/>
                    <a:gd name="T31" fmla="*/ 7 h 67"/>
                    <a:gd name="T32" fmla="*/ 4 w 64"/>
                    <a:gd name="T33" fmla="*/ 9 h 67"/>
                    <a:gd name="T34" fmla="*/ 4 w 64"/>
                    <a:gd name="T35" fmla="*/ 10 h 67"/>
                    <a:gd name="T36" fmla="*/ 7 w 64"/>
                    <a:gd name="T37" fmla="*/ 18 h 67"/>
                    <a:gd name="T38" fmla="*/ 8 w 64"/>
                    <a:gd name="T39" fmla="*/ 26 h 67"/>
                    <a:gd name="T40" fmla="*/ 3 w 64"/>
                    <a:gd name="T41" fmla="*/ 26 h 67"/>
                    <a:gd name="T42" fmla="*/ 4 w 64"/>
                    <a:gd name="T43" fmla="*/ 33 h 67"/>
                    <a:gd name="T44" fmla="*/ 2 w 64"/>
                    <a:gd name="T45" fmla="*/ 36 h 67"/>
                    <a:gd name="T46" fmla="*/ 1 w 64"/>
                    <a:gd name="T47" fmla="*/ 38 h 67"/>
                    <a:gd name="T48" fmla="*/ 2 w 64"/>
                    <a:gd name="T49" fmla="*/ 42 h 67"/>
                    <a:gd name="T50" fmla="*/ 3 w 64"/>
                    <a:gd name="T51" fmla="*/ 48 h 67"/>
                    <a:gd name="T52" fmla="*/ 13 w 64"/>
                    <a:gd name="T53" fmla="*/ 58 h 67"/>
                    <a:gd name="T54" fmla="*/ 11 w 64"/>
                    <a:gd name="T55" fmla="*/ 64 h 67"/>
                    <a:gd name="T56" fmla="*/ 10 w 64"/>
                    <a:gd name="T57" fmla="*/ 66 h 67"/>
                    <a:gd name="T58" fmla="*/ 22 w 64"/>
                    <a:gd name="T59" fmla="*/ 64 h 67"/>
                    <a:gd name="T60" fmla="*/ 61 w 64"/>
                    <a:gd name="T61" fmla="*/ 60 h 67"/>
                    <a:gd name="T62" fmla="*/ 61 w 64"/>
                    <a:gd name="T63" fmla="*/ 59 h 67"/>
                    <a:gd name="T64" fmla="*/ 61 w 64"/>
                    <a:gd name="T65" fmla="*/ 58 h 67"/>
                    <a:gd name="T66" fmla="*/ 56 w 64"/>
                    <a:gd name="T67" fmla="*/ 44 h 67"/>
                    <a:gd name="T68" fmla="*/ 60 w 64"/>
                    <a:gd name="T69" fmla="*/ 34 h 67"/>
                    <a:gd name="T70" fmla="*/ 64 w 64"/>
                    <a:gd name="T71" fmla="*/ 26 h 67"/>
                    <a:gd name="T72" fmla="*/ 64 w 64"/>
                    <a:gd name="T73" fmla="*/ 25 h 67"/>
                    <a:gd name="T74" fmla="*/ 64 w 64"/>
                    <a:gd name="T75" fmla="*/ 23 h 67"/>
                    <a:gd name="T76" fmla="*/ 64 w 64"/>
                    <a:gd name="T77" fmla="*/ 21 h 67"/>
                    <a:gd name="T78" fmla="*/ 63 w 64"/>
                    <a:gd name="T79" fmla="*/ 19 h 67"/>
                    <a:gd name="T80" fmla="*/ 63 w 64"/>
                    <a:gd name="T81" fmla="*/ 16 h 67"/>
                    <a:gd name="T82" fmla="*/ 62 w 64"/>
                    <a:gd name="T83" fmla="*/ 14 h 67"/>
                    <a:gd name="T84" fmla="*/ 61 w 64"/>
                    <a:gd name="T85" fmla="*/ 11 h 67"/>
                    <a:gd name="T86" fmla="*/ 61 w 64"/>
                    <a:gd name="T87" fmla="*/ 10 h 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64" h="67">
                      <a:moveTo>
                        <a:pt x="60" y="10"/>
                      </a:moveTo>
                      <a:cubicBezTo>
                        <a:pt x="60" y="10"/>
                        <a:pt x="59" y="9"/>
                        <a:pt x="59" y="9"/>
                      </a:cubicBezTo>
                      <a:cubicBezTo>
                        <a:pt x="59" y="9"/>
                        <a:pt x="58" y="9"/>
                        <a:pt x="57" y="8"/>
                      </a:cubicBezTo>
                      <a:cubicBezTo>
                        <a:pt x="57" y="8"/>
                        <a:pt x="56" y="8"/>
                        <a:pt x="56" y="8"/>
                      </a:cubicBezTo>
                      <a:cubicBezTo>
                        <a:pt x="53" y="8"/>
                        <a:pt x="50" y="9"/>
                        <a:pt x="49" y="11"/>
                      </a:cubicBezTo>
                      <a:cubicBezTo>
                        <a:pt x="48" y="12"/>
                        <a:pt x="46" y="12"/>
                        <a:pt x="45" y="12"/>
                      </a:cubicBezTo>
                      <a:cubicBezTo>
                        <a:pt x="41" y="12"/>
                        <a:pt x="36" y="7"/>
                        <a:pt x="35" y="6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5" y="5"/>
                        <a:pt x="35" y="5"/>
                        <a:pt x="35" y="5"/>
                      </a:cubicBezTo>
                      <a:cubicBezTo>
                        <a:pt x="34" y="5"/>
                        <a:pt x="34" y="5"/>
                        <a:pt x="34" y="4"/>
                      </a:cubicBezTo>
                      <a:cubicBezTo>
                        <a:pt x="34" y="4"/>
                        <a:pt x="34" y="4"/>
                        <a:pt x="33" y="4"/>
                      </a:cubicBezTo>
                      <a:cubicBezTo>
                        <a:pt x="33" y="4"/>
                        <a:pt x="33" y="4"/>
                        <a:pt x="33" y="3"/>
                      </a:cubicBezTo>
                      <a:cubicBezTo>
                        <a:pt x="33" y="3"/>
                        <a:pt x="33" y="3"/>
                        <a:pt x="32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1" y="3"/>
                        <a:pt x="31" y="3"/>
                      </a:cubicBezTo>
                      <a:cubicBezTo>
                        <a:pt x="31" y="3"/>
                        <a:pt x="30" y="3"/>
                        <a:pt x="30" y="3"/>
                      </a:cubicBezTo>
                      <a:cubicBezTo>
                        <a:pt x="30" y="3"/>
                        <a:pt x="30" y="3"/>
                        <a:pt x="30" y="3"/>
                      </a:cubicBezTo>
                      <a:cubicBezTo>
                        <a:pt x="27" y="5"/>
                        <a:pt x="26" y="5"/>
                        <a:pt x="24" y="5"/>
                      </a:cubicBezTo>
                      <a:cubicBezTo>
                        <a:pt x="24" y="5"/>
                        <a:pt x="24" y="4"/>
                        <a:pt x="23" y="4"/>
                      </a:cubicBezTo>
                      <a:cubicBezTo>
                        <a:pt x="22" y="3"/>
                        <a:pt x="22" y="2"/>
                        <a:pt x="22" y="0"/>
                      </a:cubicBezTo>
                      <a:cubicBezTo>
                        <a:pt x="22" y="1"/>
                        <a:pt x="21" y="1"/>
                        <a:pt x="21" y="1"/>
                      </a:cubicBezTo>
                      <a:cubicBezTo>
                        <a:pt x="20" y="4"/>
                        <a:pt x="17" y="7"/>
                        <a:pt x="14" y="7"/>
                      </a:cubicBezTo>
                      <a:cubicBezTo>
                        <a:pt x="13" y="7"/>
                        <a:pt x="11" y="6"/>
                        <a:pt x="11" y="5"/>
                      </a:cubicBezTo>
                      <a:cubicBezTo>
                        <a:pt x="10" y="4"/>
                        <a:pt x="9" y="3"/>
                        <a:pt x="8" y="3"/>
                      </a:cubicBezTo>
                      <a:cubicBezTo>
                        <a:pt x="7" y="6"/>
                        <a:pt x="6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5" y="6"/>
                        <a:pt x="5" y="6"/>
                      </a:cubicBezTo>
                      <a:cubicBezTo>
                        <a:pt x="5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7"/>
                        <a:pt x="4" y="7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4" y="8"/>
                        <a:pt x="4" y="8"/>
                        <a:pt x="4" y="9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4" y="9"/>
                        <a:pt x="4" y="9"/>
                        <a:pt x="4" y="10"/>
                      </a:cubicBezTo>
                      <a:cubicBezTo>
                        <a:pt x="4" y="10"/>
                        <a:pt x="4" y="10"/>
                        <a:pt x="4" y="10"/>
                      </a:cubicBezTo>
                      <a:cubicBezTo>
                        <a:pt x="4" y="10"/>
                        <a:pt x="4" y="10"/>
                        <a:pt x="4" y="11"/>
                      </a:cubicBezTo>
                      <a:cubicBezTo>
                        <a:pt x="7" y="12"/>
                        <a:pt x="8" y="15"/>
                        <a:pt x="7" y="18"/>
                      </a:cubicBezTo>
                      <a:cubicBezTo>
                        <a:pt x="7" y="18"/>
                        <a:pt x="7" y="19"/>
                        <a:pt x="8" y="19"/>
                      </a:cubicBezTo>
                      <a:cubicBezTo>
                        <a:pt x="9" y="21"/>
                        <a:pt x="10" y="24"/>
                        <a:pt x="8" y="26"/>
                      </a:cubicBezTo>
                      <a:cubicBezTo>
                        <a:pt x="7" y="27"/>
                        <a:pt x="5" y="27"/>
                        <a:pt x="4" y="26"/>
                      </a:cubicBezTo>
                      <a:cubicBezTo>
                        <a:pt x="4" y="26"/>
                        <a:pt x="3" y="26"/>
                        <a:pt x="3" y="26"/>
                      </a:cubicBezTo>
                      <a:cubicBezTo>
                        <a:pt x="3" y="27"/>
                        <a:pt x="4" y="27"/>
                        <a:pt x="4" y="28"/>
                      </a:cubicBezTo>
                      <a:cubicBezTo>
                        <a:pt x="5" y="29"/>
                        <a:pt x="6" y="31"/>
                        <a:pt x="4" y="33"/>
                      </a:cubicBezTo>
                      <a:cubicBezTo>
                        <a:pt x="4" y="34"/>
                        <a:pt x="3" y="34"/>
                        <a:pt x="3" y="35"/>
                      </a:cubicBezTo>
                      <a:cubicBezTo>
                        <a:pt x="2" y="35"/>
                        <a:pt x="2" y="36"/>
                        <a:pt x="2" y="36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1" y="36"/>
                        <a:pt x="1" y="37"/>
                        <a:pt x="1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2" y="39"/>
                        <a:pt x="2" y="41"/>
                        <a:pt x="2" y="42"/>
                      </a:cubicBezTo>
                      <a:cubicBezTo>
                        <a:pt x="2" y="44"/>
                        <a:pt x="1" y="45"/>
                        <a:pt x="0" y="47"/>
                      </a:cubicBezTo>
                      <a:cubicBezTo>
                        <a:pt x="1" y="47"/>
                        <a:pt x="2" y="47"/>
                        <a:pt x="3" y="48"/>
                      </a:cubicBezTo>
                      <a:cubicBezTo>
                        <a:pt x="4" y="48"/>
                        <a:pt x="4" y="49"/>
                        <a:pt x="5" y="49"/>
                      </a:cubicBezTo>
                      <a:cubicBezTo>
                        <a:pt x="9" y="51"/>
                        <a:pt x="13" y="54"/>
                        <a:pt x="13" y="58"/>
                      </a:cubicBezTo>
                      <a:cubicBezTo>
                        <a:pt x="12" y="60"/>
                        <a:pt x="12" y="62"/>
                        <a:pt x="11" y="63"/>
                      </a:cubicBezTo>
                      <a:cubicBezTo>
                        <a:pt x="11" y="63"/>
                        <a:pt x="11" y="64"/>
                        <a:pt x="11" y="64"/>
                      </a:cubicBezTo>
                      <a:cubicBezTo>
                        <a:pt x="11" y="64"/>
                        <a:pt x="11" y="65"/>
                        <a:pt x="11" y="65"/>
                      </a:cubicBezTo>
                      <a:cubicBezTo>
                        <a:pt x="10" y="65"/>
                        <a:pt x="10" y="66"/>
                        <a:pt x="10" y="66"/>
                      </a:cubicBezTo>
                      <a:cubicBezTo>
                        <a:pt x="10" y="66"/>
                        <a:pt x="10" y="66"/>
                        <a:pt x="10" y="67"/>
                      </a:cubicBezTo>
                      <a:cubicBezTo>
                        <a:pt x="13" y="66"/>
                        <a:pt x="17" y="65"/>
                        <a:pt x="22" y="64"/>
                      </a:cubicBezTo>
                      <a:cubicBezTo>
                        <a:pt x="27" y="62"/>
                        <a:pt x="34" y="61"/>
                        <a:pt x="40" y="59"/>
                      </a:cubicBezTo>
                      <a:cubicBezTo>
                        <a:pt x="47" y="58"/>
                        <a:pt x="54" y="59"/>
                        <a:pt x="61" y="60"/>
                      </a:cubicBezTo>
                      <a:cubicBezTo>
                        <a:pt x="61" y="60"/>
                        <a:pt x="61" y="59"/>
                        <a:pt x="61" y="59"/>
                      </a:cubicBezTo>
                      <a:cubicBezTo>
                        <a:pt x="61" y="59"/>
                        <a:pt x="61" y="59"/>
                        <a:pt x="61" y="59"/>
                      </a:cubicBezTo>
                      <a:cubicBezTo>
                        <a:pt x="61" y="59"/>
                        <a:pt x="61" y="59"/>
                        <a:pt x="61" y="59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1" y="58"/>
                        <a:pt x="61" y="58"/>
                        <a:pt x="61" y="58"/>
                      </a:cubicBezTo>
                      <a:cubicBezTo>
                        <a:pt x="60" y="56"/>
                        <a:pt x="56" y="47"/>
                        <a:pt x="56" y="44"/>
                      </a:cubicBezTo>
                      <a:cubicBezTo>
                        <a:pt x="56" y="43"/>
                        <a:pt x="57" y="42"/>
                        <a:pt x="58" y="40"/>
                      </a:cubicBezTo>
                      <a:cubicBezTo>
                        <a:pt x="59" y="38"/>
                        <a:pt x="60" y="35"/>
                        <a:pt x="60" y="34"/>
                      </a:cubicBezTo>
                      <a:cubicBezTo>
                        <a:pt x="60" y="31"/>
                        <a:pt x="62" y="30"/>
                        <a:pt x="63" y="28"/>
                      </a:cubicBezTo>
                      <a:cubicBezTo>
                        <a:pt x="63" y="28"/>
                        <a:pt x="64" y="27"/>
                        <a:pt x="64" y="26"/>
                      </a:cubicBezTo>
                      <a:cubicBezTo>
                        <a:pt x="64" y="26"/>
                        <a:pt x="64" y="26"/>
                        <a:pt x="64" y="25"/>
                      </a:cubicBezTo>
                      <a:cubicBezTo>
                        <a:pt x="64" y="25"/>
                        <a:pt x="64" y="25"/>
                        <a:pt x="64" y="25"/>
                      </a:cubicBezTo>
                      <a:cubicBezTo>
                        <a:pt x="64" y="24"/>
                        <a:pt x="64" y="24"/>
                        <a:pt x="64" y="24"/>
                      </a:cubicBezTo>
                      <a:cubicBezTo>
                        <a:pt x="64" y="24"/>
                        <a:pt x="64" y="23"/>
                        <a:pt x="64" y="23"/>
                      </a:cubicBezTo>
                      <a:cubicBezTo>
                        <a:pt x="64" y="23"/>
                        <a:pt x="64" y="22"/>
                        <a:pt x="64" y="22"/>
                      </a:cubicBezTo>
                      <a:cubicBezTo>
                        <a:pt x="64" y="22"/>
                        <a:pt x="64" y="21"/>
                        <a:pt x="64" y="21"/>
                      </a:cubicBezTo>
                      <a:cubicBezTo>
                        <a:pt x="64" y="20"/>
                        <a:pt x="64" y="20"/>
                        <a:pt x="64" y="20"/>
                      </a:cubicBezTo>
                      <a:cubicBezTo>
                        <a:pt x="63" y="19"/>
                        <a:pt x="63" y="19"/>
                        <a:pt x="63" y="19"/>
                      </a:cubicBezTo>
                      <a:cubicBezTo>
                        <a:pt x="63" y="18"/>
                        <a:pt x="63" y="18"/>
                        <a:pt x="63" y="17"/>
                      </a:cubicBezTo>
                      <a:cubicBezTo>
                        <a:pt x="63" y="17"/>
                        <a:pt x="63" y="16"/>
                        <a:pt x="63" y="16"/>
                      </a:cubicBezTo>
                      <a:cubicBezTo>
                        <a:pt x="63" y="16"/>
                        <a:pt x="63" y="15"/>
                        <a:pt x="62" y="15"/>
                      </a:cubicBezTo>
                      <a:cubicBezTo>
                        <a:pt x="62" y="14"/>
                        <a:pt x="62" y="14"/>
                        <a:pt x="62" y="14"/>
                      </a:cubicBezTo>
                      <a:cubicBezTo>
                        <a:pt x="62" y="13"/>
                        <a:pt x="62" y="13"/>
                        <a:pt x="62" y="12"/>
                      </a:cubicBezTo>
                      <a:cubicBezTo>
                        <a:pt x="62" y="12"/>
                        <a:pt x="61" y="12"/>
                        <a:pt x="61" y="11"/>
                      </a:cubicBezTo>
                      <a:cubicBezTo>
                        <a:pt x="61" y="11"/>
                        <a:pt x="61" y="11"/>
                        <a:pt x="61" y="10"/>
                      </a:cubicBezTo>
                      <a:cubicBezTo>
                        <a:pt x="61" y="10"/>
                        <a:pt x="61" y="10"/>
                        <a:pt x="61" y="10"/>
                      </a:cubicBezTo>
                      <a:cubicBezTo>
                        <a:pt x="61" y="10"/>
                        <a:pt x="61" y="10"/>
                        <a:pt x="60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5" name="Freeform 1383">
                  <a:extLst>
                    <a:ext uri="{FF2B5EF4-FFF2-40B4-BE49-F238E27FC236}">
                      <a16:creationId xmlns:a16="http://schemas.microsoft.com/office/drawing/2014/main" id="{7263553D-E520-4F98-BFEF-F306F5AD0D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35" y="2855"/>
                  <a:ext cx="41" cy="65"/>
                </a:xfrm>
                <a:custGeom>
                  <a:avLst/>
                  <a:gdLst>
                    <a:gd name="T0" fmla="*/ 32 w 43"/>
                    <a:gd name="T1" fmla="*/ 2 h 68"/>
                    <a:gd name="T2" fmla="*/ 31 w 43"/>
                    <a:gd name="T3" fmla="*/ 2 h 68"/>
                    <a:gd name="T4" fmla="*/ 31 w 43"/>
                    <a:gd name="T5" fmla="*/ 2 h 68"/>
                    <a:gd name="T6" fmla="*/ 30 w 43"/>
                    <a:gd name="T7" fmla="*/ 2 h 68"/>
                    <a:gd name="T8" fmla="*/ 29 w 43"/>
                    <a:gd name="T9" fmla="*/ 1 h 68"/>
                    <a:gd name="T10" fmla="*/ 4 w 43"/>
                    <a:gd name="T11" fmla="*/ 1 h 68"/>
                    <a:gd name="T12" fmla="*/ 6 w 43"/>
                    <a:gd name="T13" fmla="*/ 11 h 68"/>
                    <a:gd name="T14" fmla="*/ 5 w 43"/>
                    <a:gd name="T15" fmla="*/ 13 h 68"/>
                    <a:gd name="T16" fmla="*/ 5 w 43"/>
                    <a:gd name="T17" fmla="*/ 14 h 68"/>
                    <a:gd name="T18" fmla="*/ 6 w 43"/>
                    <a:gd name="T19" fmla="*/ 17 h 68"/>
                    <a:gd name="T20" fmla="*/ 7 w 43"/>
                    <a:gd name="T21" fmla="*/ 19 h 68"/>
                    <a:gd name="T22" fmla="*/ 7 w 43"/>
                    <a:gd name="T23" fmla="*/ 22 h 68"/>
                    <a:gd name="T24" fmla="*/ 8 w 43"/>
                    <a:gd name="T25" fmla="*/ 24 h 68"/>
                    <a:gd name="T26" fmla="*/ 8 w 43"/>
                    <a:gd name="T27" fmla="*/ 27 h 68"/>
                    <a:gd name="T28" fmla="*/ 8 w 43"/>
                    <a:gd name="T29" fmla="*/ 29 h 68"/>
                    <a:gd name="T30" fmla="*/ 8 w 43"/>
                    <a:gd name="T31" fmla="*/ 30 h 68"/>
                    <a:gd name="T32" fmla="*/ 4 w 43"/>
                    <a:gd name="T33" fmla="*/ 37 h 68"/>
                    <a:gd name="T34" fmla="*/ 0 w 43"/>
                    <a:gd name="T35" fmla="*/ 49 h 68"/>
                    <a:gd name="T36" fmla="*/ 5 w 43"/>
                    <a:gd name="T37" fmla="*/ 61 h 68"/>
                    <a:gd name="T38" fmla="*/ 5 w 43"/>
                    <a:gd name="T39" fmla="*/ 63 h 68"/>
                    <a:gd name="T40" fmla="*/ 5 w 43"/>
                    <a:gd name="T41" fmla="*/ 64 h 68"/>
                    <a:gd name="T42" fmla="*/ 5 w 43"/>
                    <a:gd name="T43" fmla="*/ 65 h 68"/>
                    <a:gd name="T44" fmla="*/ 11 w 43"/>
                    <a:gd name="T45" fmla="*/ 68 h 68"/>
                    <a:gd name="T46" fmla="*/ 39 w 43"/>
                    <a:gd name="T47" fmla="*/ 56 h 68"/>
                    <a:gd name="T48" fmla="*/ 43 w 43"/>
                    <a:gd name="T49" fmla="*/ 54 h 68"/>
                    <a:gd name="T50" fmla="*/ 42 w 43"/>
                    <a:gd name="T51" fmla="*/ 52 h 68"/>
                    <a:gd name="T52" fmla="*/ 41 w 43"/>
                    <a:gd name="T53" fmla="*/ 49 h 68"/>
                    <a:gd name="T54" fmla="*/ 40 w 43"/>
                    <a:gd name="T55" fmla="*/ 45 h 68"/>
                    <a:gd name="T56" fmla="*/ 37 w 43"/>
                    <a:gd name="T57" fmla="*/ 28 h 68"/>
                    <a:gd name="T58" fmla="*/ 36 w 43"/>
                    <a:gd name="T59" fmla="*/ 11 h 68"/>
                    <a:gd name="T60" fmla="*/ 34 w 43"/>
                    <a:gd name="T61" fmla="*/ 6 h 68"/>
                    <a:gd name="T62" fmla="*/ 33 w 43"/>
                    <a:gd name="T63" fmla="*/ 5 h 68"/>
                    <a:gd name="T64" fmla="*/ 33 w 43"/>
                    <a:gd name="T65" fmla="*/ 4 h 68"/>
                    <a:gd name="T66" fmla="*/ 32 w 43"/>
                    <a:gd name="T67" fmla="*/ 2 h 68"/>
                    <a:gd name="T68" fmla="*/ 32 w 43"/>
                    <a:gd name="T69" fmla="*/ 2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3" h="68">
                      <a:moveTo>
                        <a:pt x="32" y="2"/>
                      </a:moveTo>
                      <a:cubicBezTo>
                        <a:pt x="32" y="2"/>
                        <a:pt x="32" y="2"/>
                        <a:pt x="32" y="2"/>
                      </a:cubicBezTo>
                      <a:cubicBezTo>
                        <a:pt x="31" y="2"/>
                        <a:pt x="31" y="2"/>
                        <a:pt x="31" y="2"/>
                      </a:cubicBezTo>
                      <a:cubicBezTo>
                        <a:pt x="31" y="2"/>
                        <a:pt x="31" y="2"/>
                        <a:pt x="31" y="2"/>
                      </a:cubicBezTo>
                      <a:cubicBezTo>
                        <a:pt x="31" y="2"/>
                        <a:pt x="31" y="2"/>
                        <a:pt x="31" y="2"/>
                      </a:cubicBezTo>
                      <a:cubicBezTo>
                        <a:pt x="31" y="2"/>
                        <a:pt x="31" y="2"/>
                        <a:pt x="31" y="2"/>
                      </a:cubicBezTo>
                      <a:cubicBezTo>
                        <a:pt x="31" y="2"/>
                        <a:pt x="31" y="2"/>
                        <a:pt x="31" y="2"/>
                      </a:cubicBezTo>
                      <a:cubicBezTo>
                        <a:pt x="31" y="2"/>
                        <a:pt x="30" y="2"/>
                        <a:pt x="30" y="2"/>
                      </a:cubicBezTo>
                      <a:cubicBezTo>
                        <a:pt x="30" y="2"/>
                        <a:pt x="30" y="2"/>
                        <a:pt x="30" y="2"/>
                      </a:cubicBezTo>
                      <a:cubicBezTo>
                        <a:pt x="30" y="2"/>
                        <a:pt x="29" y="2"/>
                        <a:pt x="29" y="1"/>
                      </a:cubicBezTo>
                      <a:cubicBezTo>
                        <a:pt x="27" y="1"/>
                        <a:pt x="20" y="0"/>
                        <a:pt x="12" y="0"/>
                      </a:cubicBezTo>
                      <a:cubicBezTo>
                        <a:pt x="7" y="0"/>
                        <a:pt x="5" y="0"/>
                        <a:pt x="4" y="1"/>
                      </a:cubicBezTo>
                      <a:cubicBezTo>
                        <a:pt x="4" y="2"/>
                        <a:pt x="5" y="4"/>
                        <a:pt x="5" y="6"/>
                      </a:cubicBezTo>
                      <a:cubicBezTo>
                        <a:pt x="6" y="8"/>
                        <a:pt x="6" y="10"/>
                        <a:pt x="6" y="11"/>
                      </a:cubicBezTo>
                      <a:cubicBezTo>
                        <a:pt x="6" y="11"/>
                        <a:pt x="6" y="12"/>
                        <a:pt x="6" y="12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4"/>
                        <a:pt x="5" y="15"/>
                        <a:pt x="6" y="15"/>
                      </a:cubicBezTo>
                      <a:cubicBezTo>
                        <a:pt x="6" y="16"/>
                        <a:pt x="6" y="16"/>
                        <a:pt x="6" y="17"/>
                      </a:cubicBezTo>
                      <a:cubicBezTo>
                        <a:pt x="6" y="17"/>
                        <a:pt x="6" y="17"/>
                        <a:pt x="6" y="18"/>
                      </a:cubicBezTo>
                      <a:cubicBezTo>
                        <a:pt x="6" y="18"/>
                        <a:pt x="7" y="19"/>
                        <a:pt x="7" y="19"/>
                      </a:cubicBezTo>
                      <a:cubicBezTo>
                        <a:pt x="7" y="20"/>
                        <a:pt x="7" y="20"/>
                        <a:pt x="7" y="20"/>
                      </a:cubicBezTo>
                      <a:cubicBezTo>
                        <a:pt x="7" y="21"/>
                        <a:pt x="7" y="21"/>
                        <a:pt x="7" y="22"/>
                      </a:cubicBezTo>
                      <a:cubicBezTo>
                        <a:pt x="7" y="22"/>
                        <a:pt x="7" y="23"/>
                        <a:pt x="8" y="23"/>
                      </a:cubicBezTo>
                      <a:cubicBezTo>
                        <a:pt x="8" y="23"/>
                        <a:pt x="8" y="24"/>
                        <a:pt x="8" y="24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8" y="26"/>
                        <a:pt x="8" y="26"/>
                        <a:pt x="8" y="27"/>
                      </a:cubicBezTo>
                      <a:cubicBezTo>
                        <a:pt x="8" y="27"/>
                        <a:pt x="8" y="27"/>
                        <a:pt x="8" y="27"/>
                      </a:cubicBezTo>
                      <a:cubicBezTo>
                        <a:pt x="8" y="28"/>
                        <a:pt x="8" y="28"/>
                        <a:pt x="8" y="29"/>
                      </a:cubicBezTo>
                      <a:cubicBezTo>
                        <a:pt x="8" y="29"/>
                        <a:pt x="8" y="29"/>
                        <a:pt x="8" y="29"/>
                      </a:cubicBezTo>
                      <a:cubicBezTo>
                        <a:pt x="8" y="30"/>
                        <a:pt x="8" y="30"/>
                        <a:pt x="8" y="30"/>
                      </a:cubicBezTo>
                      <a:cubicBezTo>
                        <a:pt x="8" y="32"/>
                        <a:pt x="7" y="34"/>
                        <a:pt x="6" y="35"/>
                      </a:cubicBezTo>
                      <a:cubicBezTo>
                        <a:pt x="5" y="36"/>
                        <a:pt x="4" y="37"/>
                        <a:pt x="4" y="37"/>
                      </a:cubicBezTo>
                      <a:cubicBezTo>
                        <a:pt x="4" y="40"/>
                        <a:pt x="3" y="43"/>
                        <a:pt x="1" y="46"/>
                      </a:cubicBezTo>
                      <a:cubicBezTo>
                        <a:pt x="1" y="47"/>
                        <a:pt x="0" y="48"/>
                        <a:pt x="0" y="49"/>
                      </a:cubicBezTo>
                      <a:cubicBezTo>
                        <a:pt x="0" y="50"/>
                        <a:pt x="3" y="58"/>
                        <a:pt x="4" y="60"/>
                      </a:cubicBezTo>
                      <a:cubicBezTo>
                        <a:pt x="4" y="60"/>
                        <a:pt x="5" y="61"/>
                        <a:pt x="5" y="61"/>
                      </a:cubicBezTo>
                      <a:cubicBezTo>
                        <a:pt x="5" y="61"/>
                        <a:pt x="5" y="61"/>
                        <a:pt x="5" y="62"/>
                      </a:cubicBezTo>
                      <a:cubicBezTo>
                        <a:pt x="5" y="62"/>
                        <a:pt x="5" y="62"/>
                        <a:pt x="5" y="63"/>
                      </a:cubicBezTo>
                      <a:cubicBezTo>
                        <a:pt x="5" y="63"/>
                        <a:pt x="5" y="63"/>
                        <a:pt x="5" y="63"/>
                      </a:cubicBezTo>
                      <a:cubicBezTo>
                        <a:pt x="5" y="63"/>
                        <a:pt x="5" y="64"/>
                        <a:pt x="5" y="64"/>
                      </a:cubicBezTo>
                      <a:cubicBezTo>
                        <a:pt x="5" y="65"/>
                        <a:pt x="5" y="65"/>
                        <a:pt x="5" y="65"/>
                      </a:cubicBezTo>
                      <a:cubicBezTo>
                        <a:pt x="5" y="65"/>
                        <a:pt x="5" y="65"/>
                        <a:pt x="5" y="65"/>
                      </a:cubicBezTo>
                      <a:cubicBezTo>
                        <a:pt x="7" y="66"/>
                        <a:pt x="9" y="67"/>
                        <a:pt x="10" y="67"/>
                      </a:cubicBezTo>
                      <a:cubicBezTo>
                        <a:pt x="11" y="67"/>
                        <a:pt x="11" y="68"/>
                        <a:pt x="11" y="68"/>
                      </a:cubicBezTo>
                      <a:cubicBezTo>
                        <a:pt x="13" y="68"/>
                        <a:pt x="24" y="63"/>
                        <a:pt x="32" y="59"/>
                      </a:cubicBezTo>
                      <a:cubicBezTo>
                        <a:pt x="34" y="58"/>
                        <a:pt x="37" y="57"/>
                        <a:pt x="39" y="56"/>
                      </a:cubicBezTo>
                      <a:cubicBezTo>
                        <a:pt x="40" y="56"/>
                        <a:pt x="42" y="55"/>
                        <a:pt x="43" y="54"/>
                      </a:cubicBezTo>
                      <a:cubicBezTo>
                        <a:pt x="43" y="54"/>
                        <a:pt x="43" y="54"/>
                        <a:pt x="43" y="54"/>
                      </a:cubicBezTo>
                      <a:cubicBezTo>
                        <a:pt x="43" y="54"/>
                        <a:pt x="42" y="53"/>
                        <a:pt x="42" y="52"/>
                      </a:cubicBezTo>
                      <a:cubicBezTo>
                        <a:pt x="42" y="52"/>
                        <a:pt x="42" y="52"/>
                        <a:pt x="42" y="52"/>
                      </a:cubicBezTo>
                      <a:cubicBezTo>
                        <a:pt x="42" y="51"/>
                        <a:pt x="41" y="50"/>
                        <a:pt x="41" y="49"/>
                      </a:cubicBezTo>
                      <a:cubicBezTo>
                        <a:pt x="41" y="49"/>
                        <a:pt x="41" y="49"/>
                        <a:pt x="41" y="49"/>
                      </a:cubicBezTo>
                      <a:cubicBezTo>
                        <a:pt x="41" y="48"/>
                        <a:pt x="40" y="47"/>
                        <a:pt x="40" y="46"/>
                      </a:cubicBezTo>
                      <a:cubicBezTo>
                        <a:pt x="40" y="46"/>
                        <a:pt x="40" y="45"/>
                        <a:pt x="40" y="45"/>
                      </a:cubicBezTo>
                      <a:cubicBezTo>
                        <a:pt x="40" y="44"/>
                        <a:pt x="40" y="43"/>
                        <a:pt x="40" y="42"/>
                      </a:cubicBezTo>
                      <a:cubicBezTo>
                        <a:pt x="40" y="37"/>
                        <a:pt x="38" y="31"/>
                        <a:pt x="37" y="28"/>
                      </a:cubicBezTo>
                      <a:cubicBezTo>
                        <a:pt x="35" y="24"/>
                        <a:pt x="36" y="19"/>
                        <a:pt x="36" y="13"/>
                      </a:cubicBezTo>
                      <a:cubicBezTo>
                        <a:pt x="36" y="11"/>
                        <a:pt x="36" y="11"/>
                        <a:pt x="36" y="11"/>
                      </a:cubicBezTo>
                      <a:cubicBezTo>
                        <a:pt x="37" y="7"/>
                        <a:pt x="35" y="6"/>
                        <a:pt x="35" y="6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6"/>
                        <a:pt x="34" y="6"/>
                        <a:pt x="34" y="6"/>
                      </a:cubicBezTo>
                      <a:cubicBezTo>
                        <a:pt x="34" y="5"/>
                        <a:pt x="34" y="5"/>
                        <a:pt x="33" y="5"/>
                      </a:cubicBezTo>
                      <a:cubicBezTo>
                        <a:pt x="33" y="5"/>
                        <a:pt x="33" y="5"/>
                        <a:pt x="33" y="5"/>
                      </a:cubicBezTo>
                      <a:cubicBezTo>
                        <a:pt x="33" y="4"/>
                        <a:pt x="33" y="4"/>
                        <a:pt x="33" y="4"/>
                      </a:cubicBezTo>
                      <a:cubicBezTo>
                        <a:pt x="33" y="4"/>
                        <a:pt x="33" y="3"/>
                        <a:pt x="33" y="3"/>
                      </a:cubicBezTo>
                      <a:cubicBezTo>
                        <a:pt x="33" y="3"/>
                        <a:pt x="32" y="2"/>
                        <a:pt x="32" y="2"/>
                      </a:cubicBezTo>
                      <a:cubicBezTo>
                        <a:pt x="32" y="2"/>
                        <a:pt x="32" y="2"/>
                        <a:pt x="32" y="2"/>
                      </a:cubicBezTo>
                      <a:cubicBezTo>
                        <a:pt x="32" y="2"/>
                        <a:pt x="32" y="2"/>
                        <a:pt x="32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6" name="Freeform 1384">
                  <a:extLst>
                    <a:ext uri="{FF2B5EF4-FFF2-40B4-BE49-F238E27FC236}">
                      <a16:creationId xmlns:a16="http://schemas.microsoft.com/office/drawing/2014/main" id="{D1781E47-F133-4C4A-B6EC-C684401C0C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6" y="2857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0"/>
                        <a:pt x="1" y="1"/>
                        <a:pt x="1" y="1"/>
                      </a:cubicBezTo>
                      <a:cubicBezTo>
                        <a:pt x="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7" name="Freeform 1385">
                  <a:extLst>
                    <a:ext uri="{FF2B5EF4-FFF2-40B4-BE49-F238E27FC236}">
                      <a16:creationId xmlns:a16="http://schemas.microsoft.com/office/drawing/2014/main" id="{8373D358-B362-4278-A80E-B16AC104B1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" y="2899"/>
                  <a:ext cx="1" cy="3"/>
                </a:xfrm>
                <a:custGeom>
                  <a:avLst/>
                  <a:gdLst>
                    <a:gd name="T0" fmla="*/ 0 w 1"/>
                    <a:gd name="T1" fmla="*/ 0 h 3"/>
                    <a:gd name="T2" fmla="*/ 1 w 1"/>
                    <a:gd name="T3" fmla="*/ 3 h 3"/>
                    <a:gd name="T4" fmla="*/ 0 w 1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3">
                      <a:moveTo>
                        <a:pt x="0" y="0"/>
                      </a:moveTo>
                      <a:cubicBezTo>
                        <a:pt x="0" y="1"/>
                        <a:pt x="1" y="2"/>
                        <a:pt x="1" y="3"/>
                      </a:cubicBezTo>
                      <a:cubicBezTo>
                        <a:pt x="1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8" name="Freeform 1386">
                  <a:extLst>
                    <a:ext uri="{FF2B5EF4-FFF2-40B4-BE49-F238E27FC236}">
                      <a16:creationId xmlns:a16="http://schemas.microsoft.com/office/drawing/2014/main" id="{16AC2D95-1AB4-4461-8B6C-015CFBA85E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8" y="286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59" name="Freeform 1387">
                  <a:extLst>
                    <a:ext uri="{FF2B5EF4-FFF2-40B4-BE49-F238E27FC236}">
                      <a16:creationId xmlns:a16="http://schemas.microsoft.com/office/drawing/2014/main" id="{9EE945E9-320A-4481-BD34-D7035D77FD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7" y="2860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0" name="Freeform 1388">
                  <a:extLst>
                    <a:ext uri="{FF2B5EF4-FFF2-40B4-BE49-F238E27FC236}">
                      <a16:creationId xmlns:a16="http://schemas.microsoft.com/office/drawing/2014/main" id="{DC0D16F8-E3F3-44EF-B4C0-90F0E32332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4" y="2902"/>
                  <a:ext cx="1" cy="3"/>
                </a:xfrm>
                <a:custGeom>
                  <a:avLst/>
                  <a:gdLst>
                    <a:gd name="T0" fmla="*/ 0 w 1"/>
                    <a:gd name="T1" fmla="*/ 0 h 3"/>
                    <a:gd name="T2" fmla="*/ 1 w 1"/>
                    <a:gd name="T3" fmla="*/ 3 h 3"/>
                    <a:gd name="T4" fmla="*/ 0 w 1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3">
                      <a:moveTo>
                        <a:pt x="0" y="0"/>
                      </a:moveTo>
                      <a:cubicBezTo>
                        <a:pt x="0" y="1"/>
                        <a:pt x="1" y="2"/>
                        <a:pt x="1" y="3"/>
                      </a:cubicBezTo>
                      <a:cubicBezTo>
                        <a:pt x="1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1" name="Freeform 1389">
                  <a:extLst>
                    <a:ext uri="{FF2B5EF4-FFF2-40B4-BE49-F238E27FC236}">
                      <a16:creationId xmlns:a16="http://schemas.microsoft.com/office/drawing/2014/main" id="{4B5610E2-E9A2-4541-8DAC-B925C836C95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5" y="2905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1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1" y="2"/>
                        <a:pt x="1" y="2"/>
                      </a:cubicBezTo>
                      <a:cubicBezTo>
                        <a:pt x="1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2" name="Freeform 1390">
                  <a:extLst>
                    <a:ext uri="{FF2B5EF4-FFF2-40B4-BE49-F238E27FC236}">
                      <a16:creationId xmlns:a16="http://schemas.microsoft.com/office/drawing/2014/main" id="{D9916907-2422-45A1-8A01-885120FFED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7" y="2859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3" name="Freeform 1391">
                  <a:extLst>
                    <a:ext uri="{FF2B5EF4-FFF2-40B4-BE49-F238E27FC236}">
                      <a16:creationId xmlns:a16="http://schemas.microsoft.com/office/drawing/2014/main" id="{15D41C87-A924-4ECF-949C-2C7470BBB9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" y="2895"/>
                  <a:ext cx="0" cy="3"/>
                </a:xfrm>
                <a:custGeom>
                  <a:avLst/>
                  <a:gdLst>
                    <a:gd name="T0" fmla="*/ 0 h 3"/>
                    <a:gd name="T1" fmla="*/ 3 h 3"/>
                    <a:gd name="T2" fmla="*/ 0 h 3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3">
                      <a:moveTo>
                        <a:pt x="0" y="0"/>
                      </a:moveTo>
                      <a:cubicBezTo>
                        <a:pt x="0" y="1"/>
                        <a:pt x="0" y="2"/>
                        <a:pt x="0" y="3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4" name="Freeform 1392">
                  <a:extLst>
                    <a:ext uri="{FF2B5EF4-FFF2-40B4-BE49-F238E27FC236}">
                      <a16:creationId xmlns:a16="http://schemas.microsoft.com/office/drawing/2014/main" id="{747BDF83-7C7B-4DDA-9CBF-298B541065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1" y="2871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5" name="Freeform 1393">
                  <a:extLst>
                    <a:ext uri="{FF2B5EF4-FFF2-40B4-BE49-F238E27FC236}">
                      <a16:creationId xmlns:a16="http://schemas.microsoft.com/office/drawing/2014/main" id="{096F97DA-AF3D-4989-B3B2-A89A6225B8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3" y="2878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6" name="Freeform 1394">
                  <a:extLst>
                    <a:ext uri="{FF2B5EF4-FFF2-40B4-BE49-F238E27FC236}">
                      <a16:creationId xmlns:a16="http://schemas.microsoft.com/office/drawing/2014/main" id="{735653B6-6C30-4F94-BD97-5C3225E04C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3" y="288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7" name="Freeform 1395">
                  <a:extLst>
                    <a:ext uri="{FF2B5EF4-FFF2-40B4-BE49-F238E27FC236}">
                      <a16:creationId xmlns:a16="http://schemas.microsoft.com/office/drawing/2014/main" id="{8F4E5F16-23E5-49E5-9E5B-DCA5939A47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2" y="2873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8" name="Freeform 1396">
                  <a:extLst>
                    <a:ext uri="{FF2B5EF4-FFF2-40B4-BE49-F238E27FC236}">
                      <a16:creationId xmlns:a16="http://schemas.microsoft.com/office/drawing/2014/main" id="{9E37C825-0C29-4DEB-AE13-CB835B4BB8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0" y="291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69" name="Freeform 1397">
                  <a:extLst>
                    <a:ext uri="{FF2B5EF4-FFF2-40B4-BE49-F238E27FC236}">
                      <a16:creationId xmlns:a16="http://schemas.microsoft.com/office/drawing/2014/main" id="{A0BB4C06-5115-483A-87FC-D1E5945145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0" y="2914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0" name="Freeform 1398">
                  <a:extLst>
                    <a:ext uri="{FF2B5EF4-FFF2-40B4-BE49-F238E27FC236}">
                      <a16:creationId xmlns:a16="http://schemas.microsoft.com/office/drawing/2014/main" id="{B23D83A3-3E89-453E-ACE1-820CFD1DF3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3" y="288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1" name="Freeform 1399">
                  <a:extLst>
                    <a:ext uri="{FF2B5EF4-FFF2-40B4-BE49-F238E27FC236}">
                      <a16:creationId xmlns:a16="http://schemas.microsoft.com/office/drawing/2014/main" id="{B240F076-42EB-4DE4-BEEA-87C08430C9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0" y="2869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2" name="Freeform 1400">
                  <a:extLst>
                    <a:ext uri="{FF2B5EF4-FFF2-40B4-BE49-F238E27FC236}">
                      <a16:creationId xmlns:a16="http://schemas.microsoft.com/office/drawing/2014/main" id="{0CDDE440-419F-48FE-B309-9293C47D16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0" y="2916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3" name="Freeform 1401">
                  <a:extLst>
                    <a:ext uri="{FF2B5EF4-FFF2-40B4-BE49-F238E27FC236}">
                      <a16:creationId xmlns:a16="http://schemas.microsoft.com/office/drawing/2014/main" id="{914F7E12-0AD6-4190-B9C1-14874C5CCD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2" y="2876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4" name="Freeform 1402">
                  <a:extLst>
                    <a:ext uri="{FF2B5EF4-FFF2-40B4-BE49-F238E27FC236}">
                      <a16:creationId xmlns:a16="http://schemas.microsoft.com/office/drawing/2014/main" id="{CC7F5F16-C0A2-4DEF-957A-4BA68DCE1B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07" y="2837"/>
                  <a:ext cx="76" cy="56"/>
                </a:xfrm>
                <a:custGeom>
                  <a:avLst/>
                  <a:gdLst>
                    <a:gd name="T0" fmla="*/ 56 w 79"/>
                    <a:gd name="T1" fmla="*/ 45 h 59"/>
                    <a:gd name="T2" fmla="*/ 57 w 79"/>
                    <a:gd name="T3" fmla="*/ 45 h 59"/>
                    <a:gd name="T4" fmla="*/ 64 w 79"/>
                    <a:gd name="T5" fmla="*/ 56 h 59"/>
                    <a:gd name="T6" fmla="*/ 70 w 79"/>
                    <a:gd name="T7" fmla="*/ 54 h 59"/>
                    <a:gd name="T8" fmla="*/ 72 w 79"/>
                    <a:gd name="T9" fmla="*/ 54 h 59"/>
                    <a:gd name="T10" fmla="*/ 73 w 79"/>
                    <a:gd name="T11" fmla="*/ 55 h 59"/>
                    <a:gd name="T12" fmla="*/ 74 w 79"/>
                    <a:gd name="T13" fmla="*/ 55 h 59"/>
                    <a:gd name="T14" fmla="*/ 74 w 79"/>
                    <a:gd name="T15" fmla="*/ 53 h 59"/>
                    <a:gd name="T16" fmla="*/ 79 w 79"/>
                    <a:gd name="T17" fmla="*/ 46 h 59"/>
                    <a:gd name="T18" fmla="*/ 77 w 79"/>
                    <a:gd name="T19" fmla="*/ 40 h 59"/>
                    <a:gd name="T20" fmla="*/ 75 w 79"/>
                    <a:gd name="T21" fmla="*/ 36 h 59"/>
                    <a:gd name="T22" fmla="*/ 74 w 79"/>
                    <a:gd name="T23" fmla="*/ 34 h 59"/>
                    <a:gd name="T24" fmla="*/ 74 w 79"/>
                    <a:gd name="T25" fmla="*/ 32 h 59"/>
                    <a:gd name="T26" fmla="*/ 74 w 79"/>
                    <a:gd name="T27" fmla="*/ 30 h 59"/>
                    <a:gd name="T28" fmla="*/ 75 w 79"/>
                    <a:gd name="T29" fmla="*/ 27 h 59"/>
                    <a:gd name="T30" fmla="*/ 74 w 79"/>
                    <a:gd name="T31" fmla="*/ 26 h 59"/>
                    <a:gd name="T32" fmla="*/ 73 w 79"/>
                    <a:gd name="T33" fmla="*/ 22 h 59"/>
                    <a:gd name="T34" fmla="*/ 70 w 79"/>
                    <a:gd name="T35" fmla="*/ 14 h 59"/>
                    <a:gd name="T36" fmla="*/ 62 w 79"/>
                    <a:gd name="T37" fmla="*/ 5 h 59"/>
                    <a:gd name="T38" fmla="*/ 51 w 79"/>
                    <a:gd name="T39" fmla="*/ 6 h 59"/>
                    <a:gd name="T40" fmla="*/ 44 w 79"/>
                    <a:gd name="T41" fmla="*/ 8 h 59"/>
                    <a:gd name="T42" fmla="*/ 40 w 79"/>
                    <a:gd name="T43" fmla="*/ 9 h 59"/>
                    <a:gd name="T44" fmla="*/ 39 w 79"/>
                    <a:gd name="T45" fmla="*/ 8 h 59"/>
                    <a:gd name="T46" fmla="*/ 38 w 79"/>
                    <a:gd name="T47" fmla="*/ 7 h 59"/>
                    <a:gd name="T48" fmla="*/ 38 w 79"/>
                    <a:gd name="T49" fmla="*/ 6 h 59"/>
                    <a:gd name="T50" fmla="*/ 37 w 79"/>
                    <a:gd name="T51" fmla="*/ 5 h 59"/>
                    <a:gd name="T52" fmla="*/ 36 w 79"/>
                    <a:gd name="T53" fmla="*/ 5 h 59"/>
                    <a:gd name="T54" fmla="*/ 33 w 79"/>
                    <a:gd name="T55" fmla="*/ 5 h 59"/>
                    <a:gd name="T56" fmla="*/ 20 w 79"/>
                    <a:gd name="T57" fmla="*/ 2 h 59"/>
                    <a:gd name="T58" fmla="*/ 18 w 79"/>
                    <a:gd name="T59" fmla="*/ 1 h 59"/>
                    <a:gd name="T60" fmla="*/ 16 w 79"/>
                    <a:gd name="T61" fmla="*/ 1 h 59"/>
                    <a:gd name="T62" fmla="*/ 15 w 79"/>
                    <a:gd name="T63" fmla="*/ 2 h 59"/>
                    <a:gd name="T64" fmla="*/ 14 w 79"/>
                    <a:gd name="T65" fmla="*/ 4 h 59"/>
                    <a:gd name="T66" fmla="*/ 12 w 79"/>
                    <a:gd name="T67" fmla="*/ 5 h 59"/>
                    <a:gd name="T68" fmla="*/ 14 w 79"/>
                    <a:gd name="T69" fmla="*/ 8 h 59"/>
                    <a:gd name="T70" fmla="*/ 2 w 79"/>
                    <a:gd name="T71" fmla="*/ 16 h 59"/>
                    <a:gd name="T72" fmla="*/ 0 w 79"/>
                    <a:gd name="T73" fmla="*/ 17 h 59"/>
                    <a:gd name="T74" fmla="*/ 19 w 79"/>
                    <a:gd name="T75" fmla="*/ 37 h 59"/>
                    <a:gd name="T76" fmla="*/ 20 w 79"/>
                    <a:gd name="T77" fmla="*/ 36 h 59"/>
                    <a:gd name="T78" fmla="*/ 22 w 79"/>
                    <a:gd name="T79" fmla="*/ 34 h 59"/>
                    <a:gd name="T80" fmla="*/ 23 w 79"/>
                    <a:gd name="T81" fmla="*/ 33 h 59"/>
                    <a:gd name="T82" fmla="*/ 23 w 79"/>
                    <a:gd name="T83" fmla="*/ 32 h 59"/>
                    <a:gd name="T84" fmla="*/ 24 w 79"/>
                    <a:gd name="T85" fmla="*/ 32 h 59"/>
                    <a:gd name="T86" fmla="*/ 31 w 79"/>
                    <a:gd name="T87" fmla="*/ 29 h 59"/>
                    <a:gd name="T88" fmla="*/ 50 w 79"/>
                    <a:gd name="T89" fmla="*/ 40 h 59"/>
                    <a:gd name="T90" fmla="*/ 51 w 79"/>
                    <a:gd name="T91" fmla="*/ 43 h 59"/>
                    <a:gd name="T92" fmla="*/ 51 w 79"/>
                    <a:gd name="T93" fmla="*/ 45 h 59"/>
                    <a:gd name="T94" fmla="*/ 54 w 79"/>
                    <a:gd name="T95" fmla="*/ 45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9" h="59">
                      <a:moveTo>
                        <a:pt x="54" y="45"/>
                      </a:moveTo>
                      <a:cubicBezTo>
                        <a:pt x="54" y="45"/>
                        <a:pt x="54" y="45"/>
                        <a:pt x="54" y="45"/>
                      </a:cubicBezTo>
                      <a:cubicBezTo>
                        <a:pt x="54" y="45"/>
                        <a:pt x="55" y="45"/>
                        <a:pt x="56" y="45"/>
                      </a:cubicBezTo>
                      <a:cubicBezTo>
                        <a:pt x="56" y="45"/>
                        <a:pt x="56" y="45"/>
                        <a:pt x="56" y="45"/>
                      </a:cubicBezTo>
                      <a:cubicBezTo>
                        <a:pt x="56" y="45"/>
                        <a:pt x="57" y="45"/>
                        <a:pt x="57" y="45"/>
                      </a:cubicBezTo>
                      <a:cubicBezTo>
                        <a:pt x="57" y="45"/>
                        <a:pt x="57" y="45"/>
                        <a:pt x="57" y="45"/>
                      </a:cubicBezTo>
                      <a:cubicBezTo>
                        <a:pt x="58" y="45"/>
                        <a:pt x="58" y="45"/>
                        <a:pt x="58" y="45"/>
                      </a:cubicBezTo>
                      <a:cubicBezTo>
                        <a:pt x="59" y="45"/>
                        <a:pt x="60" y="45"/>
                        <a:pt x="61" y="46"/>
                      </a:cubicBezTo>
                      <a:cubicBezTo>
                        <a:pt x="62" y="48"/>
                        <a:pt x="64" y="53"/>
                        <a:pt x="64" y="56"/>
                      </a:cubicBezTo>
                      <a:cubicBezTo>
                        <a:pt x="63" y="57"/>
                        <a:pt x="64" y="58"/>
                        <a:pt x="64" y="58"/>
                      </a:cubicBezTo>
                      <a:cubicBezTo>
                        <a:pt x="65" y="59"/>
                        <a:pt x="65" y="59"/>
                        <a:pt x="65" y="59"/>
                      </a:cubicBezTo>
                      <a:cubicBezTo>
                        <a:pt x="67" y="57"/>
                        <a:pt x="68" y="55"/>
                        <a:pt x="70" y="54"/>
                      </a:cubicBezTo>
                      <a:cubicBezTo>
                        <a:pt x="70" y="54"/>
                        <a:pt x="70" y="54"/>
                        <a:pt x="71" y="54"/>
                      </a:cubicBezTo>
                      <a:cubicBezTo>
                        <a:pt x="71" y="54"/>
                        <a:pt x="71" y="54"/>
                        <a:pt x="72" y="54"/>
                      </a:cubicBezTo>
                      <a:cubicBezTo>
                        <a:pt x="72" y="54"/>
                        <a:pt x="72" y="54"/>
                        <a:pt x="72" y="54"/>
                      </a:cubicBezTo>
                      <a:cubicBezTo>
                        <a:pt x="72" y="54"/>
                        <a:pt x="72" y="54"/>
                        <a:pt x="72" y="54"/>
                      </a:cubicBezTo>
                      <a:cubicBezTo>
                        <a:pt x="72" y="54"/>
                        <a:pt x="72" y="54"/>
                        <a:pt x="72" y="54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73" y="55"/>
                        <a:pt x="73" y="55"/>
                        <a:pt x="73" y="55"/>
                      </a:cubicBezTo>
                      <a:cubicBezTo>
                        <a:pt x="73" y="55"/>
                        <a:pt x="73" y="55"/>
                        <a:pt x="73" y="56"/>
                      </a:cubicBezTo>
                      <a:cubicBezTo>
                        <a:pt x="73" y="55"/>
                        <a:pt x="74" y="55"/>
                        <a:pt x="74" y="55"/>
                      </a:cubicBezTo>
                      <a:cubicBezTo>
                        <a:pt x="74" y="54"/>
                        <a:pt x="75" y="54"/>
                        <a:pt x="75" y="54"/>
                      </a:cubicBezTo>
                      <a:cubicBezTo>
                        <a:pt x="75" y="54"/>
                        <a:pt x="75" y="54"/>
                        <a:pt x="75" y="54"/>
                      </a:cubicBezTo>
                      <a:cubicBezTo>
                        <a:pt x="75" y="54"/>
                        <a:pt x="75" y="53"/>
                        <a:pt x="74" y="53"/>
                      </a:cubicBezTo>
                      <a:cubicBezTo>
                        <a:pt x="74" y="51"/>
                        <a:pt x="73" y="49"/>
                        <a:pt x="74" y="47"/>
                      </a:cubicBezTo>
                      <a:cubicBezTo>
                        <a:pt x="75" y="45"/>
                        <a:pt x="76" y="45"/>
                        <a:pt x="77" y="45"/>
                      </a:cubicBezTo>
                      <a:cubicBezTo>
                        <a:pt x="78" y="45"/>
                        <a:pt x="78" y="45"/>
                        <a:pt x="79" y="46"/>
                      </a:cubicBezTo>
                      <a:cubicBezTo>
                        <a:pt x="79" y="46"/>
                        <a:pt x="79" y="46"/>
                        <a:pt x="79" y="46"/>
                      </a:cubicBezTo>
                      <a:cubicBezTo>
                        <a:pt x="79" y="45"/>
                        <a:pt x="79" y="45"/>
                        <a:pt x="78" y="44"/>
                      </a:cubicBezTo>
                      <a:cubicBezTo>
                        <a:pt x="77" y="43"/>
                        <a:pt x="77" y="41"/>
                        <a:pt x="77" y="40"/>
                      </a:cubicBezTo>
                      <a:cubicBezTo>
                        <a:pt x="77" y="39"/>
                        <a:pt x="77" y="38"/>
                        <a:pt x="76" y="37"/>
                      </a:cubicBezTo>
                      <a:cubicBezTo>
                        <a:pt x="76" y="37"/>
                        <a:pt x="75" y="36"/>
                        <a:pt x="75" y="36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5" y="36"/>
                        <a:pt x="74" y="35"/>
                        <a:pt x="74" y="35"/>
                      </a:cubicBezTo>
                      <a:cubicBezTo>
                        <a:pt x="74" y="35"/>
                        <a:pt x="74" y="35"/>
                        <a:pt x="74" y="35"/>
                      </a:cubicBezTo>
                      <a:cubicBezTo>
                        <a:pt x="74" y="34"/>
                        <a:pt x="74" y="34"/>
                        <a:pt x="74" y="34"/>
                      </a:cubicBezTo>
                      <a:cubicBezTo>
                        <a:pt x="74" y="34"/>
                        <a:pt x="74" y="34"/>
                        <a:pt x="74" y="33"/>
                      </a:cubicBezTo>
                      <a:cubicBezTo>
                        <a:pt x="74" y="33"/>
                        <a:pt x="74" y="33"/>
                        <a:pt x="74" y="33"/>
                      </a:cubicBezTo>
                      <a:cubicBezTo>
                        <a:pt x="74" y="32"/>
                        <a:pt x="74" y="32"/>
                        <a:pt x="74" y="32"/>
                      </a:cubicBezTo>
                      <a:cubicBezTo>
                        <a:pt x="74" y="32"/>
                        <a:pt x="74" y="31"/>
                        <a:pt x="74" y="31"/>
                      </a:cubicBezTo>
                      <a:cubicBezTo>
                        <a:pt x="74" y="31"/>
                        <a:pt x="74" y="31"/>
                        <a:pt x="74" y="31"/>
                      </a:cubicBezTo>
                      <a:cubicBezTo>
                        <a:pt x="74" y="30"/>
                        <a:pt x="74" y="30"/>
                        <a:pt x="74" y="30"/>
                      </a:cubicBezTo>
                      <a:cubicBezTo>
                        <a:pt x="74" y="29"/>
                        <a:pt x="74" y="29"/>
                        <a:pt x="74" y="29"/>
                      </a:cubicBezTo>
                      <a:cubicBezTo>
                        <a:pt x="74" y="29"/>
                        <a:pt x="74" y="28"/>
                        <a:pt x="74" y="28"/>
                      </a:cubicBezTo>
                      <a:cubicBezTo>
                        <a:pt x="75" y="28"/>
                        <a:pt x="75" y="28"/>
                        <a:pt x="75" y="27"/>
                      </a:cubicBezTo>
                      <a:cubicBezTo>
                        <a:pt x="75" y="27"/>
                        <a:pt x="75" y="27"/>
                        <a:pt x="75" y="27"/>
                      </a:cubicBezTo>
                      <a:cubicBezTo>
                        <a:pt x="74" y="27"/>
                        <a:pt x="74" y="26"/>
                        <a:pt x="74" y="26"/>
                      </a:cubicBezTo>
                      <a:cubicBezTo>
                        <a:pt x="74" y="26"/>
                        <a:pt x="74" y="26"/>
                        <a:pt x="74" y="26"/>
                      </a:cubicBezTo>
                      <a:cubicBezTo>
                        <a:pt x="74" y="26"/>
                        <a:pt x="74" y="26"/>
                        <a:pt x="74" y="26"/>
                      </a:cubicBezTo>
                      <a:cubicBezTo>
                        <a:pt x="74" y="26"/>
                        <a:pt x="74" y="26"/>
                        <a:pt x="74" y="26"/>
                      </a:cubicBezTo>
                      <a:cubicBezTo>
                        <a:pt x="73" y="24"/>
                        <a:pt x="73" y="23"/>
                        <a:pt x="73" y="22"/>
                      </a:cubicBezTo>
                      <a:cubicBezTo>
                        <a:pt x="73" y="21"/>
                        <a:pt x="72" y="21"/>
                        <a:pt x="72" y="20"/>
                      </a:cubicBezTo>
                      <a:cubicBezTo>
                        <a:pt x="71" y="20"/>
                        <a:pt x="69" y="19"/>
                        <a:pt x="69" y="17"/>
                      </a:cubicBezTo>
                      <a:cubicBezTo>
                        <a:pt x="69" y="16"/>
                        <a:pt x="69" y="15"/>
                        <a:pt x="70" y="14"/>
                      </a:cubicBezTo>
                      <a:cubicBezTo>
                        <a:pt x="69" y="12"/>
                        <a:pt x="67" y="11"/>
                        <a:pt x="67" y="9"/>
                      </a:cubicBezTo>
                      <a:cubicBezTo>
                        <a:pt x="67" y="8"/>
                        <a:pt x="65" y="4"/>
                        <a:pt x="64" y="3"/>
                      </a:cubicBezTo>
                      <a:cubicBezTo>
                        <a:pt x="64" y="3"/>
                        <a:pt x="63" y="4"/>
                        <a:pt x="62" y="5"/>
                      </a:cubicBezTo>
                      <a:cubicBezTo>
                        <a:pt x="60" y="7"/>
                        <a:pt x="58" y="8"/>
                        <a:pt x="56" y="8"/>
                      </a:cubicBezTo>
                      <a:cubicBezTo>
                        <a:pt x="55" y="8"/>
                        <a:pt x="54" y="8"/>
                        <a:pt x="53" y="7"/>
                      </a:cubicBezTo>
                      <a:cubicBezTo>
                        <a:pt x="52" y="7"/>
                        <a:pt x="51" y="6"/>
                        <a:pt x="51" y="6"/>
                      </a:cubicBezTo>
                      <a:cubicBezTo>
                        <a:pt x="50" y="8"/>
                        <a:pt x="48" y="9"/>
                        <a:pt x="47" y="9"/>
                      </a:cubicBezTo>
                      <a:cubicBezTo>
                        <a:pt x="46" y="9"/>
                        <a:pt x="46" y="8"/>
                        <a:pt x="45" y="8"/>
                      </a:cubicBezTo>
                      <a:cubicBezTo>
                        <a:pt x="45" y="8"/>
                        <a:pt x="44" y="8"/>
                        <a:pt x="44" y="8"/>
                      </a:cubicBezTo>
                      <a:cubicBezTo>
                        <a:pt x="43" y="9"/>
                        <a:pt x="42" y="9"/>
                        <a:pt x="41" y="9"/>
                      </a:cubicBezTo>
                      <a:cubicBezTo>
                        <a:pt x="41" y="9"/>
                        <a:pt x="41" y="9"/>
                        <a:pt x="40" y="9"/>
                      </a:cubicBezTo>
                      <a:cubicBezTo>
                        <a:pt x="40" y="9"/>
                        <a:pt x="40" y="9"/>
                        <a:pt x="40" y="9"/>
                      </a:cubicBezTo>
                      <a:cubicBezTo>
                        <a:pt x="40" y="9"/>
                        <a:pt x="40" y="9"/>
                        <a:pt x="40" y="9"/>
                      </a:cubicBezTo>
                      <a:cubicBezTo>
                        <a:pt x="40" y="9"/>
                        <a:pt x="40" y="9"/>
                        <a:pt x="39" y="9"/>
                      </a:cubicBezTo>
                      <a:cubicBezTo>
                        <a:pt x="39" y="8"/>
                        <a:pt x="39" y="8"/>
                        <a:pt x="39" y="8"/>
                      </a:cubicBezTo>
                      <a:cubicBezTo>
                        <a:pt x="39" y="8"/>
                        <a:pt x="39" y="8"/>
                        <a:pt x="39" y="8"/>
                      </a:cubicBezTo>
                      <a:cubicBezTo>
                        <a:pt x="39" y="8"/>
                        <a:pt x="39" y="8"/>
                        <a:pt x="38" y="7"/>
                      </a:cubicBezTo>
                      <a:cubicBezTo>
                        <a:pt x="38" y="7"/>
                        <a:pt x="38" y="7"/>
                        <a:pt x="38" y="7"/>
                      </a:cubicBezTo>
                      <a:cubicBezTo>
                        <a:pt x="38" y="7"/>
                        <a:pt x="38" y="7"/>
                        <a:pt x="38" y="7"/>
                      </a:cubicBezTo>
                      <a:cubicBezTo>
                        <a:pt x="38" y="7"/>
                        <a:pt x="38" y="6"/>
                        <a:pt x="38" y="6"/>
                      </a:cubicBezTo>
                      <a:cubicBezTo>
                        <a:pt x="38" y="6"/>
                        <a:pt x="38" y="6"/>
                        <a:pt x="38" y="6"/>
                      </a:cubicBezTo>
                      <a:cubicBezTo>
                        <a:pt x="38" y="6"/>
                        <a:pt x="38" y="6"/>
                        <a:pt x="38" y="5"/>
                      </a:cubicBezTo>
                      <a:cubicBezTo>
                        <a:pt x="37" y="5"/>
                        <a:pt x="37" y="5"/>
                        <a:pt x="37" y="5"/>
                      </a:cubicBezTo>
                      <a:cubicBezTo>
                        <a:pt x="37" y="5"/>
                        <a:pt x="37" y="5"/>
                        <a:pt x="37" y="5"/>
                      </a:cubicBezTo>
                      <a:cubicBezTo>
                        <a:pt x="37" y="5"/>
                        <a:pt x="37" y="4"/>
                        <a:pt x="37" y="4"/>
                      </a:cubicBezTo>
                      <a:cubicBezTo>
                        <a:pt x="37" y="4"/>
                        <a:pt x="37" y="5"/>
                        <a:pt x="37" y="5"/>
                      </a:cubicBezTo>
                      <a:cubicBezTo>
                        <a:pt x="37" y="5"/>
                        <a:pt x="36" y="5"/>
                        <a:pt x="36" y="5"/>
                      </a:cubicBezTo>
                      <a:cubicBezTo>
                        <a:pt x="36" y="5"/>
                        <a:pt x="35" y="5"/>
                        <a:pt x="35" y="5"/>
                      </a:cubicBezTo>
                      <a:cubicBezTo>
                        <a:pt x="35" y="5"/>
                        <a:pt x="34" y="5"/>
                        <a:pt x="34" y="5"/>
                      </a:cubicBezTo>
                      <a:cubicBezTo>
                        <a:pt x="34" y="5"/>
                        <a:pt x="33" y="5"/>
                        <a:pt x="33" y="5"/>
                      </a:cubicBezTo>
                      <a:cubicBezTo>
                        <a:pt x="33" y="5"/>
                        <a:pt x="32" y="5"/>
                        <a:pt x="32" y="5"/>
                      </a:cubicBezTo>
                      <a:cubicBezTo>
                        <a:pt x="32" y="5"/>
                        <a:pt x="31" y="5"/>
                        <a:pt x="31" y="5"/>
                      </a:cubicBezTo>
                      <a:cubicBezTo>
                        <a:pt x="28" y="5"/>
                        <a:pt x="21" y="5"/>
                        <a:pt x="20" y="2"/>
                      </a:cubicBezTo>
                      <a:cubicBezTo>
                        <a:pt x="19" y="2"/>
                        <a:pt x="19" y="2"/>
                        <a:pt x="19" y="2"/>
                      </a:cubicBezTo>
                      <a:cubicBezTo>
                        <a:pt x="19" y="2"/>
                        <a:pt x="19" y="1"/>
                        <a:pt x="18" y="1"/>
                      </a:cubicBez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18" y="1"/>
                        <a:pt x="18" y="1"/>
                        <a:pt x="17" y="1"/>
                      </a:cubicBezTo>
                      <a:cubicBezTo>
                        <a:pt x="17" y="1"/>
                        <a:pt x="17" y="1"/>
                        <a:pt x="17" y="1"/>
                      </a:cubicBezTo>
                      <a:cubicBezTo>
                        <a:pt x="17" y="1"/>
                        <a:pt x="16" y="1"/>
                        <a:pt x="16" y="1"/>
                      </a:cubicBezTo>
                      <a:cubicBezTo>
                        <a:pt x="16" y="1"/>
                        <a:pt x="16" y="0"/>
                        <a:pt x="15" y="0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4" y="2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4"/>
                      </a:cubicBezTo>
                      <a:cubicBezTo>
                        <a:pt x="14" y="4"/>
                        <a:pt x="13" y="4"/>
                        <a:pt x="13" y="4"/>
                      </a:cubicBezTo>
                      <a:cubicBezTo>
                        <a:pt x="13" y="4"/>
                        <a:pt x="13" y="5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2" y="6"/>
                        <a:pt x="13" y="6"/>
                        <a:pt x="13" y="6"/>
                      </a:cubicBezTo>
                      <a:cubicBezTo>
                        <a:pt x="13" y="7"/>
                        <a:pt x="14" y="8"/>
                        <a:pt x="14" y="8"/>
                      </a:cubicBezTo>
                      <a:cubicBezTo>
                        <a:pt x="14" y="11"/>
                        <a:pt x="9" y="13"/>
                        <a:pt x="7" y="12"/>
                      </a:cubicBezTo>
                      <a:cubicBezTo>
                        <a:pt x="7" y="12"/>
                        <a:pt x="6" y="12"/>
                        <a:pt x="5" y="13"/>
                      </a:cubicBezTo>
                      <a:cubicBezTo>
                        <a:pt x="4" y="14"/>
                        <a:pt x="3" y="15"/>
                        <a:pt x="2" y="16"/>
                      </a:cubicBezTo>
                      <a:cubicBezTo>
                        <a:pt x="2" y="16"/>
                        <a:pt x="2" y="16"/>
                        <a:pt x="1" y="16"/>
                      </a:cubicBezTo>
                      <a:cubicBezTo>
                        <a:pt x="1" y="16"/>
                        <a:pt x="1" y="16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" y="18"/>
                        <a:pt x="2" y="19"/>
                        <a:pt x="3" y="20"/>
                      </a:cubicBezTo>
                      <a:cubicBezTo>
                        <a:pt x="4" y="22"/>
                        <a:pt x="4" y="24"/>
                        <a:pt x="6" y="25"/>
                      </a:cubicBezTo>
                      <a:cubicBezTo>
                        <a:pt x="11" y="28"/>
                        <a:pt x="15" y="32"/>
                        <a:pt x="19" y="37"/>
                      </a:cubicBezTo>
                      <a:cubicBezTo>
                        <a:pt x="19" y="37"/>
                        <a:pt x="19" y="37"/>
                        <a:pt x="19" y="37"/>
                      </a:cubicBezTo>
                      <a:cubicBezTo>
                        <a:pt x="19" y="37"/>
                        <a:pt x="19" y="37"/>
                        <a:pt x="19" y="37"/>
                      </a:cubicBezTo>
                      <a:cubicBezTo>
                        <a:pt x="19" y="37"/>
                        <a:pt x="20" y="36"/>
                        <a:pt x="20" y="36"/>
                      </a:cubicBezTo>
                      <a:cubicBezTo>
                        <a:pt x="20" y="36"/>
                        <a:pt x="20" y="36"/>
                        <a:pt x="21" y="36"/>
                      </a:cubicBezTo>
                      <a:cubicBezTo>
                        <a:pt x="21" y="35"/>
                        <a:pt x="21" y="35"/>
                        <a:pt x="21" y="35"/>
                      </a:cubicBezTo>
                      <a:cubicBezTo>
                        <a:pt x="21" y="35"/>
                        <a:pt x="22" y="35"/>
                        <a:pt x="22" y="34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2" y="34"/>
                        <a:pt x="22" y="34"/>
                        <a:pt x="22" y="34"/>
                      </a:cubicBezTo>
                      <a:cubicBezTo>
                        <a:pt x="23" y="33"/>
                        <a:pt x="23" y="33"/>
                        <a:pt x="23" y="33"/>
                      </a:cubicBezTo>
                      <a:cubicBezTo>
                        <a:pt x="23" y="33"/>
                        <a:pt x="23" y="33"/>
                        <a:pt x="23" y="33"/>
                      </a:cubicBezTo>
                      <a:cubicBezTo>
                        <a:pt x="23" y="33"/>
                        <a:pt x="23" y="33"/>
                        <a:pt x="23" y="33"/>
                      </a:cubicBezTo>
                      <a:cubicBezTo>
                        <a:pt x="23" y="33"/>
                        <a:pt x="23" y="33"/>
                        <a:pt x="23" y="32"/>
                      </a:cubicBezTo>
                      <a:cubicBezTo>
                        <a:pt x="23" y="32"/>
                        <a:pt x="23" y="32"/>
                        <a:pt x="24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4" y="32"/>
                        <a:pt x="24" y="32"/>
                        <a:pt x="24" y="32"/>
                      </a:cubicBezTo>
                      <a:cubicBezTo>
                        <a:pt x="24" y="30"/>
                        <a:pt x="25" y="28"/>
                        <a:pt x="27" y="28"/>
                      </a:cubicBezTo>
                      <a:cubicBezTo>
                        <a:pt x="28" y="28"/>
                        <a:pt x="29" y="29"/>
                        <a:pt x="30" y="29"/>
                      </a:cubicBezTo>
                      <a:cubicBezTo>
                        <a:pt x="31" y="29"/>
                        <a:pt x="31" y="29"/>
                        <a:pt x="31" y="29"/>
                      </a:cubicBezTo>
                      <a:cubicBezTo>
                        <a:pt x="32" y="29"/>
                        <a:pt x="34" y="29"/>
                        <a:pt x="35" y="28"/>
                      </a:cubicBezTo>
                      <a:cubicBezTo>
                        <a:pt x="37" y="28"/>
                        <a:pt x="38" y="27"/>
                        <a:pt x="39" y="27"/>
                      </a:cubicBezTo>
                      <a:cubicBezTo>
                        <a:pt x="43" y="27"/>
                        <a:pt x="50" y="37"/>
                        <a:pt x="50" y="40"/>
                      </a:cubicBezTo>
                      <a:cubicBezTo>
                        <a:pt x="50" y="41"/>
                        <a:pt x="50" y="41"/>
                        <a:pt x="50" y="42"/>
                      </a:cubicBezTo>
                      <a:cubicBezTo>
                        <a:pt x="50" y="42"/>
                        <a:pt x="50" y="42"/>
                        <a:pt x="50" y="42"/>
                      </a:cubicBezTo>
                      <a:cubicBezTo>
                        <a:pt x="51" y="43"/>
                        <a:pt x="51" y="43"/>
                        <a:pt x="51" y="43"/>
                      </a:cubicBezTo>
                      <a:cubicBezTo>
                        <a:pt x="51" y="43"/>
                        <a:pt x="51" y="44"/>
                        <a:pt x="51" y="44"/>
                      </a:cubicBezTo>
                      <a:cubicBezTo>
                        <a:pt x="51" y="44"/>
                        <a:pt x="51" y="44"/>
                        <a:pt x="51" y="45"/>
                      </a:cubicBezTo>
                      <a:cubicBezTo>
                        <a:pt x="51" y="45"/>
                        <a:pt x="51" y="45"/>
                        <a:pt x="51" y="45"/>
                      </a:cubicBezTo>
                      <a:cubicBezTo>
                        <a:pt x="51" y="45"/>
                        <a:pt x="51" y="45"/>
                        <a:pt x="51" y="46"/>
                      </a:cubicBezTo>
                      <a:cubicBezTo>
                        <a:pt x="51" y="46"/>
                        <a:pt x="51" y="46"/>
                        <a:pt x="51" y="46"/>
                      </a:cubicBezTo>
                      <a:cubicBezTo>
                        <a:pt x="52" y="45"/>
                        <a:pt x="53" y="45"/>
                        <a:pt x="54" y="4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5" name="Freeform 1403">
                  <a:extLst>
                    <a:ext uri="{FF2B5EF4-FFF2-40B4-BE49-F238E27FC236}">
                      <a16:creationId xmlns:a16="http://schemas.microsoft.com/office/drawing/2014/main" id="{6F2E224B-F487-4E8D-98A0-0483AFA204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4" y="2838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1" y="0"/>
                        <a:pt x="0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6" name="Freeform 1404">
                  <a:extLst>
                    <a:ext uri="{FF2B5EF4-FFF2-40B4-BE49-F238E27FC236}">
                      <a16:creationId xmlns:a16="http://schemas.microsoft.com/office/drawing/2014/main" id="{92419E33-376B-42BA-884F-21AA2E9A72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1" y="2837"/>
                  <a:ext cx="0" cy="2"/>
                </a:xfrm>
                <a:custGeom>
                  <a:avLst/>
                  <a:gdLst>
                    <a:gd name="T0" fmla="*/ 1 h 2"/>
                    <a:gd name="T1" fmla="*/ 1 h 2"/>
                    <a:gd name="T2" fmla="*/ 2 h 2"/>
                    <a:gd name="T3" fmla="*/ 2 h 2"/>
                    <a:gd name="T4" fmla="*/ 0 h 2"/>
                    <a:gd name="T5" fmla="*/ 0 h 2"/>
                    <a:gd name="T6" fmla="*/ 1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  <a:cxn ang="0">
                      <a:pos x="0" y="T5"/>
                    </a:cxn>
                    <a:cxn ang="0">
                      <a:pos x="0" y="T6"/>
                    </a:cxn>
                  </a:cxnLst>
                  <a:rect l="0" t="0" r="r" b="b"/>
                  <a:pathLst>
                    <a:path h="2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7" name="Freeform 1405">
                  <a:extLst>
                    <a:ext uri="{FF2B5EF4-FFF2-40B4-BE49-F238E27FC236}">
                      <a16:creationId xmlns:a16="http://schemas.microsoft.com/office/drawing/2014/main" id="{D1195E85-5CDE-4EF7-BC9D-874D051583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8" y="2842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8" name="Freeform 1406">
                  <a:extLst>
                    <a:ext uri="{FF2B5EF4-FFF2-40B4-BE49-F238E27FC236}">
                      <a16:creationId xmlns:a16="http://schemas.microsoft.com/office/drawing/2014/main" id="{A9F5F27B-CD4E-4360-8024-4B4ABCE386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0" y="2842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79" name="Freeform 1407">
                  <a:extLst>
                    <a:ext uri="{FF2B5EF4-FFF2-40B4-BE49-F238E27FC236}">
                      <a16:creationId xmlns:a16="http://schemas.microsoft.com/office/drawing/2014/main" id="{8E51A78F-AE5D-4545-B917-2BC5889ADF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2" y="2838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0" name="Freeform 1408">
                  <a:extLst>
                    <a:ext uri="{FF2B5EF4-FFF2-40B4-BE49-F238E27FC236}">
                      <a16:creationId xmlns:a16="http://schemas.microsoft.com/office/drawing/2014/main" id="{5597D337-60DD-448B-9BA7-DEB9E7A38A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1" y="2842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1" name="Freeform 1409">
                  <a:extLst>
                    <a:ext uri="{FF2B5EF4-FFF2-40B4-BE49-F238E27FC236}">
                      <a16:creationId xmlns:a16="http://schemas.microsoft.com/office/drawing/2014/main" id="{83F8BEB0-64B4-4C06-A1E5-9A1DEB9790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3" y="2838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2" name="Freeform 1410">
                  <a:extLst>
                    <a:ext uri="{FF2B5EF4-FFF2-40B4-BE49-F238E27FC236}">
                      <a16:creationId xmlns:a16="http://schemas.microsoft.com/office/drawing/2014/main" id="{F4CB95E1-D6E8-4E61-8C08-A071865E37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07" y="2852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3" name="Freeform 1411">
                  <a:extLst>
                    <a:ext uri="{FF2B5EF4-FFF2-40B4-BE49-F238E27FC236}">
                      <a16:creationId xmlns:a16="http://schemas.microsoft.com/office/drawing/2014/main" id="{8AB80AAC-B11E-43F0-975D-C051F64864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0" y="2839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4" name="Freeform 1412">
                  <a:extLst>
                    <a:ext uri="{FF2B5EF4-FFF2-40B4-BE49-F238E27FC236}">
                      <a16:creationId xmlns:a16="http://schemas.microsoft.com/office/drawing/2014/main" id="{76B1663D-3148-4E8F-8ED7-11ADD38F83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19" y="284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5" name="Oval 1413">
                  <a:extLst>
                    <a:ext uri="{FF2B5EF4-FFF2-40B4-BE49-F238E27FC236}">
                      <a16:creationId xmlns:a16="http://schemas.microsoft.com/office/drawing/2014/main" id="{844BB989-2EA1-4B13-BA8B-102C986446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19" y="2842"/>
                  <a:ext cx="1" cy="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6" name="Freeform 1414">
                  <a:extLst>
                    <a:ext uri="{FF2B5EF4-FFF2-40B4-BE49-F238E27FC236}">
                      <a16:creationId xmlns:a16="http://schemas.microsoft.com/office/drawing/2014/main" id="{AF944FF4-802A-485D-8579-14DBD26C4A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1" y="283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7" name="Freeform 1415">
                  <a:extLst>
                    <a:ext uri="{FF2B5EF4-FFF2-40B4-BE49-F238E27FC236}">
                      <a16:creationId xmlns:a16="http://schemas.microsoft.com/office/drawing/2014/main" id="{32AD15AF-5853-4BAA-9EAF-D027931CFA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8" y="287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8" name="Freeform 1416">
                  <a:extLst>
                    <a:ext uri="{FF2B5EF4-FFF2-40B4-BE49-F238E27FC236}">
                      <a16:creationId xmlns:a16="http://schemas.microsoft.com/office/drawing/2014/main" id="{B1311956-8801-4240-95EE-602CF639BF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8" y="286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89" name="Freeform 1417">
                  <a:extLst>
                    <a:ext uri="{FF2B5EF4-FFF2-40B4-BE49-F238E27FC236}">
                      <a16:creationId xmlns:a16="http://schemas.microsoft.com/office/drawing/2014/main" id="{797E5BF0-F27E-4CEC-B19E-0E44B57D8D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8" y="2865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0" name="Freeform 1418">
                  <a:extLst>
                    <a:ext uri="{FF2B5EF4-FFF2-40B4-BE49-F238E27FC236}">
                      <a16:creationId xmlns:a16="http://schemas.microsoft.com/office/drawing/2014/main" id="{E7C22EE4-94E7-497E-B511-EA25BB46BB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8" y="2868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1" name="Freeform 1419">
                  <a:extLst>
                    <a:ext uri="{FF2B5EF4-FFF2-40B4-BE49-F238E27FC236}">
                      <a16:creationId xmlns:a16="http://schemas.microsoft.com/office/drawing/2014/main" id="{621039F7-0389-4E71-BB88-C90ECB4248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8" y="2869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2" name="Freeform 1420">
                  <a:extLst>
                    <a:ext uri="{FF2B5EF4-FFF2-40B4-BE49-F238E27FC236}">
                      <a16:creationId xmlns:a16="http://schemas.microsoft.com/office/drawing/2014/main" id="{38FA9F3B-A73A-4A1D-9B19-F00F21DDDE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8" y="2863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1"/>
                        <a:pt x="1" y="0"/>
                      </a:cubicBezTo>
                      <a:cubicBezTo>
                        <a:pt x="1" y="1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3" name="Freeform 1421">
                  <a:extLst>
                    <a:ext uri="{FF2B5EF4-FFF2-40B4-BE49-F238E27FC236}">
                      <a16:creationId xmlns:a16="http://schemas.microsoft.com/office/drawing/2014/main" id="{749FD33E-01E5-443D-8832-E17A0CC807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9" y="287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4" name="Freeform 1422">
                  <a:extLst>
                    <a:ext uri="{FF2B5EF4-FFF2-40B4-BE49-F238E27FC236}">
                      <a16:creationId xmlns:a16="http://schemas.microsoft.com/office/drawing/2014/main" id="{2EBE8592-3CF1-4830-A834-59313AAD3C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7" y="2889"/>
                  <a:ext cx="2" cy="2"/>
                </a:xfrm>
                <a:custGeom>
                  <a:avLst/>
                  <a:gdLst>
                    <a:gd name="T0" fmla="*/ 1 w 2"/>
                    <a:gd name="T1" fmla="*/ 1 h 2"/>
                    <a:gd name="T2" fmla="*/ 2 w 2"/>
                    <a:gd name="T3" fmla="*/ 0 h 2"/>
                    <a:gd name="T4" fmla="*/ 1 w 2"/>
                    <a:gd name="T5" fmla="*/ 1 h 2"/>
                    <a:gd name="T6" fmla="*/ 0 w 2"/>
                    <a:gd name="T7" fmla="*/ 2 h 2"/>
                    <a:gd name="T8" fmla="*/ 0 w 2"/>
                    <a:gd name="T9" fmla="*/ 2 h 2"/>
                    <a:gd name="T10" fmla="*/ 1 w 2"/>
                    <a:gd name="T11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" h="2">
                      <a:moveTo>
                        <a:pt x="1" y="1"/>
                      </a:move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1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5" name="Freeform 1423">
                  <a:extLst>
                    <a:ext uri="{FF2B5EF4-FFF2-40B4-BE49-F238E27FC236}">
                      <a16:creationId xmlns:a16="http://schemas.microsoft.com/office/drawing/2014/main" id="{3A9140F7-090C-45F4-94A9-F4287111EA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5" y="2884"/>
                  <a:ext cx="41" cy="39"/>
                </a:xfrm>
                <a:custGeom>
                  <a:avLst/>
                  <a:gdLst>
                    <a:gd name="T0" fmla="*/ 30 w 43"/>
                    <a:gd name="T1" fmla="*/ 10 h 41"/>
                    <a:gd name="T2" fmla="*/ 29 w 43"/>
                    <a:gd name="T3" fmla="*/ 12 h 41"/>
                    <a:gd name="T4" fmla="*/ 25 w 43"/>
                    <a:gd name="T5" fmla="*/ 14 h 41"/>
                    <a:gd name="T6" fmla="*/ 21 w 43"/>
                    <a:gd name="T7" fmla="*/ 12 h 41"/>
                    <a:gd name="T8" fmla="*/ 20 w 43"/>
                    <a:gd name="T9" fmla="*/ 7 h 41"/>
                    <a:gd name="T10" fmla="*/ 18 w 43"/>
                    <a:gd name="T11" fmla="*/ 0 h 41"/>
                    <a:gd name="T12" fmla="*/ 17 w 43"/>
                    <a:gd name="T13" fmla="*/ 0 h 41"/>
                    <a:gd name="T14" fmla="*/ 16 w 43"/>
                    <a:gd name="T15" fmla="*/ 0 h 41"/>
                    <a:gd name="T16" fmla="*/ 15 w 43"/>
                    <a:gd name="T17" fmla="*/ 0 h 41"/>
                    <a:gd name="T18" fmla="*/ 15 w 43"/>
                    <a:gd name="T19" fmla="*/ 0 h 41"/>
                    <a:gd name="T20" fmla="*/ 14 w 43"/>
                    <a:gd name="T21" fmla="*/ 0 h 41"/>
                    <a:gd name="T22" fmla="*/ 13 w 43"/>
                    <a:gd name="T23" fmla="*/ 0 h 41"/>
                    <a:gd name="T24" fmla="*/ 12 w 43"/>
                    <a:gd name="T25" fmla="*/ 1 h 41"/>
                    <a:gd name="T26" fmla="*/ 12 w 43"/>
                    <a:gd name="T27" fmla="*/ 3 h 41"/>
                    <a:gd name="T28" fmla="*/ 11 w 43"/>
                    <a:gd name="T29" fmla="*/ 4 h 41"/>
                    <a:gd name="T30" fmla="*/ 11 w 43"/>
                    <a:gd name="T31" fmla="*/ 5 h 41"/>
                    <a:gd name="T32" fmla="*/ 7 w 43"/>
                    <a:gd name="T33" fmla="*/ 10 h 41"/>
                    <a:gd name="T34" fmla="*/ 4 w 43"/>
                    <a:gd name="T35" fmla="*/ 12 h 41"/>
                    <a:gd name="T36" fmla="*/ 1 w 43"/>
                    <a:gd name="T37" fmla="*/ 14 h 41"/>
                    <a:gd name="T38" fmla="*/ 1 w 43"/>
                    <a:gd name="T39" fmla="*/ 14 h 41"/>
                    <a:gd name="T40" fmla="*/ 1 w 43"/>
                    <a:gd name="T41" fmla="*/ 14 h 41"/>
                    <a:gd name="T42" fmla="*/ 1 w 43"/>
                    <a:gd name="T43" fmla="*/ 14 h 41"/>
                    <a:gd name="T44" fmla="*/ 1 w 43"/>
                    <a:gd name="T45" fmla="*/ 14 h 41"/>
                    <a:gd name="T46" fmla="*/ 0 w 43"/>
                    <a:gd name="T47" fmla="*/ 15 h 41"/>
                    <a:gd name="T48" fmla="*/ 13 w 43"/>
                    <a:gd name="T49" fmla="*/ 24 h 41"/>
                    <a:gd name="T50" fmla="*/ 39 w 43"/>
                    <a:gd name="T51" fmla="*/ 40 h 41"/>
                    <a:gd name="T52" fmla="*/ 40 w 43"/>
                    <a:gd name="T53" fmla="*/ 41 h 41"/>
                    <a:gd name="T54" fmla="*/ 40 w 43"/>
                    <a:gd name="T55" fmla="*/ 40 h 41"/>
                    <a:gd name="T56" fmla="*/ 40 w 43"/>
                    <a:gd name="T57" fmla="*/ 39 h 41"/>
                    <a:gd name="T58" fmla="*/ 40 w 43"/>
                    <a:gd name="T59" fmla="*/ 38 h 41"/>
                    <a:gd name="T60" fmla="*/ 41 w 43"/>
                    <a:gd name="T61" fmla="*/ 38 h 41"/>
                    <a:gd name="T62" fmla="*/ 41 w 43"/>
                    <a:gd name="T63" fmla="*/ 37 h 41"/>
                    <a:gd name="T64" fmla="*/ 41 w 43"/>
                    <a:gd name="T65" fmla="*/ 36 h 41"/>
                    <a:gd name="T66" fmla="*/ 42 w 43"/>
                    <a:gd name="T67" fmla="*/ 35 h 41"/>
                    <a:gd name="T68" fmla="*/ 43 w 43"/>
                    <a:gd name="T69" fmla="*/ 32 h 41"/>
                    <a:gd name="T70" fmla="*/ 37 w 43"/>
                    <a:gd name="T71" fmla="*/ 27 h 41"/>
                    <a:gd name="T72" fmla="*/ 35 w 43"/>
                    <a:gd name="T73" fmla="*/ 25 h 41"/>
                    <a:gd name="T74" fmla="*/ 32 w 43"/>
                    <a:gd name="T75" fmla="*/ 24 h 41"/>
                    <a:gd name="T76" fmla="*/ 30 w 43"/>
                    <a:gd name="T77" fmla="*/ 22 h 41"/>
                    <a:gd name="T78" fmla="*/ 30 w 43"/>
                    <a:gd name="T79" fmla="*/ 21 h 41"/>
                    <a:gd name="T80" fmla="*/ 31 w 43"/>
                    <a:gd name="T81" fmla="*/ 19 h 41"/>
                    <a:gd name="T82" fmla="*/ 31 w 43"/>
                    <a:gd name="T83" fmla="*/ 12 h 41"/>
                    <a:gd name="T84" fmla="*/ 31 w 43"/>
                    <a:gd name="T85" fmla="*/ 10 h 41"/>
                    <a:gd name="T86" fmla="*/ 30 w 43"/>
                    <a:gd name="T87" fmla="*/ 1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3" h="41">
                      <a:moveTo>
                        <a:pt x="30" y="10"/>
                      </a:moveTo>
                      <a:cubicBezTo>
                        <a:pt x="30" y="10"/>
                        <a:pt x="29" y="11"/>
                        <a:pt x="29" y="12"/>
                      </a:cubicBezTo>
                      <a:cubicBezTo>
                        <a:pt x="28" y="13"/>
                        <a:pt x="27" y="14"/>
                        <a:pt x="25" y="14"/>
                      </a:cubicBezTo>
                      <a:cubicBezTo>
                        <a:pt x="24" y="14"/>
                        <a:pt x="22" y="13"/>
                        <a:pt x="21" y="12"/>
                      </a:cubicBezTo>
                      <a:cubicBezTo>
                        <a:pt x="20" y="11"/>
                        <a:pt x="19" y="9"/>
                        <a:pt x="20" y="7"/>
                      </a:cubicBezTo>
                      <a:cubicBezTo>
                        <a:pt x="20" y="4"/>
                        <a:pt x="19" y="1"/>
                        <a:pt x="18" y="0"/>
                      </a:cubicBezTo>
                      <a:cubicBezTo>
                        <a:pt x="18" y="0"/>
                        <a:pt x="17" y="0"/>
                        <a:pt x="17" y="0"/>
                      </a:cubicBezTo>
                      <a:cubicBezTo>
                        <a:pt x="17" y="0"/>
                        <a:pt x="16" y="0"/>
                        <a:pt x="16" y="0"/>
                      </a:cubicBezTo>
                      <a:cubicBezTo>
                        <a:pt x="16" y="0"/>
                        <a:pt x="16" y="0"/>
                        <a:pt x="15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4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3" y="0"/>
                        <a:pt x="12" y="1"/>
                        <a:pt x="12" y="1"/>
                      </a:cubicBezTo>
                      <a:cubicBezTo>
                        <a:pt x="12" y="2"/>
                        <a:pt x="12" y="3"/>
                        <a:pt x="12" y="3"/>
                      </a:cubicBezTo>
                      <a:cubicBezTo>
                        <a:pt x="12" y="4"/>
                        <a:pt x="11" y="4"/>
                        <a:pt x="11" y="4"/>
                      </a:cubicBezTo>
                      <a:cubicBezTo>
                        <a:pt x="11" y="4"/>
                        <a:pt x="11" y="5"/>
                        <a:pt x="11" y="5"/>
                      </a:cubicBezTo>
                      <a:cubicBezTo>
                        <a:pt x="11" y="7"/>
                        <a:pt x="9" y="8"/>
                        <a:pt x="7" y="10"/>
                      </a:cubicBezTo>
                      <a:cubicBezTo>
                        <a:pt x="6" y="11"/>
                        <a:pt x="5" y="11"/>
                        <a:pt x="4" y="12"/>
                      </a:cubicBezTo>
                      <a:cubicBezTo>
                        <a:pt x="3" y="13"/>
                        <a:pt x="2" y="13"/>
                        <a:pt x="1" y="14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1" y="14"/>
                        <a:pt x="1" y="14"/>
                        <a:pt x="1" y="14"/>
                      </a:cubicBezTo>
                      <a:cubicBezTo>
                        <a:pt x="1" y="15"/>
                        <a:pt x="0" y="15"/>
                        <a:pt x="0" y="15"/>
                      </a:cubicBezTo>
                      <a:cubicBezTo>
                        <a:pt x="5" y="18"/>
                        <a:pt x="9" y="21"/>
                        <a:pt x="13" y="24"/>
                      </a:cubicBezTo>
                      <a:cubicBezTo>
                        <a:pt x="22" y="31"/>
                        <a:pt x="34" y="38"/>
                        <a:pt x="39" y="40"/>
                      </a:cubicBezTo>
                      <a:cubicBezTo>
                        <a:pt x="39" y="40"/>
                        <a:pt x="40" y="40"/>
                        <a:pt x="40" y="41"/>
                      </a:cubicBezTo>
                      <a:cubicBezTo>
                        <a:pt x="40" y="40"/>
                        <a:pt x="40" y="40"/>
                        <a:pt x="40" y="40"/>
                      </a:cubicBezTo>
                      <a:cubicBezTo>
                        <a:pt x="40" y="40"/>
                        <a:pt x="40" y="40"/>
                        <a:pt x="40" y="39"/>
                      </a:cubicBezTo>
                      <a:cubicBezTo>
                        <a:pt x="40" y="39"/>
                        <a:pt x="40" y="39"/>
                        <a:pt x="40" y="38"/>
                      </a:cubicBezTo>
                      <a:cubicBezTo>
                        <a:pt x="41" y="38"/>
                        <a:pt x="41" y="38"/>
                        <a:pt x="41" y="38"/>
                      </a:cubicBezTo>
                      <a:cubicBezTo>
                        <a:pt x="41" y="37"/>
                        <a:pt x="41" y="37"/>
                        <a:pt x="41" y="37"/>
                      </a:cubicBezTo>
                      <a:cubicBezTo>
                        <a:pt x="41" y="37"/>
                        <a:pt x="41" y="36"/>
                        <a:pt x="41" y="36"/>
                      </a:cubicBezTo>
                      <a:cubicBezTo>
                        <a:pt x="41" y="36"/>
                        <a:pt x="41" y="36"/>
                        <a:pt x="42" y="35"/>
                      </a:cubicBezTo>
                      <a:cubicBezTo>
                        <a:pt x="42" y="34"/>
                        <a:pt x="42" y="33"/>
                        <a:pt x="43" y="32"/>
                      </a:cubicBezTo>
                      <a:cubicBezTo>
                        <a:pt x="43" y="30"/>
                        <a:pt x="39" y="28"/>
                        <a:pt x="37" y="27"/>
                      </a:cubicBezTo>
                      <a:cubicBezTo>
                        <a:pt x="36" y="26"/>
                        <a:pt x="35" y="26"/>
                        <a:pt x="35" y="25"/>
                      </a:cubicBezTo>
                      <a:cubicBezTo>
                        <a:pt x="34" y="25"/>
                        <a:pt x="33" y="24"/>
                        <a:pt x="32" y="24"/>
                      </a:cubicBezTo>
                      <a:cubicBezTo>
                        <a:pt x="31" y="23"/>
                        <a:pt x="30" y="23"/>
                        <a:pt x="30" y="22"/>
                      </a:cubicBezTo>
                      <a:cubicBezTo>
                        <a:pt x="30" y="22"/>
                        <a:pt x="30" y="22"/>
                        <a:pt x="30" y="21"/>
                      </a:cubicBezTo>
                      <a:cubicBezTo>
                        <a:pt x="29" y="20"/>
                        <a:pt x="31" y="19"/>
                        <a:pt x="31" y="19"/>
                      </a:cubicBezTo>
                      <a:cubicBezTo>
                        <a:pt x="31" y="18"/>
                        <a:pt x="32" y="17"/>
                        <a:pt x="31" y="12"/>
                      </a:cubicBezTo>
                      <a:cubicBezTo>
                        <a:pt x="31" y="12"/>
                        <a:pt x="31" y="11"/>
                        <a:pt x="31" y="10"/>
                      </a:cubicBezTo>
                      <a:cubicBezTo>
                        <a:pt x="31" y="10"/>
                        <a:pt x="31" y="10"/>
                        <a:pt x="30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6" name="Freeform 1424">
                  <a:extLst>
                    <a:ext uri="{FF2B5EF4-FFF2-40B4-BE49-F238E27FC236}">
                      <a16:creationId xmlns:a16="http://schemas.microsoft.com/office/drawing/2014/main" id="{1D4E6F7C-75A9-42BE-92CC-A9E39FCC0C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4" y="2920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7" name="Freeform 1425">
                  <a:extLst>
                    <a:ext uri="{FF2B5EF4-FFF2-40B4-BE49-F238E27FC236}">
                      <a16:creationId xmlns:a16="http://schemas.microsoft.com/office/drawing/2014/main" id="{D36E690D-C364-4410-9589-A3756C75D7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5" y="2918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8" name="Freeform 1426">
                  <a:extLst>
                    <a:ext uri="{FF2B5EF4-FFF2-40B4-BE49-F238E27FC236}">
                      <a16:creationId xmlns:a16="http://schemas.microsoft.com/office/drawing/2014/main" id="{320C2AF5-126B-43CB-BC66-9D1E67B621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4" y="2921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999" name="Freeform 1427">
                  <a:extLst>
                    <a:ext uri="{FF2B5EF4-FFF2-40B4-BE49-F238E27FC236}">
                      <a16:creationId xmlns:a16="http://schemas.microsoft.com/office/drawing/2014/main" id="{366BE5A6-E60E-4A4C-8157-84A9CF5F21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62" y="288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000" name="Freeform 1428">
                  <a:extLst>
                    <a:ext uri="{FF2B5EF4-FFF2-40B4-BE49-F238E27FC236}">
                      <a16:creationId xmlns:a16="http://schemas.microsoft.com/office/drawing/2014/main" id="{61E1406F-742D-4337-AFDD-F121A3FF37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65" y="2895"/>
                  <a:ext cx="8" cy="3"/>
                </a:xfrm>
                <a:custGeom>
                  <a:avLst/>
                  <a:gdLst>
                    <a:gd name="T0" fmla="*/ 8 w 8"/>
                    <a:gd name="T1" fmla="*/ 0 h 3"/>
                    <a:gd name="T2" fmla="*/ 0 w 8"/>
                    <a:gd name="T3" fmla="*/ 0 h 3"/>
                    <a:gd name="T4" fmla="*/ 4 w 8"/>
                    <a:gd name="T5" fmla="*/ 2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cubicBezTo>
                        <a:pt x="6" y="3"/>
                        <a:pt x="2" y="2"/>
                        <a:pt x="0" y="0"/>
                      </a:cubicBezTo>
                      <a:cubicBezTo>
                        <a:pt x="1" y="1"/>
                        <a:pt x="3" y="2"/>
                        <a:pt x="4" y="2"/>
                      </a:cubicBezTo>
                      <a:cubicBezTo>
                        <a:pt x="6" y="2"/>
                        <a:pt x="7" y="1"/>
                        <a:pt x="8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001" name="Freeform 1429">
                  <a:extLst>
                    <a:ext uri="{FF2B5EF4-FFF2-40B4-BE49-F238E27FC236}">
                      <a16:creationId xmlns:a16="http://schemas.microsoft.com/office/drawing/2014/main" id="{5AEB378B-064F-43C7-9672-2A89F556C9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59" y="288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</p:grpSp>
          <p:grpSp>
            <p:nvGrpSpPr>
              <p:cNvPr id="379" name="Group 1631">
                <a:extLst>
                  <a:ext uri="{FF2B5EF4-FFF2-40B4-BE49-F238E27FC236}">
                    <a16:creationId xmlns:a16="http://schemas.microsoft.com/office/drawing/2014/main" id="{EA0A0173-E7A0-44E5-A3BA-F18AC5FDB99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486" y="2617"/>
                <a:ext cx="558" cy="408"/>
                <a:chOff x="1486" y="2617"/>
                <a:chExt cx="558" cy="408"/>
              </a:xfrm>
              <a:grpFill/>
            </p:grpSpPr>
            <p:sp>
              <p:nvSpPr>
                <p:cNvPr id="602" name="Freeform 1431">
                  <a:extLst>
                    <a:ext uri="{FF2B5EF4-FFF2-40B4-BE49-F238E27FC236}">
                      <a16:creationId xmlns:a16="http://schemas.microsoft.com/office/drawing/2014/main" id="{E0422E9F-0C33-4B98-A3BF-4EECCF9980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60" y="288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03" name="Freeform 1432">
                  <a:extLst>
                    <a:ext uri="{FF2B5EF4-FFF2-40B4-BE49-F238E27FC236}">
                      <a16:creationId xmlns:a16="http://schemas.microsoft.com/office/drawing/2014/main" id="{E03ADD9F-DED4-4E30-BB29-CFAF7AB37B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57" y="2884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1 w 1"/>
                    <a:gd name="T5" fmla="*/ 0 h 1"/>
                    <a:gd name="T6" fmla="*/ 0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04" name="Freeform 1433">
                  <a:extLst>
                    <a:ext uri="{FF2B5EF4-FFF2-40B4-BE49-F238E27FC236}">
                      <a16:creationId xmlns:a16="http://schemas.microsoft.com/office/drawing/2014/main" id="{27DFCE36-13B5-477B-A4F0-731E582543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6" y="2867"/>
                  <a:ext cx="27" cy="29"/>
                </a:xfrm>
                <a:custGeom>
                  <a:avLst/>
                  <a:gdLst>
                    <a:gd name="T0" fmla="*/ 27 w 28"/>
                    <a:gd name="T1" fmla="*/ 15 h 31"/>
                    <a:gd name="T2" fmla="*/ 26 w 28"/>
                    <a:gd name="T3" fmla="*/ 9 h 31"/>
                    <a:gd name="T4" fmla="*/ 19 w 28"/>
                    <a:gd name="T5" fmla="*/ 0 h 31"/>
                    <a:gd name="T6" fmla="*/ 16 w 28"/>
                    <a:gd name="T7" fmla="*/ 1 h 31"/>
                    <a:gd name="T8" fmla="*/ 11 w 28"/>
                    <a:gd name="T9" fmla="*/ 2 h 31"/>
                    <a:gd name="T10" fmla="*/ 9 w 28"/>
                    <a:gd name="T11" fmla="*/ 2 h 31"/>
                    <a:gd name="T12" fmla="*/ 8 w 28"/>
                    <a:gd name="T13" fmla="*/ 1 h 31"/>
                    <a:gd name="T14" fmla="*/ 7 w 28"/>
                    <a:gd name="T15" fmla="*/ 2 h 31"/>
                    <a:gd name="T16" fmla="*/ 7 w 28"/>
                    <a:gd name="T17" fmla="*/ 2 h 31"/>
                    <a:gd name="T18" fmla="*/ 7 w 28"/>
                    <a:gd name="T19" fmla="*/ 3 h 31"/>
                    <a:gd name="T20" fmla="*/ 7 w 28"/>
                    <a:gd name="T21" fmla="*/ 3 h 31"/>
                    <a:gd name="T22" fmla="*/ 6 w 28"/>
                    <a:gd name="T23" fmla="*/ 4 h 31"/>
                    <a:gd name="T24" fmla="*/ 6 w 28"/>
                    <a:gd name="T25" fmla="*/ 5 h 31"/>
                    <a:gd name="T26" fmla="*/ 6 w 28"/>
                    <a:gd name="T27" fmla="*/ 5 h 31"/>
                    <a:gd name="T28" fmla="*/ 5 w 28"/>
                    <a:gd name="T29" fmla="*/ 6 h 31"/>
                    <a:gd name="T30" fmla="*/ 4 w 28"/>
                    <a:gd name="T31" fmla="*/ 6 h 31"/>
                    <a:gd name="T32" fmla="*/ 4 w 28"/>
                    <a:gd name="T33" fmla="*/ 7 h 31"/>
                    <a:gd name="T34" fmla="*/ 3 w 28"/>
                    <a:gd name="T35" fmla="*/ 8 h 31"/>
                    <a:gd name="T36" fmla="*/ 2 w 28"/>
                    <a:gd name="T37" fmla="*/ 8 h 31"/>
                    <a:gd name="T38" fmla="*/ 2 w 28"/>
                    <a:gd name="T39" fmla="*/ 9 h 31"/>
                    <a:gd name="T40" fmla="*/ 1 w 28"/>
                    <a:gd name="T41" fmla="*/ 10 h 31"/>
                    <a:gd name="T42" fmla="*/ 0 w 28"/>
                    <a:gd name="T43" fmla="*/ 10 h 31"/>
                    <a:gd name="T44" fmla="*/ 1 w 28"/>
                    <a:gd name="T45" fmla="*/ 13 h 31"/>
                    <a:gd name="T46" fmla="*/ 9 w 28"/>
                    <a:gd name="T47" fmla="*/ 26 h 31"/>
                    <a:gd name="T48" fmla="*/ 10 w 28"/>
                    <a:gd name="T49" fmla="*/ 26 h 31"/>
                    <a:gd name="T50" fmla="*/ 17 w 28"/>
                    <a:gd name="T51" fmla="*/ 31 h 31"/>
                    <a:gd name="T52" fmla="*/ 17 w 28"/>
                    <a:gd name="T53" fmla="*/ 31 h 31"/>
                    <a:gd name="T54" fmla="*/ 18 w 28"/>
                    <a:gd name="T55" fmla="*/ 30 h 31"/>
                    <a:gd name="T56" fmla="*/ 18 w 28"/>
                    <a:gd name="T57" fmla="*/ 30 h 31"/>
                    <a:gd name="T58" fmla="*/ 18 w 28"/>
                    <a:gd name="T59" fmla="*/ 29 h 31"/>
                    <a:gd name="T60" fmla="*/ 18 w 28"/>
                    <a:gd name="T61" fmla="*/ 29 h 31"/>
                    <a:gd name="T62" fmla="*/ 19 w 28"/>
                    <a:gd name="T63" fmla="*/ 29 h 31"/>
                    <a:gd name="T64" fmla="*/ 22 w 28"/>
                    <a:gd name="T65" fmla="*/ 26 h 31"/>
                    <a:gd name="T66" fmla="*/ 27 w 28"/>
                    <a:gd name="T67" fmla="*/ 22 h 31"/>
                    <a:gd name="T68" fmla="*/ 28 w 28"/>
                    <a:gd name="T69" fmla="*/ 20 h 31"/>
                    <a:gd name="T70" fmla="*/ 28 w 28"/>
                    <a:gd name="T71" fmla="*/ 19 h 31"/>
                    <a:gd name="T72" fmla="*/ 28 w 28"/>
                    <a:gd name="T73" fmla="*/ 19 h 31"/>
                    <a:gd name="T74" fmla="*/ 28 w 28"/>
                    <a:gd name="T75" fmla="*/ 18 h 31"/>
                    <a:gd name="T76" fmla="*/ 28 w 28"/>
                    <a:gd name="T77" fmla="*/ 17 h 31"/>
                    <a:gd name="T78" fmla="*/ 27 w 28"/>
                    <a:gd name="T79" fmla="*/ 15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28" h="31">
                      <a:moveTo>
                        <a:pt x="27" y="15"/>
                      </a:moveTo>
                      <a:cubicBezTo>
                        <a:pt x="27" y="13"/>
                        <a:pt x="26" y="11"/>
                        <a:pt x="26" y="9"/>
                      </a:cubicBezTo>
                      <a:cubicBezTo>
                        <a:pt x="26" y="7"/>
                        <a:pt x="21" y="1"/>
                        <a:pt x="19" y="0"/>
                      </a:cubicBezTo>
                      <a:cubicBezTo>
                        <a:pt x="19" y="0"/>
                        <a:pt x="18" y="1"/>
                        <a:pt x="16" y="1"/>
                      </a:cubicBezTo>
                      <a:cubicBezTo>
                        <a:pt x="15" y="2"/>
                        <a:pt x="13" y="2"/>
                        <a:pt x="11" y="2"/>
                      </a:cubicBezTo>
                      <a:cubicBezTo>
                        <a:pt x="10" y="2"/>
                        <a:pt x="10" y="2"/>
                        <a:pt x="9" y="2"/>
                      </a:cubicBezTo>
                      <a:cubicBezTo>
                        <a:pt x="9" y="1"/>
                        <a:pt x="8" y="1"/>
                        <a:pt x="8" y="1"/>
                      </a:cubicBezTo>
                      <a:cubicBezTo>
                        <a:pt x="8" y="2"/>
                        <a:pt x="8" y="2"/>
                        <a:pt x="7" y="2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7" y="4"/>
                        <a:pt x="7" y="4"/>
                        <a:pt x="6" y="4"/>
                      </a:cubicBezTo>
                      <a:cubicBezTo>
                        <a:pt x="6" y="4"/>
                        <a:pt x="6" y="4"/>
                        <a:pt x="6" y="5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5" y="5"/>
                        <a:pt x="5" y="5"/>
                        <a:pt x="5" y="6"/>
                      </a:cubicBezTo>
                      <a:cubicBezTo>
                        <a:pt x="5" y="6"/>
                        <a:pt x="5" y="6"/>
                        <a:pt x="4" y="6"/>
                      </a:cubicBezTo>
                      <a:cubicBezTo>
                        <a:pt x="4" y="6"/>
                        <a:pt x="4" y="7"/>
                        <a:pt x="4" y="7"/>
                      </a:cubicBezTo>
                      <a:cubicBezTo>
                        <a:pt x="4" y="7"/>
                        <a:pt x="3" y="7"/>
                        <a:pt x="3" y="8"/>
                      </a:cubicBezTo>
                      <a:cubicBezTo>
                        <a:pt x="3" y="8"/>
                        <a:pt x="3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9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0" y="10"/>
                      </a:cubicBezTo>
                      <a:cubicBezTo>
                        <a:pt x="1" y="11"/>
                        <a:pt x="1" y="12"/>
                        <a:pt x="1" y="13"/>
                      </a:cubicBezTo>
                      <a:cubicBezTo>
                        <a:pt x="4" y="21"/>
                        <a:pt x="6" y="23"/>
                        <a:pt x="9" y="26"/>
                      </a:cubicBezTo>
                      <a:cubicBezTo>
                        <a:pt x="10" y="26"/>
                        <a:pt x="10" y="26"/>
                        <a:pt x="10" y="26"/>
                      </a:cubicBezTo>
                      <a:cubicBezTo>
                        <a:pt x="11" y="28"/>
                        <a:pt x="14" y="29"/>
                        <a:pt x="17" y="31"/>
                      </a:cubicBezTo>
                      <a:cubicBezTo>
                        <a:pt x="17" y="31"/>
                        <a:pt x="17" y="31"/>
                        <a:pt x="17" y="31"/>
                      </a:cubicBezTo>
                      <a:cubicBezTo>
                        <a:pt x="17" y="31"/>
                        <a:pt x="17" y="30"/>
                        <a:pt x="18" y="30"/>
                      </a:cubicBezTo>
                      <a:cubicBezTo>
                        <a:pt x="18" y="30"/>
                        <a:pt x="18" y="30"/>
                        <a:pt x="18" y="30"/>
                      </a:cubicBezTo>
                      <a:cubicBezTo>
                        <a:pt x="18" y="29"/>
                        <a:pt x="18" y="29"/>
                        <a:pt x="18" y="29"/>
                      </a:cubicBezTo>
                      <a:cubicBezTo>
                        <a:pt x="18" y="29"/>
                        <a:pt x="18" y="29"/>
                        <a:pt x="18" y="29"/>
                      </a:cubicBezTo>
                      <a:cubicBezTo>
                        <a:pt x="19" y="29"/>
                        <a:pt x="19" y="29"/>
                        <a:pt x="19" y="29"/>
                      </a:cubicBezTo>
                      <a:cubicBezTo>
                        <a:pt x="20" y="28"/>
                        <a:pt x="21" y="27"/>
                        <a:pt x="22" y="26"/>
                      </a:cubicBezTo>
                      <a:cubicBezTo>
                        <a:pt x="23" y="25"/>
                        <a:pt x="27" y="23"/>
                        <a:pt x="27" y="22"/>
                      </a:cubicBezTo>
                      <a:cubicBezTo>
                        <a:pt x="27" y="22"/>
                        <a:pt x="28" y="21"/>
                        <a:pt x="28" y="20"/>
                      </a:cubicBezTo>
                      <a:cubicBezTo>
                        <a:pt x="28" y="20"/>
                        <a:pt x="28" y="19"/>
                        <a:pt x="28" y="19"/>
                      </a:cubicBezTo>
                      <a:cubicBezTo>
                        <a:pt x="28" y="19"/>
                        <a:pt x="28" y="19"/>
                        <a:pt x="28" y="19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8" y="17"/>
                        <a:pt x="28" y="17"/>
                        <a:pt x="28" y="17"/>
                      </a:cubicBezTo>
                      <a:cubicBezTo>
                        <a:pt x="28" y="17"/>
                        <a:pt x="28" y="16"/>
                        <a:pt x="27" y="1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05" name="Freeform 1434">
                  <a:extLst>
                    <a:ext uri="{FF2B5EF4-FFF2-40B4-BE49-F238E27FC236}">
                      <a16:creationId xmlns:a16="http://schemas.microsoft.com/office/drawing/2014/main" id="{2F001F84-F306-4669-B735-C3285E8EBA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2" y="2871"/>
                  <a:ext cx="0" cy="0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06" name="Freeform 1435">
                  <a:extLst>
                    <a:ext uri="{FF2B5EF4-FFF2-40B4-BE49-F238E27FC236}">
                      <a16:creationId xmlns:a16="http://schemas.microsoft.com/office/drawing/2014/main" id="{3AE2C1D7-A128-44CD-ADE5-FDE6A2A18B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3" y="286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07" name="Freeform 1436">
                  <a:extLst>
                    <a:ext uri="{FF2B5EF4-FFF2-40B4-BE49-F238E27FC236}">
                      <a16:creationId xmlns:a16="http://schemas.microsoft.com/office/drawing/2014/main" id="{4739A34D-F483-4386-900E-D3EE5B4DB8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3" y="287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08" name="Freeform 1437">
                  <a:extLst>
                    <a:ext uri="{FF2B5EF4-FFF2-40B4-BE49-F238E27FC236}">
                      <a16:creationId xmlns:a16="http://schemas.microsoft.com/office/drawing/2014/main" id="{AF804C41-9A33-452C-BE18-9D0EA4A08B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1" y="2871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09" name="Freeform 1438">
                  <a:extLst>
                    <a:ext uri="{FF2B5EF4-FFF2-40B4-BE49-F238E27FC236}">
                      <a16:creationId xmlns:a16="http://schemas.microsoft.com/office/drawing/2014/main" id="{E596E948-920F-41CE-AABE-644BD829F4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52" y="2881"/>
                  <a:ext cx="1" cy="2"/>
                </a:xfrm>
                <a:custGeom>
                  <a:avLst/>
                  <a:gdLst>
                    <a:gd name="T0" fmla="*/ 1 w 1"/>
                    <a:gd name="T1" fmla="*/ 2 h 2"/>
                    <a:gd name="T2" fmla="*/ 0 w 1"/>
                    <a:gd name="T3" fmla="*/ 0 h 2"/>
                    <a:gd name="T4" fmla="*/ 1 w 1"/>
                    <a:gd name="T5" fmla="*/ 2 h 2"/>
                    <a:gd name="T6" fmla="*/ 1 w 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2">
                      <a:moveTo>
                        <a:pt x="1" y="2"/>
                      </a:moveTo>
                      <a:cubicBezTo>
                        <a:pt x="1" y="2"/>
                        <a:pt x="1" y="1"/>
                        <a:pt x="0" y="0"/>
                      </a:cubicBezTo>
                      <a:cubicBezTo>
                        <a:pt x="1" y="1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0" name="Freeform 1439">
                  <a:extLst>
                    <a:ext uri="{FF2B5EF4-FFF2-40B4-BE49-F238E27FC236}">
                      <a16:creationId xmlns:a16="http://schemas.microsoft.com/office/drawing/2014/main" id="{9587F8B1-C96F-47C2-8360-EE708E70EC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7" y="2875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1" name="Freeform 1440">
                  <a:extLst>
                    <a:ext uri="{FF2B5EF4-FFF2-40B4-BE49-F238E27FC236}">
                      <a16:creationId xmlns:a16="http://schemas.microsoft.com/office/drawing/2014/main" id="{344E0D42-5CA8-49C0-9BCD-BF27870116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0" y="2872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2" name="Freeform 1441">
                  <a:extLst>
                    <a:ext uri="{FF2B5EF4-FFF2-40B4-BE49-F238E27FC236}">
                      <a16:creationId xmlns:a16="http://schemas.microsoft.com/office/drawing/2014/main" id="{A4B7F9A4-C0BF-4745-8FDF-F48D1BB252C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8" y="287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3" name="Freeform 1442">
                  <a:extLst>
                    <a:ext uri="{FF2B5EF4-FFF2-40B4-BE49-F238E27FC236}">
                      <a16:creationId xmlns:a16="http://schemas.microsoft.com/office/drawing/2014/main" id="{7796846D-CD01-4FEC-B774-BEFE23FE99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52" y="2885"/>
                  <a:ext cx="1" cy="3"/>
                </a:xfrm>
                <a:custGeom>
                  <a:avLst/>
                  <a:gdLst>
                    <a:gd name="T0" fmla="*/ 0 w 1"/>
                    <a:gd name="T1" fmla="*/ 3 h 3"/>
                    <a:gd name="T2" fmla="*/ 1 w 1"/>
                    <a:gd name="T3" fmla="*/ 1 h 3"/>
                    <a:gd name="T4" fmla="*/ 1 w 1"/>
                    <a:gd name="T5" fmla="*/ 0 h 3"/>
                    <a:gd name="T6" fmla="*/ 1 w 1"/>
                    <a:gd name="T7" fmla="*/ 1 h 3"/>
                    <a:gd name="T8" fmla="*/ 0 w 1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3">
                      <a:moveTo>
                        <a:pt x="0" y="3"/>
                      </a:moveTo>
                      <a:cubicBezTo>
                        <a:pt x="0" y="3"/>
                        <a:pt x="1" y="2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1" y="2"/>
                        <a:pt x="0" y="3"/>
                        <a:pt x="0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4" name="Freeform 1443">
                  <a:extLst>
                    <a:ext uri="{FF2B5EF4-FFF2-40B4-BE49-F238E27FC236}">
                      <a16:creationId xmlns:a16="http://schemas.microsoft.com/office/drawing/2014/main" id="{A31B453C-9D2F-4F14-9373-C320701ACD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2" y="289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5" name="Freeform 1444">
                  <a:extLst>
                    <a:ext uri="{FF2B5EF4-FFF2-40B4-BE49-F238E27FC236}">
                      <a16:creationId xmlns:a16="http://schemas.microsoft.com/office/drawing/2014/main" id="{65C3707C-06E1-4CC1-971B-06EEA138FC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53" y="2884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6" name="Freeform 1445">
                  <a:extLst>
                    <a:ext uri="{FF2B5EF4-FFF2-40B4-BE49-F238E27FC236}">
                      <a16:creationId xmlns:a16="http://schemas.microsoft.com/office/drawing/2014/main" id="{0040B799-A594-42F0-8808-AFBC2F74D0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3" y="289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7" name="Freeform 1446">
                  <a:extLst>
                    <a:ext uri="{FF2B5EF4-FFF2-40B4-BE49-F238E27FC236}">
                      <a16:creationId xmlns:a16="http://schemas.microsoft.com/office/drawing/2014/main" id="{BF2156DC-0C00-4B4C-9974-8968B26EC6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3" y="289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8" name="Freeform 1447">
                  <a:extLst>
                    <a:ext uri="{FF2B5EF4-FFF2-40B4-BE49-F238E27FC236}">
                      <a16:creationId xmlns:a16="http://schemas.microsoft.com/office/drawing/2014/main" id="{CE48C3FF-0857-4E54-AF90-68A5B965AD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6" y="2667"/>
                  <a:ext cx="86" cy="70"/>
                </a:xfrm>
                <a:custGeom>
                  <a:avLst/>
                  <a:gdLst>
                    <a:gd name="T0" fmla="*/ 89 w 90"/>
                    <a:gd name="T1" fmla="*/ 2 h 73"/>
                    <a:gd name="T2" fmla="*/ 84 w 90"/>
                    <a:gd name="T3" fmla="*/ 0 h 73"/>
                    <a:gd name="T4" fmla="*/ 43 w 90"/>
                    <a:gd name="T5" fmla="*/ 0 h 73"/>
                    <a:gd name="T6" fmla="*/ 38 w 90"/>
                    <a:gd name="T7" fmla="*/ 9 h 73"/>
                    <a:gd name="T8" fmla="*/ 31 w 90"/>
                    <a:gd name="T9" fmla="*/ 18 h 73"/>
                    <a:gd name="T10" fmla="*/ 23 w 90"/>
                    <a:gd name="T11" fmla="*/ 29 h 73"/>
                    <a:gd name="T12" fmla="*/ 14 w 90"/>
                    <a:gd name="T13" fmla="*/ 46 h 73"/>
                    <a:gd name="T14" fmla="*/ 3 w 90"/>
                    <a:gd name="T15" fmla="*/ 65 h 73"/>
                    <a:gd name="T16" fmla="*/ 0 w 90"/>
                    <a:gd name="T17" fmla="*/ 73 h 73"/>
                    <a:gd name="T18" fmla="*/ 40 w 90"/>
                    <a:gd name="T19" fmla="*/ 73 h 73"/>
                    <a:gd name="T20" fmla="*/ 40 w 90"/>
                    <a:gd name="T21" fmla="*/ 57 h 73"/>
                    <a:gd name="T22" fmla="*/ 47 w 90"/>
                    <a:gd name="T23" fmla="*/ 51 h 73"/>
                    <a:gd name="T24" fmla="*/ 52 w 90"/>
                    <a:gd name="T25" fmla="*/ 49 h 73"/>
                    <a:gd name="T26" fmla="*/ 52 w 90"/>
                    <a:gd name="T27" fmla="*/ 17 h 73"/>
                    <a:gd name="T28" fmla="*/ 54 w 90"/>
                    <a:gd name="T29" fmla="*/ 17 h 73"/>
                    <a:gd name="T30" fmla="*/ 81 w 90"/>
                    <a:gd name="T31" fmla="*/ 17 h 73"/>
                    <a:gd name="T32" fmla="*/ 90 w 90"/>
                    <a:gd name="T33" fmla="*/ 17 h 73"/>
                    <a:gd name="T34" fmla="*/ 90 w 90"/>
                    <a:gd name="T35" fmla="*/ 8 h 73"/>
                    <a:gd name="T36" fmla="*/ 90 w 90"/>
                    <a:gd name="T37" fmla="*/ 8 h 73"/>
                    <a:gd name="T38" fmla="*/ 90 w 90"/>
                    <a:gd name="T39" fmla="*/ 5 h 73"/>
                    <a:gd name="T40" fmla="*/ 90 w 90"/>
                    <a:gd name="T41" fmla="*/ 5 h 73"/>
                    <a:gd name="T42" fmla="*/ 90 w 90"/>
                    <a:gd name="T43" fmla="*/ 3 h 73"/>
                    <a:gd name="T44" fmla="*/ 90 w 90"/>
                    <a:gd name="T45" fmla="*/ 3 h 73"/>
                    <a:gd name="T46" fmla="*/ 89 w 90"/>
                    <a:gd name="T47" fmla="*/ 2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90" h="73">
                      <a:moveTo>
                        <a:pt x="89" y="2"/>
                      </a:moveTo>
                      <a:cubicBezTo>
                        <a:pt x="89" y="1"/>
                        <a:pt x="89" y="0"/>
                        <a:pt x="84" y="0"/>
                      </a:cubicBezTo>
                      <a:cubicBezTo>
                        <a:pt x="43" y="0"/>
                        <a:pt x="43" y="0"/>
                        <a:pt x="43" y="0"/>
                      </a:cubicBezTo>
                      <a:cubicBezTo>
                        <a:pt x="40" y="3"/>
                        <a:pt x="39" y="6"/>
                        <a:pt x="38" y="9"/>
                      </a:cubicBezTo>
                      <a:cubicBezTo>
                        <a:pt x="37" y="12"/>
                        <a:pt x="34" y="14"/>
                        <a:pt x="31" y="18"/>
                      </a:cubicBezTo>
                      <a:cubicBezTo>
                        <a:pt x="27" y="21"/>
                        <a:pt x="23" y="26"/>
                        <a:pt x="23" y="29"/>
                      </a:cubicBezTo>
                      <a:cubicBezTo>
                        <a:pt x="22" y="34"/>
                        <a:pt x="19" y="39"/>
                        <a:pt x="14" y="46"/>
                      </a:cubicBezTo>
                      <a:cubicBezTo>
                        <a:pt x="10" y="52"/>
                        <a:pt x="6" y="58"/>
                        <a:pt x="3" y="65"/>
                      </a:cubicBezTo>
                      <a:cubicBezTo>
                        <a:pt x="1" y="68"/>
                        <a:pt x="0" y="71"/>
                        <a:pt x="0" y="73"/>
                      </a:cubicBezTo>
                      <a:cubicBezTo>
                        <a:pt x="40" y="73"/>
                        <a:pt x="40" y="73"/>
                        <a:pt x="40" y="73"/>
                      </a:cubicBezTo>
                      <a:cubicBezTo>
                        <a:pt x="40" y="57"/>
                        <a:pt x="40" y="57"/>
                        <a:pt x="40" y="57"/>
                      </a:cubicBezTo>
                      <a:cubicBezTo>
                        <a:pt x="40" y="55"/>
                        <a:pt x="43" y="53"/>
                        <a:pt x="47" y="51"/>
                      </a:cubicBezTo>
                      <a:cubicBezTo>
                        <a:pt x="49" y="51"/>
                        <a:pt x="51" y="49"/>
                        <a:pt x="52" y="49"/>
                      </a:cubicBezTo>
                      <a:cubicBezTo>
                        <a:pt x="52" y="17"/>
                        <a:pt x="52" y="17"/>
                        <a:pt x="52" y="17"/>
                      </a:cubicBezTo>
                      <a:cubicBezTo>
                        <a:pt x="54" y="17"/>
                        <a:pt x="54" y="17"/>
                        <a:pt x="54" y="17"/>
                      </a:cubicBezTo>
                      <a:cubicBezTo>
                        <a:pt x="54" y="17"/>
                        <a:pt x="70" y="17"/>
                        <a:pt x="81" y="17"/>
                      </a:cubicBezTo>
                      <a:cubicBezTo>
                        <a:pt x="86" y="17"/>
                        <a:pt x="89" y="17"/>
                        <a:pt x="90" y="17"/>
                      </a:cubicBezTo>
                      <a:cubicBezTo>
                        <a:pt x="90" y="15"/>
                        <a:pt x="90" y="12"/>
                        <a:pt x="90" y="8"/>
                      </a:cubicBezTo>
                      <a:cubicBezTo>
                        <a:pt x="90" y="8"/>
                        <a:pt x="90" y="8"/>
                        <a:pt x="90" y="8"/>
                      </a:cubicBezTo>
                      <a:cubicBezTo>
                        <a:pt x="90" y="7"/>
                        <a:pt x="90" y="6"/>
                        <a:pt x="90" y="5"/>
                      </a:cubicBezTo>
                      <a:cubicBezTo>
                        <a:pt x="90" y="5"/>
                        <a:pt x="90" y="5"/>
                        <a:pt x="90" y="5"/>
                      </a:cubicBezTo>
                      <a:cubicBezTo>
                        <a:pt x="90" y="4"/>
                        <a:pt x="90" y="4"/>
                        <a:pt x="90" y="3"/>
                      </a:cubicBezTo>
                      <a:cubicBezTo>
                        <a:pt x="90" y="3"/>
                        <a:pt x="90" y="3"/>
                        <a:pt x="90" y="3"/>
                      </a:cubicBezTo>
                      <a:cubicBezTo>
                        <a:pt x="90" y="2"/>
                        <a:pt x="89" y="2"/>
                        <a:pt x="89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19" name="Freeform 1448">
                  <a:extLst>
                    <a:ext uri="{FF2B5EF4-FFF2-40B4-BE49-F238E27FC236}">
                      <a16:creationId xmlns:a16="http://schemas.microsoft.com/office/drawing/2014/main" id="{D149255B-A9A0-421B-A915-BCB0EEA5DF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1" y="2669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0" name="Freeform 1449">
                  <a:extLst>
                    <a:ext uri="{FF2B5EF4-FFF2-40B4-BE49-F238E27FC236}">
                      <a16:creationId xmlns:a16="http://schemas.microsoft.com/office/drawing/2014/main" id="{679499DA-0069-41D0-923B-A61FBACB4E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6" y="2673"/>
                  <a:ext cx="121" cy="137"/>
                </a:xfrm>
                <a:custGeom>
                  <a:avLst/>
                  <a:gdLst>
                    <a:gd name="T0" fmla="*/ 52 w 127"/>
                    <a:gd name="T1" fmla="*/ 143 h 143"/>
                    <a:gd name="T2" fmla="*/ 53 w 127"/>
                    <a:gd name="T3" fmla="*/ 143 h 143"/>
                    <a:gd name="T4" fmla="*/ 54 w 127"/>
                    <a:gd name="T5" fmla="*/ 143 h 143"/>
                    <a:gd name="T6" fmla="*/ 54 w 127"/>
                    <a:gd name="T7" fmla="*/ 142 h 143"/>
                    <a:gd name="T8" fmla="*/ 66 w 127"/>
                    <a:gd name="T9" fmla="*/ 139 h 143"/>
                    <a:gd name="T10" fmla="*/ 67 w 127"/>
                    <a:gd name="T11" fmla="*/ 137 h 143"/>
                    <a:gd name="T12" fmla="*/ 73 w 127"/>
                    <a:gd name="T13" fmla="*/ 136 h 143"/>
                    <a:gd name="T14" fmla="*/ 82 w 127"/>
                    <a:gd name="T15" fmla="*/ 135 h 143"/>
                    <a:gd name="T16" fmla="*/ 83 w 127"/>
                    <a:gd name="T17" fmla="*/ 135 h 143"/>
                    <a:gd name="T18" fmla="*/ 101 w 127"/>
                    <a:gd name="T19" fmla="*/ 135 h 143"/>
                    <a:gd name="T20" fmla="*/ 127 w 127"/>
                    <a:gd name="T21" fmla="*/ 135 h 143"/>
                    <a:gd name="T22" fmla="*/ 124 w 127"/>
                    <a:gd name="T23" fmla="*/ 124 h 143"/>
                    <a:gd name="T24" fmla="*/ 127 w 127"/>
                    <a:gd name="T25" fmla="*/ 22 h 143"/>
                    <a:gd name="T26" fmla="*/ 96 w 127"/>
                    <a:gd name="T27" fmla="*/ 1 h 143"/>
                    <a:gd name="T28" fmla="*/ 94 w 127"/>
                    <a:gd name="T29" fmla="*/ 0 h 143"/>
                    <a:gd name="T30" fmla="*/ 94 w 127"/>
                    <a:gd name="T31" fmla="*/ 3 h 143"/>
                    <a:gd name="T32" fmla="*/ 94 w 127"/>
                    <a:gd name="T33" fmla="*/ 5 h 143"/>
                    <a:gd name="T34" fmla="*/ 94 w 127"/>
                    <a:gd name="T35" fmla="*/ 6 h 143"/>
                    <a:gd name="T36" fmla="*/ 94 w 127"/>
                    <a:gd name="T37" fmla="*/ 8 h 143"/>
                    <a:gd name="T38" fmla="*/ 94 w 127"/>
                    <a:gd name="T39" fmla="*/ 10 h 143"/>
                    <a:gd name="T40" fmla="*/ 94 w 127"/>
                    <a:gd name="T41" fmla="*/ 10 h 143"/>
                    <a:gd name="T42" fmla="*/ 94 w 127"/>
                    <a:gd name="T43" fmla="*/ 11 h 143"/>
                    <a:gd name="T44" fmla="*/ 94 w 127"/>
                    <a:gd name="T45" fmla="*/ 12 h 143"/>
                    <a:gd name="T46" fmla="*/ 94 w 127"/>
                    <a:gd name="T47" fmla="*/ 12 h 143"/>
                    <a:gd name="T48" fmla="*/ 94 w 127"/>
                    <a:gd name="T49" fmla="*/ 13 h 143"/>
                    <a:gd name="T50" fmla="*/ 93 w 127"/>
                    <a:gd name="T51" fmla="*/ 13 h 143"/>
                    <a:gd name="T52" fmla="*/ 93 w 127"/>
                    <a:gd name="T53" fmla="*/ 13 h 143"/>
                    <a:gd name="T54" fmla="*/ 93 w 127"/>
                    <a:gd name="T55" fmla="*/ 13 h 143"/>
                    <a:gd name="T56" fmla="*/ 93 w 127"/>
                    <a:gd name="T57" fmla="*/ 13 h 143"/>
                    <a:gd name="T58" fmla="*/ 58 w 127"/>
                    <a:gd name="T59" fmla="*/ 14 h 143"/>
                    <a:gd name="T60" fmla="*/ 56 w 127"/>
                    <a:gd name="T61" fmla="*/ 42 h 143"/>
                    <a:gd name="T62" fmla="*/ 44 w 127"/>
                    <a:gd name="T63" fmla="*/ 51 h 143"/>
                    <a:gd name="T64" fmla="*/ 0 w 127"/>
                    <a:gd name="T65" fmla="*/ 70 h 143"/>
                    <a:gd name="T66" fmla="*/ 5 w 127"/>
                    <a:gd name="T67" fmla="*/ 79 h 143"/>
                    <a:gd name="T68" fmla="*/ 8 w 127"/>
                    <a:gd name="T69" fmla="*/ 98 h 143"/>
                    <a:gd name="T70" fmla="*/ 4 w 127"/>
                    <a:gd name="T71" fmla="*/ 125 h 143"/>
                    <a:gd name="T72" fmla="*/ 5 w 127"/>
                    <a:gd name="T73" fmla="*/ 123 h 143"/>
                    <a:gd name="T74" fmla="*/ 7 w 127"/>
                    <a:gd name="T75" fmla="*/ 123 h 143"/>
                    <a:gd name="T76" fmla="*/ 12 w 127"/>
                    <a:gd name="T77" fmla="*/ 123 h 143"/>
                    <a:gd name="T78" fmla="*/ 18 w 127"/>
                    <a:gd name="T79" fmla="*/ 123 h 143"/>
                    <a:gd name="T80" fmla="*/ 28 w 127"/>
                    <a:gd name="T81" fmla="*/ 123 h 143"/>
                    <a:gd name="T82" fmla="*/ 38 w 127"/>
                    <a:gd name="T83" fmla="*/ 128 h 143"/>
                    <a:gd name="T84" fmla="*/ 46 w 127"/>
                    <a:gd name="T85" fmla="*/ 138 h 143"/>
                    <a:gd name="T86" fmla="*/ 50 w 127"/>
                    <a:gd name="T87" fmla="*/ 142 h 143"/>
                    <a:gd name="T88" fmla="*/ 51 w 127"/>
                    <a:gd name="T89" fmla="*/ 143 h 143"/>
                    <a:gd name="T90" fmla="*/ 51 w 127"/>
                    <a:gd name="T91" fmla="*/ 143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27" h="143">
                      <a:moveTo>
                        <a:pt x="51" y="143"/>
                      </a:moveTo>
                      <a:cubicBezTo>
                        <a:pt x="52" y="143"/>
                        <a:pt x="52" y="143"/>
                        <a:pt x="52" y="143"/>
                      </a:cubicBezTo>
                      <a:cubicBezTo>
                        <a:pt x="52" y="143"/>
                        <a:pt x="53" y="143"/>
                        <a:pt x="53" y="143"/>
                      </a:cubicBezTo>
                      <a:cubicBezTo>
                        <a:pt x="53" y="143"/>
                        <a:pt x="53" y="143"/>
                        <a:pt x="53" y="143"/>
                      </a:cubicBezTo>
                      <a:cubicBezTo>
                        <a:pt x="53" y="143"/>
                        <a:pt x="53" y="143"/>
                        <a:pt x="53" y="143"/>
                      </a:cubicBezTo>
                      <a:cubicBezTo>
                        <a:pt x="54" y="143"/>
                        <a:pt x="54" y="143"/>
                        <a:pt x="54" y="143"/>
                      </a:cubicBezTo>
                      <a:cubicBezTo>
                        <a:pt x="54" y="143"/>
                        <a:pt x="54" y="143"/>
                        <a:pt x="54" y="142"/>
                      </a:cubicBezTo>
                      <a:cubicBezTo>
                        <a:pt x="54" y="142"/>
                        <a:pt x="54" y="142"/>
                        <a:pt x="54" y="142"/>
                      </a:cubicBezTo>
                      <a:cubicBezTo>
                        <a:pt x="54" y="136"/>
                        <a:pt x="59" y="133"/>
                        <a:pt x="64" y="138"/>
                      </a:cubicBezTo>
                      <a:cubicBezTo>
                        <a:pt x="65" y="139"/>
                        <a:pt x="66" y="139"/>
                        <a:pt x="66" y="139"/>
                      </a:cubicBezTo>
                      <a:cubicBezTo>
                        <a:pt x="66" y="139"/>
                        <a:pt x="67" y="139"/>
                        <a:pt x="67" y="139"/>
                      </a:cubicBezTo>
                      <a:cubicBezTo>
                        <a:pt x="67" y="138"/>
                        <a:pt x="67" y="138"/>
                        <a:pt x="67" y="137"/>
                      </a:cubicBezTo>
                      <a:cubicBezTo>
                        <a:pt x="68" y="137"/>
                        <a:pt x="69" y="136"/>
                        <a:pt x="70" y="136"/>
                      </a:cubicBezTo>
                      <a:cubicBezTo>
                        <a:pt x="71" y="136"/>
                        <a:pt x="72" y="136"/>
                        <a:pt x="73" y="136"/>
                      </a:cubicBezTo>
                      <a:cubicBezTo>
                        <a:pt x="74" y="137"/>
                        <a:pt x="76" y="137"/>
                        <a:pt x="77" y="137"/>
                      </a:cubicBezTo>
                      <a:cubicBezTo>
                        <a:pt x="78" y="137"/>
                        <a:pt x="81" y="136"/>
                        <a:pt x="82" y="135"/>
                      </a:cubicBezTo>
                      <a:cubicBezTo>
                        <a:pt x="82" y="135"/>
                        <a:pt x="83" y="135"/>
                        <a:pt x="83" y="135"/>
                      </a:cubicBezTo>
                      <a:cubicBezTo>
                        <a:pt x="83" y="135"/>
                        <a:pt x="83" y="135"/>
                        <a:pt x="83" y="135"/>
                      </a:cubicBezTo>
                      <a:cubicBezTo>
                        <a:pt x="84" y="135"/>
                        <a:pt x="84" y="135"/>
                        <a:pt x="84" y="135"/>
                      </a:cubicBezTo>
                      <a:cubicBezTo>
                        <a:pt x="84" y="135"/>
                        <a:pt x="92" y="135"/>
                        <a:pt x="101" y="135"/>
                      </a:cubicBezTo>
                      <a:cubicBezTo>
                        <a:pt x="102" y="135"/>
                        <a:pt x="104" y="135"/>
                        <a:pt x="105" y="135"/>
                      </a:cubicBezTo>
                      <a:cubicBezTo>
                        <a:pt x="121" y="135"/>
                        <a:pt x="125" y="135"/>
                        <a:pt x="127" y="135"/>
                      </a:cubicBezTo>
                      <a:cubicBezTo>
                        <a:pt x="127" y="134"/>
                        <a:pt x="127" y="131"/>
                        <a:pt x="127" y="128"/>
                      </a:cubicBezTo>
                      <a:cubicBezTo>
                        <a:pt x="124" y="124"/>
                        <a:pt x="124" y="124"/>
                        <a:pt x="124" y="124"/>
                      </a:cubicBezTo>
                      <a:cubicBezTo>
                        <a:pt x="113" y="22"/>
                        <a:pt x="113" y="22"/>
                        <a:pt x="113" y="22"/>
                      </a:cubicBezTo>
                      <a:cubicBezTo>
                        <a:pt x="127" y="22"/>
                        <a:pt x="127" y="22"/>
                        <a:pt x="127" y="22"/>
                      </a:cubicBezTo>
                      <a:cubicBezTo>
                        <a:pt x="113" y="12"/>
                        <a:pt x="101" y="4"/>
                        <a:pt x="96" y="1"/>
                      </a:cubicBezTo>
                      <a:cubicBezTo>
                        <a:pt x="96" y="1"/>
                        <a:pt x="96" y="1"/>
                        <a:pt x="96" y="1"/>
                      </a:cubicBezTo>
                      <a:cubicBezTo>
                        <a:pt x="95" y="1"/>
                        <a:pt x="95" y="0"/>
                        <a:pt x="94" y="0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94" y="3"/>
                        <a:pt x="94" y="3"/>
                        <a:pt x="94" y="3"/>
                      </a:cubicBezTo>
                      <a:cubicBezTo>
                        <a:pt x="94" y="3"/>
                        <a:pt x="94" y="3"/>
                        <a:pt x="94" y="3"/>
                      </a:cubicBezTo>
                      <a:cubicBezTo>
                        <a:pt x="94" y="3"/>
                        <a:pt x="94" y="3"/>
                        <a:pt x="94" y="4"/>
                      </a:cubicBezTo>
                      <a:cubicBezTo>
                        <a:pt x="94" y="4"/>
                        <a:pt x="94" y="4"/>
                        <a:pt x="94" y="5"/>
                      </a:cubicBezTo>
                      <a:cubicBezTo>
                        <a:pt x="94" y="5"/>
                        <a:pt x="94" y="5"/>
                        <a:pt x="94" y="6"/>
                      </a:cubicBezTo>
                      <a:cubicBezTo>
                        <a:pt x="94" y="6"/>
                        <a:pt x="94" y="6"/>
                        <a:pt x="94" y="6"/>
                      </a:cubicBezTo>
                      <a:cubicBezTo>
                        <a:pt x="94" y="7"/>
                        <a:pt x="94" y="7"/>
                        <a:pt x="94" y="7"/>
                      </a:cubicBezTo>
                      <a:cubicBezTo>
                        <a:pt x="94" y="7"/>
                        <a:pt x="94" y="8"/>
                        <a:pt x="94" y="8"/>
                      </a:cubicBezTo>
                      <a:cubicBezTo>
                        <a:pt x="94" y="8"/>
                        <a:pt x="94" y="8"/>
                        <a:pt x="94" y="8"/>
                      </a:cubicBezTo>
                      <a:cubicBezTo>
                        <a:pt x="94" y="9"/>
                        <a:pt x="94" y="9"/>
                        <a:pt x="94" y="10"/>
                      </a:cubicBezTo>
                      <a:cubicBezTo>
                        <a:pt x="94" y="10"/>
                        <a:pt x="94" y="10"/>
                        <a:pt x="94" y="10"/>
                      </a:cubicBezTo>
                      <a:cubicBezTo>
                        <a:pt x="94" y="10"/>
                        <a:pt x="94" y="10"/>
                        <a:pt x="94" y="10"/>
                      </a:cubicBezTo>
                      <a:cubicBezTo>
                        <a:pt x="94" y="11"/>
                        <a:pt x="94" y="11"/>
                        <a:pt x="94" y="11"/>
                      </a:cubicBezTo>
                      <a:cubicBezTo>
                        <a:pt x="94" y="11"/>
                        <a:pt x="94" y="11"/>
                        <a:pt x="94" y="11"/>
                      </a:cubicBezTo>
                      <a:cubicBezTo>
                        <a:pt x="94" y="11"/>
                        <a:pt x="94" y="11"/>
                        <a:pt x="94" y="11"/>
                      </a:cubicBezTo>
                      <a:cubicBezTo>
                        <a:pt x="94" y="12"/>
                        <a:pt x="94" y="12"/>
                        <a:pt x="94" y="12"/>
                      </a:cubicBezTo>
                      <a:cubicBezTo>
                        <a:pt x="94" y="12"/>
                        <a:pt x="94" y="12"/>
                        <a:pt x="94" y="12"/>
                      </a:cubicBezTo>
                      <a:cubicBezTo>
                        <a:pt x="94" y="12"/>
                        <a:pt x="94" y="12"/>
                        <a:pt x="94" y="12"/>
                      </a:cubicBezTo>
                      <a:cubicBezTo>
                        <a:pt x="94" y="12"/>
                        <a:pt x="94" y="12"/>
                        <a:pt x="94" y="12"/>
                      </a:cubicBezTo>
                      <a:cubicBezTo>
                        <a:pt x="94" y="12"/>
                        <a:pt x="94" y="13"/>
                        <a:pt x="94" y="13"/>
                      </a:cubicBezTo>
                      <a:cubicBezTo>
                        <a:pt x="94" y="13"/>
                        <a:pt x="94" y="13"/>
                        <a:pt x="93" y="13"/>
                      </a:cubicBezTo>
                      <a:cubicBezTo>
                        <a:pt x="93" y="13"/>
                        <a:pt x="93" y="13"/>
                        <a:pt x="93" y="13"/>
                      </a:cubicBezTo>
                      <a:cubicBezTo>
                        <a:pt x="93" y="13"/>
                        <a:pt x="93" y="13"/>
                        <a:pt x="93" y="13"/>
                      </a:cubicBezTo>
                      <a:cubicBezTo>
                        <a:pt x="93" y="13"/>
                        <a:pt x="93" y="13"/>
                        <a:pt x="93" y="13"/>
                      </a:cubicBezTo>
                      <a:cubicBezTo>
                        <a:pt x="93" y="13"/>
                        <a:pt x="93" y="13"/>
                        <a:pt x="93" y="13"/>
                      </a:cubicBezTo>
                      <a:cubicBezTo>
                        <a:pt x="93" y="13"/>
                        <a:pt x="93" y="13"/>
                        <a:pt x="93" y="13"/>
                      </a:cubicBezTo>
                      <a:cubicBezTo>
                        <a:pt x="93" y="13"/>
                        <a:pt x="93" y="13"/>
                        <a:pt x="93" y="13"/>
                      </a:cubicBezTo>
                      <a:cubicBezTo>
                        <a:pt x="93" y="13"/>
                        <a:pt x="93" y="13"/>
                        <a:pt x="93" y="13"/>
                      </a:cubicBezTo>
                      <a:cubicBezTo>
                        <a:pt x="92" y="14"/>
                        <a:pt x="92" y="14"/>
                        <a:pt x="81" y="14"/>
                      </a:cubicBezTo>
                      <a:cubicBezTo>
                        <a:pt x="74" y="14"/>
                        <a:pt x="64" y="14"/>
                        <a:pt x="58" y="14"/>
                      </a:cubicBezTo>
                      <a:cubicBezTo>
                        <a:pt x="57" y="14"/>
                        <a:pt x="56" y="14"/>
                        <a:pt x="56" y="14"/>
                      </a:cubicBezTo>
                      <a:cubicBezTo>
                        <a:pt x="56" y="42"/>
                        <a:pt x="56" y="42"/>
                        <a:pt x="56" y="42"/>
                      </a:cubicBezTo>
                      <a:cubicBezTo>
                        <a:pt x="56" y="44"/>
                        <a:pt x="53" y="46"/>
                        <a:pt x="49" y="48"/>
                      </a:cubicBezTo>
                      <a:cubicBezTo>
                        <a:pt x="47" y="49"/>
                        <a:pt x="45" y="50"/>
                        <a:pt x="44" y="51"/>
                      </a:cubicBezTo>
                      <a:cubicBezTo>
                        <a:pt x="44" y="70"/>
                        <a:pt x="44" y="70"/>
                        <a:pt x="44" y="70"/>
                      </a:cubicBezTo>
                      <a:cubicBezTo>
                        <a:pt x="0" y="70"/>
                        <a:pt x="0" y="70"/>
                        <a:pt x="0" y="70"/>
                      </a:cubicBezTo>
                      <a:cubicBezTo>
                        <a:pt x="0" y="74"/>
                        <a:pt x="2" y="76"/>
                        <a:pt x="4" y="78"/>
                      </a:cubicBezTo>
                      <a:cubicBezTo>
                        <a:pt x="4" y="78"/>
                        <a:pt x="5" y="79"/>
                        <a:pt x="5" y="79"/>
                      </a:cubicBezTo>
                      <a:cubicBezTo>
                        <a:pt x="8" y="82"/>
                        <a:pt x="7" y="85"/>
                        <a:pt x="7" y="88"/>
                      </a:cubicBezTo>
                      <a:cubicBezTo>
                        <a:pt x="6" y="91"/>
                        <a:pt x="6" y="94"/>
                        <a:pt x="8" y="98"/>
                      </a:cubicBezTo>
                      <a:cubicBezTo>
                        <a:pt x="12" y="103"/>
                        <a:pt x="11" y="112"/>
                        <a:pt x="4" y="122"/>
                      </a:cubicBezTo>
                      <a:cubicBezTo>
                        <a:pt x="4" y="123"/>
                        <a:pt x="4" y="124"/>
                        <a:pt x="4" y="125"/>
                      </a:cubicBezTo>
                      <a:cubicBezTo>
                        <a:pt x="4" y="124"/>
                        <a:pt x="5" y="124"/>
                        <a:pt x="5" y="123"/>
                      </a:cubicBezTo>
                      <a:cubicBezTo>
                        <a:pt x="5" y="123"/>
                        <a:pt x="5" y="123"/>
                        <a:pt x="5" y="123"/>
                      </a:cubicBezTo>
                      <a:cubicBezTo>
                        <a:pt x="6" y="123"/>
                        <a:pt x="6" y="123"/>
                        <a:pt x="6" y="123"/>
                      </a:cubicBezTo>
                      <a:cubicBezTo>
                        <a:pt x="6" y="123"/>
                        <a:pt x="7" y="123"/>
                        <a:pt x="7" y="123"/>
                      </a:cubicBezTo>
                      <a:cubicBezTo>
                        <a:pt x="7" y="123"/>
                        <a:pt x="8" y="123"/>
                        <a:pt x="8" y="123"/>
                      </a:cubicBezTo>
                      <a:cubicBezTo>
                        <a:pt x="9" y="123"/>
                        <a:pt x="10" y="123"/>
                        <a:pt x="12" y="123"/>
                      </a:cubicBezTo>
                      <a:cubicBezTo>
                        <a:pt x="14" y="123"/>
                        <a:pt x="16" y="123"/>
                        <a:pt x="17" y="123"/>
                      </a:cubicBezTo>
                      <a:cubicBezTo>
                        <a:pt x="17" y="123"/>
                        <a:pt x="17" y="123"/>
                        <a:pt x="18" y="123"/>
                      </a:cubicBezTo>
                      <a:cubicBezTo>
                        <a:pt x="19" y="123"/>
                        <a:pt x="22" y="122"/>
                        <a:pt x="25" y="122"/>
                      </a:cubicBezTo>
                      <a:cubicBezTo>
                        <a:pt x="26" y="122"/>
                        <a:pt x="27" y="122"/>
                        <a:pt x="28" y="123"/>
                      </a:cubicBezTo>
                      <a:cubicBezTo>
                        <a:pt x="30" y="124"/>
                        <a:pt x="33" y="127"/>
                        <a:pt x="34" y="128"/>
                      </a:cubicBezTo>
                      <a:cubicBezTo>
                        <a:pt x="38" y="128"/>
                        <a:pt x="38" y="128"/>
                        <a:pt x="38" y="128"/>
                      </a:cubicBezTo>
                      <a:cubicBezTo>
                        <a:pt x="39" y="129"/>
                        <a:pt x="39" y="129"/>
                        <a:pt x="39" y="129"/>
                      </a:cubicBezTo>
                      <a:cubicBezTo>
                        <a:pt x="40" y="132"/>
                        <a:pt x="43" y="137"/>
                        <a:pt x="46" y="138"/>
                      </a:cubicBezTo>
                      <a:cubicBezTo>
                        <a:pt x="46" y="139"/>
                        <a:pt x="47" y="139"/>
                        <a:pt x="47" y="139"/>
                      </a:cubicBezTo>
                      <a:cubicBezTo>
                        <a:pt x="48" y="140"/>
                        <a:pt x="49" y="141"/>
                        <a:pt x="50" y="142"/>
                      </a:cubicBezTo>
                      <a:cubicBezTo>
                        <a:pt x="50" y="142"/>
                        <a:pt x="50" y="142"/>
                        <a:pt x="50" y="142"/>
                      </a:cubicBezTo>
                      <a:cubicBezTo>
                        <a:pt x="51" y="142"/>
                        <a:pt x="51" y="143"/>
                        <a:pt x="51" y="143"/>
                      </a:cubicBezTo>
                      <a:cubicBezTo>
                        <a:pt x="51" y="143"/>
                        <a:pt x="51" y="143"/>
                        <a:pt x="51" y="143"/>
                      </a:cubicBezTo>
                      <a:cubicBezTo>
                        <a:pt x="51" y="143"/>
                        <a:pt x="51" y="143"/>
                        <a:pt x="51" y="14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1" name="Freeform 1450">
                  <a:extLst>
                    <a:ext uri="{FF2B5EF4-FFF2-40B4-BE49-F238E27FC236}">
                      <a16:creationId xmlns:a16="http://schemas.microsoft.com/office/drawing/2014/main" id="{3C969820-96AE-40FB-B08B-5C615ECD93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73"/>
                  <a:ext cx="0" cy="3"/>
                </a:xfrm>
                <a:custGeom>
                  <a:avLst/>
                  <a:gdLst>
                    <a:gd name="T0" fmla="*/ 1 h 3"/>
                    <a:gd name="T1" fmla="*/ 2 h 3"/>
                    <a:gd name="T2" fmla="*/ 3 h 3"/>
                    <a:gd name="T3" fmla="*/ 3 h 3"/>
                    <a:gd name="T4" fmla="*/ 3 h 3"/>
                    <a:gd name="T5" fmla="*/ 0 h 3"/>
                    <a:gd name="T6" fmla="*/ 0 h 3"/>
                    <a:gd name="T7" fmla="*/ 1 h 3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  <a:cxn ang="0">
                      <a:pos x="0" y="T5"/>
                    </a:cxn>
                    <a:cxn ang="0">
                      <a:pos x="0" y="T6"/>
                    </a:cxn>
                    <a:cxn ang="0">
                      <a:pos x="0" y="T7"/>
                    </a:cxn>
                  </a:cxnLst>
                  <a:rect l="0" t="0" r="r" b="b"/>
                  <a:pathLst>
                    <a:path h="3">
                      <a:moveTo>
                        <a:pt x="0" y="1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2" name="Freeform 1451">
                  <a:extLst>
                    <a:ext uri="{FF2B5EF4-FFF2-40B4-BE49-F238E27FC236}">
                      <a16:creationId xmlns:a16="http://schemas.microsoft.com/office/drawing/2014/main" id="{78CE7239-2C99-4A95-8BF3-AAEABDBF69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8" y="267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3" name="Freeform 1452">
                  <a:extLst>
                    <a:ext uri="{FF2B5EF4-FFF2-40B4-BE49-F238E27FC236}">
                      <a16:creationId xmlns:a16="http://schemas.microsoft.com/office/drawing/2014/main" id="{C5AA3690-C031-4E97-8C3D-41313C11A4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7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4" name="Oval 1453">
                  <a:extLst>
                    <a:ext uri="{FF2B5EF4-FFF2-40B4-BE49-F238E27FC236}">
                      <a16:creationId xmlns:a16="http://schemas.microsoft.com/office/drawing/2014/main" id="{6338C2DE-46E2-4157-9DC5-CAE352F85B1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76" y="2673"/>
                  <a:ext cx="1" cy="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5" name="Freeform 1454">
                  <a:extLst>
                    <a:ext uri="{FF2B5EF4-FFF2-40B4-BE49-F238E27FC236}">
                      <a16:creationId xmlns:a16="http://schemas.microsoft.com/office/drawing/2014/main" id="{682C5D8B-8545-499C-8FE4-9A46A690B0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0" y="2791"/>
                  <a:ext cx="1" cy="2"/>
                </a:xfrm>
                <a:custGeom>
                  <a:avLst/>
                  <a:gdLst>
                    <a:gd name="T0" fmla="*/ 0 w 1"/>
                    <a:gd name="T1" fmla="*/ 2 h 2"/>
                    <a:gd name="T2" fmla="*/ 0 w 1"/>
                    <a:gd name="T3" fmla="*/ 2 h 2"/>
                    <a:gd name="T4" fmla="*/ 1 w 1"/>
                    <a:gd name="T5" fmla="*/ 0 h 2"/>
                    <a:gd name="T6" fmla="*/ 0 w 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2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1"/>
                        <a:pt x="1" y="1"/>
                        <a:pt x="1" y="0"/>
                      </a:cubicBezTo>
                      <a:cubicBezTo>
                        <a:pt x="1" y="1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6" name="Freeform 1455">
                  <a:extLst>
                    <a:ext uri="{FF2B5EF4-FFF2-40B4-BE49-F238E27FC236}">
                      <a16:creationId xmlns:a16="http://schemas.microsoft.com/office/drawing/2014/main" id="{7233EBDD-9150-4D3F-9C2C-24F94A58DF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4" y="2809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1" y="0"/>
                        <a:pt x="0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7" name="Freeform 1456">
                  <a:extLst>
                    <a:ext uri="{FF2B5EF4-FFF2-40B4-BE49-F238E27FC236}">
                      <a16:creationId xmlns:a16="http://schemas.microsoft.com/office/drawing/2014/main" id="{F202AF16-A913-42F7-A90F-45253C1317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1" y="2806"/>
                  <a:ext cx="3" cy="3"/>
                </a:xfrm>
                <a:custGeom>
                  <a:avLst/>
                  <a:gdLst>
                    <a:gd name="T0" fmla="*/ 0 w 3"/>
                    <a:gd name="T1" fmla="*/ 0 h 3"/>
                    <a:gd name="T2" fmla="*/ 3 w 3"/>
                    <a:gd name="T3" fmla="*/ 3 h 3"/>
                    <a:gd name="T4" fmla="*/ 0 w 3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3">
                      <a:moveTo>
                        <a:pt x="0" y="0"/>
                      </a:moveTo>
                      <a:cubicBezTo>
                        <a:pt x="1" y="1"/>
                        <a:pt x="2" y="2"/>
                        <a:pt x="3" y="3"/>
                      </a:cubicBezTo>
                      <a:cubicBezTo>
                        <a:pt x="2" y="2"/>
                        <a:pt x="1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8" name="Freeform 1457">
                  <a:extLst>
                    <a:ext uri="{FF2B5EF4-FFF2-40B4-BE49-F238E27FC236}">
                      <a16:creationId xmlns:a16="http://schemas.microsoft.com/office/drawing/2014/main" id="{860DEF2B-0910-475F-BBC0-BA4E499B07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1" y="279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29" name="Freeform 1458">
                  <a:extLst>
                    <a:ext uri="{FF2B5EF4-FFF2-40B4-BE49-F238E27FC236}">
                      <a16:creationId xmlns:a16="http://schemas.microsoft.com/office/drawing/2014/main" id="{0E330921-EA6C-457C-A989-ECFEEDFB04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3" y="2791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0" name="Freeform 1459">
                  <a:extLst>
                    <a:ext uri="{FF2B5EF4-FFF2-40B4-BE49-F238E27FC236}">
                      <a16:creationId xmlns:a16="http://schemas.microsoft.com/office/drawing/2014/main" id="{7BF99A53-2417-41BA-BB33-9F36A59470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4" y="2791"/>
                  <a:ext cx="3" cy="0"/>
                </a:xfrm>
                <a:custGeom>
                  <a:avLst/>
                  <a:gdLst>
                    <a:gd name="T0" fmla="*/ 4 w 4"/>
                    <a:gd name="T1" fmla="*/ 0 w 4"/>
                    <a:gd name="T2" fmla="*/ 4 w 4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4">
                      <a:moveTo>
                        <a:pt x="4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4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1" name="Freeform 1460">
                  <a:extLst>
                    <a:ext uri="{FF2B5EF4-FFF2-40B4-BE49-F238E27FC236}">
                      <a16:creationId xmlns:a16="http://schemas.microsoft.com/office/drawing/2014/main" id="{60C221AB-07C0-4FCC-90BE-0B7D430FD7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02" y="2790"/>
                  <a:ext cx="8" cy="1"/>
                </a:xfrm>
                <a:custGeom>
                  <a:avLst/>
                  <a:gdLst>
                    <a:gd name="T0" fmla="*/ 0 w 8"/>
                    <a:gd name="T1" fmla="*/ 1 h 1"/>
                    <a:gd name="T2" fmla="*/ 1 w 8"/>
                    <a:gd name="T3" fmla="*/ 1 h 1"/>
                    <a:gd name="T4" fmla="*/ 8 w 8"/>
                    <a:gd name="T5" fmla="*/ 0 h 1"/>
                    <a:gd name="T6" fmla="*/ 1 w 8"/>
                    <a:gd name="T7" fmla="*/ 1 h 1"/>
                    <a:gd name="T8" fmla="*/ 0 w 8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">
                      <a:moveTo>
                        <a:pt x="0" y="1"/>
                      </a:move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2" y="1"/>
                        <a:pt x="5" y="0"/>
                        <a:pt x="8" y="0"/>
                      </a:cubicBezTo>
                      <a:cubicBezTo>
                        <a:pt x="5" y="0"/>
                        <a:pt x="2" y="1"/>
                        <a:pt x="1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2" name="Freeform 1461">
                  <a:extLst>
                    <a:ext uri="{FF2B5EF4-FFF2-40B4-BE49-F238E27FC236}">
                      <a16:creationId xmlns:a16="http://schemas.microsoft.com/office/drawing/2014/main" id="{FCA45394-458E-411F-99EB-99DF50C557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5" y="268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3" name="Freeform 1462">
                  <a:extLst>
                    <a:ext uri="{FF2B5EF4-FFF2-40B4-BE49-F238E27FC236}">
                      <a16:creationId xmlns:a16="http://schemas.microsoft.com/office/drawing/2014/main" id="{D9B024D9-16CE-437B-ABE2-3D2120BCA9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5" y="2686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4" name="Freeform 1463">
                  <a:extLst>
                    <a:ext uri="{FF2B5EF4-FFF2-40B4-BE49-F238E27FC236}">
                      <a16:creationId xmlns:a16="http://schemas.microsoft.com/office/drawing/2014/main" id="{05D89A44-415A-4BD1-9955-A26A9CE4DE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5" y="268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5" name="Freeform 1464">
                  <a:extLst>
                    <a:ext uri="{FF2B5EF4-FFF2-40B4-BE49-F238E27FC236}">
                      <a16:creationId xmlns:a16="http://schemas.microsoft.com/office/drawing/2014/main" id="{61A1FFBF-C923-44AC-977B-44D4A27FF8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76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6" name="Freeform 1465">
                  <a:extLst>
                    <a:ext uri="{FF2B5EF4-FFF2-40B4-BE49-F238E27FC236}">
                      <a16:creationId xmlns:a16="http://schemas.microsoft.com/office/drawing/2014/main" id="{80E8432B-2172-4E19-B5F1-DD017CF4F3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5" y="268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7" name="Freeform 1466">
                  <a:extLst>
                    <a:ext uri="{FF2B5EF4-FFF2-40B4-BE49-F238E27FC236}">
                      <a16:creationId xmlns:a16="http://schemas.microsoft.com/office/drawing/2014/main" id="{55C3C386-3E6B-4004-A486-B066C3B24F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8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8" name="Freeform 1467">
                  <a:extLst>
                    <a:ext uri="{FF2B5EF4-FFF2-40B4-BE49-F238E27FC236}">
                      <a16:creationId xmlns:a16="http://schemas.microsoft.com/office/drawing/2014/main" id="{5DA9CE7A-0CDD-4B91-9D56-B3FD42728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8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39" name="Freeform 1468">
                  <a:extLst>
                    <a:ext uri="{FF2B5EF4-FFF2-40B4-BE49-F238E27FC236}">
                      <a16:creationId xmlns:a16="http://schemas.microsoft.com/office/drawing/2014/main" id="{85563486-5649-44C3-8B01-277EC24997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8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0" name="Freeform 1469">
                  <a:extLst>
                    <a:ext uri="{FF2B5EF4-FFF2-40B4-BE49-F238E27FC236}">
                      <a16:creationId xmlns:a16="http://schemas.microsoft.com/office/drawing/2014/main" id="{ACFE7D51-6738-4170-8BDF-8C17E3A93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83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1" name="Freeform 1470">
                  <a:extLst>
                    <a:ext uri="{FF2B5EF4-FFF2-40B4-BE49-F238E27FC236}">
                      <a16:creationId xmlns:a16="http://schemas.microsoft.com/office/drawing/2014/main" id="{822D0546-4FD5-426B-868B-640D08778E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8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2" name="Freeform 1471">
                  <a:extLst>
                    <a:ext uri="{FF2B5EF4-FFF2-40B4-BE49-F238E27FC236}">
                      <a16:creationId xmlns:a16="http://schemas.microsoft.com/office/drawing/2014/main" id="{A62F289D-C653-4F06-A789-C645B1A2BB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78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3" name="Freeform 1472">
                  <a:extLst>
                    <a:ext uri="{FF2B5EF4-FFF2-40B4-BE49-F238E27FC236}">
                      <a16:creationId xmlns:a16="http://schemas.microsoft.com/office/drawing/2014/main" id="{DEB87936-A940-4D70-BC74-999C4439E6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79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4" name="Freeform 1473">
                  <a:extLst>
                    <a:ext uri="{FF2B5EF4-FFF2-40B4-BE49-F238E27FC236}">
                      <a16:creationId xmlns:a16="http://schemas.microsoft.com/office/drawing/2014/main" id="{A7023DBB-F1E1-4692-A60A-F839662425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8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5" name="Freeform 1474">
                  <a:extLst>
                    <a:ext uri="{FF2B5EF4-FFF2-40B4-BE49-F238E27FC236}">
                      <a16:creationId xmlns:a16="http://schemas.microsoft.com/office/drawing/2014/main" id="{4CDD36F5-2E39-4063-81D7-1EB951BE11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74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6" name="Freeform 1475">
                  <a:extLst>
                    <a:ext uri="{FF2B5EF4-FFF2-40B4-BE49-F238E27FC236}">
                      <a16:creationId xmlns:a16="http://schemas.microsoft.com/office/drawing/2014/main" id="{638A82EE-86FD-4D96-B01B-B7A1997E51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76" y="267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7" name="Freeform 1476">
                  <a:extLst>
                    <a:ext uri="{FF2B5EF4-FFF2-40B4-BE49-F238E27FC236}">
                      <a16:creationId xmlns:a16="http://schemas.microsoft.com/office/drawing/2014/main" id="{950DCD96-94B8-436B-8899-52B4078ED3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7" y="2698"/>
                  <a:ext cx="176" cy="164"/>
                </a:xfrm>
                <a:custGeom>
                  <a:avLst/>
                  <a:gdLst>
                    <a:gd name="T0" fmla="*/ 2 w 184"/>
                    <a:gd name="T1" fmla="*/ 125 h 171"/>
                    <a:gd name="T2" fmla="*/ 10 w 184"/>
                    <a:gd name="T3" fmla="*/ 140 h 171"/>
                    <a:gd name="T4" fmla="*/ 10 w 184"/>
                    <a:gd name="T5" fmla="*/ 142 h 171"/>
                    <a:gd name="T6" fmla="*/ 10 w 184"/>
                    <a:gd name="T7" fmla="*/ 147 h 171"/>
                    <a:gd name="T8" fmla="*/ 10 w 184"/>
                    <a:gd name="T9" fmla="*/ 148 h 171"/>
                    <a:gd name="T10" fmla="*/ 16 w 184"/>
                    <a:gd name="T11" fmla="*/ 149 h 171"/>
                    <a:gd name="T12" fmla="*/ 24 w 184"/>
                    <a:gd name="T13" fmla="*/ 149 h 171"/>
                    <a:gd name="T14" fmla="*/ 33 w 184"/>
                    <a:gd name="T15" fmla="*/ 144 h 171"/>
                    <a:gd name="T16" fmla="*/ 42 w 184"/>
                    <a:gd name="T17" fmla="*/ 156 h 171"/>
                    <a:gd name="T18" fmla="*/ 42 w 184"/>
                    <a:gd name="T19" fmla="*/ 161 h 171"/>
                    <a:gd name="T20" fmla="*/ 47 w 184"/>
                    <a:gd name="T21" fmla="*/ 170 h 171"/>
                    <a:gd name="T22" fmla="*/ 47 w 184"/>
                    <a:gd name="T23" fmla="*/ 170 h 171"/>
                    <a:gd name="T24" fmla="*/ 48 w 184"/>
                    <a:gd name="T25" fmla="*/ 169 h 171"/>
                    <a:gd name="T26" fmla="*/ 53 w 184"/>
                    <a:gd name="T27" fmla="*/ 167 h 171"/>
                    <a:gd name="T28" fmla="*/ 54 w 184"/>
                    <a:gd name="T29" fmla="*/ 168 h 171"/>
                    <a:gd name="T30" fmla="*/ 55 w 184"/>
                    <a:gd name="T31" fmla="*/ 169 h 171"/>
                    <a:gd name="T32" fmla="*/ 56 w 184"/>
                    <a:gd name="T33" fmla="*/ 170 h 171"/>
                    <a:gd name="T34" fmla="*/ 57 w 184"/>
                    <a:gd name="T35" fmla="*/ 171 h 171"/>
                    <a:gd name="T36" fmla="*/ 69 w 184"/>
                    <a:gd name="T37" fmla="*/ 166 h 171"/>
                    <a:gd name="T38" fmla="*/ 70 w 184"/>
                    <a:gd name="T39" fmla="*/ 168 h 171"/>
                    <a:gd name="T40" fmla="*/ 73 w 184"/>
                    <a:gd name="T41" fmla="*/ 167 h 171"/>
                    <a:gd name="T42" fmla="*/ 74 w 184"/>
                    <a:gd name="T43" fmla="*/ 163 h 171"/>
                    <a:gd name="T44" fmla="*/ 75 w 184"/>
                    <a:gd name="T45" fmla="*/ 161 h 171"/>
                    <a:gd name="T46" fmla="*/ 76 w 184"/>
                    <a:gd name="T47" fmla="*/ 151 h 171"/>
                    <a:gd name="T48" fmla="*/ 85 w 184"/>
                    <a:gd name="T49" fmla="*/ 146 h 171"/>
                    <a:gd name="T50" fmla="*/ 93 w 184"/>
                    <a:gd name="T51" fmla="*/ 131 h 171"/>
                    <a:gd name="T52" fmla="*/ 98 w 184"/>
                    <a:gd name="T53" fmla="*/ 134 h 171"/>
                    <a:gd name="T54" fmla="*/ 103 w 184"/>
                    <a:gd name="T55" fmla="*/ 128 h 171"/>
                    <a:gd name="T56" fmla="*/ 113 w 184"/>
                    <a:gd name="T57" fmla="*/ 124 h 171"/>
                    <a:gd name="T58" fmla="*/ 126 w 184"/>
                    <a:gd name="T59" fmla="*/ 116 h 171"/>
                    <a:gd name="T60" fmla="*/ 140 w 184"/>
                    <a:gd name="T61" fmla="*/ 115 h 171"/>
                    <a:gd name="T62" fmla="*/ 147 w 184"/>
                    <a:gd name="T63" fmla="*/ 115 h 171"/>
                    <a:gd name="T64" fmla="*/ 157 w 184"/>
                    <a:gd name="T65" fmla="*/ 112 h 171"/>
                    <a:gd name="T66" fmla="*/ 174 w 184"/>
                    <a:gd name="T67" fmla="*/ 110 h 171"/>
                    <a:gd name="T68" fmla="*/ 180 w 184"/>
                    <a:gd name="T69" fmla="*/ 105 h 171"/>
                    <a:gd name="T70" fmla="*/ 183 w 184"/>
                    <a:gd name="T71" fmla="*/ 97 h 171"/>
                    <a:gd name="T72" fmla="*/ 183 w 184"/>
                    <a:gd name="T73" fmla="*/ 95 h 171"/>
                    <a:gd name="T74" fmla="*/ 183 w 184"/>
                    <a:gd name="T75" fmla="*/ 93 h 171"/>
                    <a:gd name="T76" fmla="*/ 184 w 184"/>
                    <a:gd name="T77" fmla="*/ 87 h 171"/>
                    <a:gd name="T78" fmla="*/ 184 w 184"/>
                    <a:gd name="T79" fmla="*/ 81 h 171"/>
                    <a:gd name="T80" fmla="*/ 184 w 184"/>
                    <a:gd name="T81" fmla="*/ 72 h 171"/>
                    <a:gd name="T82" fmla="*/ 176 w 184"/>
                    <a:gd name="T83" fmla="*/ 73 h 171"/>
                    <a:gd name="T84" fmla="*/ 169 w 184"/>
                    <a:gd name="T85" fmla="*/ 61 h 171"/>
                    <a:gd name="T86" fmla="*/ 156 w 184"/>
                    <a:gd name="T87" fmla="*/ 56 h 171"/>
                    <a:gd name="T88" fmla="*/ 64 w 184"/>
                    <a:gd name="T89" fmla="*/ 0 h 171"/>
                    <a:gd name="T90" fmla="*/ 78 w 184"/>
                    <a:gd name="T91" fmla="*/ 101 h 171"/>
                    <a:gd name="T92" fmla="*/ 32 w 184"/>
                    <a:gd name="T93" fmla="*/ 113 h 171"/>
                    <a:gd name="T94" fmla="*/ 19 w 184"/>
                    <a:gd name="T95" fmla="*/ 114 h 171"/>
                    <a:gd name="T96" fmla="*/ 14 w 184"/>
                    <a:gd name="T97" fmla="*/ 118 h 171"/>
                    <a:gd name="T98" fmla="*/ 5 w 184"/>
                    <a:gd name="T99" fmla="*/ 116 h 171"/>
                    <a:gd name="T100" fmla="*/ 4 w 184"/>
                    <a:gd name="T101" fmla="*/ 119 h 171"/>
                    <a:gd name="T102" fmla="*/ 2 w 184"/>
                    <a:gd name="T103" fmla="*/ 121 h 171"/>
                    <a:gd name="T104" fmla="*/ 0 w 184"/>
                    <a:gd name="T105" fmla="*/ 121 h 1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84" h="171">
                      <a:moveTo>
                        <a:pt x="0" y="121"/>
                      </a:moveTo>
                      <a:cubicBezTo>
                        <a:pt x="2" y="125"/>
                        <a:pt x="2" y="125"/>
                        <a:pt x="2" y="125"/>
                      </a:cubicBezTo>
                      <a:cubicBezTo>
                        <a:pt x="2" y="125"/>
                        <a:pt x="2" y="125"/>
                        <a:pt x="2" y="125"/>
                      </a:cubicBezTo>
                      <a:cubicBezTo>
                        <a:pt x="2" y="127"/>
                        <a:pt x="3" y="130"/>
                        <a:pt x="3" y="131"/>
                      </a:cubicBezTo>
                      <a:cubicBezTo>
                        <a:pt x="7" y="135"/>
                        <a:pt x="10" y="137"/>
                        <a:pt x="10" y="139"/>
                      </a:cubicBezTo>
                      <a:cubicBezTo>
                        <a:pt x="10" y="139"/>
                        <a:pt x="10" y="140"/>
                        <a:pt x="10" y="140"/>
                      </a:cubicBezTo>
                      <a:cubicBezTo>
                        <a:pt x="10" y="140"/>
                        <a:pt x="10" y="141"/>
                        <a:pt x="10" y="141"/>
                      </a:cubicBezTo>
                      <a:cubicBezTo>
                        <a:pt x="10" y="141"/>
                        <a:pt x="10" y="141"/>
                        <a:pt x="10" y="141"/>
                      </a:cubicBezTo>
                      <a:cubicBezTo>
                        <a:pt x="10" y="142"/>
                        <a:pt x="10" y="142"/>
                        <a:pt x="10" y="142"/>
                      </a:cubicBezTo>
                      <a:cubicBezTo>
                        <a:pt x="10" y="143"/>
                        <a:pt x="10" y="143"/>
                        <a:pt x="10" y="144"/>
                      </a:cubicBezTo>
                      <a:cubicBezTo>
                        <a:pt x="10" y="144"/>
                        <a:pt x="10" y="144"/>
                        <a:pt x="10" y="144"/>
                      </a:cubicBezTo>
                      <a:cubicBezTo>
                        <a:pt x="10" y="147"/>
                        <a:pt x="10" y="147"/>
                        <a:pt x="10" y="147"/>
                      </a:cubicBezTo>
                      <a:cubicBezTo>
                        <a:pt x="10" y="147"/>
                        <a:pt x="10" y="147"/>
                        <a:pt x="10" y="147"/>
                      </a:cubicBezTo>
                      <a:cubicBezTo>
                        <a:pt x="10" y="148"/>
                        <a:pt x="10" y="148"/>
                        <a:pt x="10" y="148"/>
                      </a:cubicBezTo>
                      <a:cubicBezTo>
                        <a:pt x="10" y="148"/>
                        <a:pt x="10" y="148"/>
                        <a:pt x="10" y="148"/>
                      </a:cubicBezTo>
                      <a:cubicBezTo>
                        <a:pt x="10" y="148"/>
                        <a:pt x="10" y="148"/>
                        <a:pt x="10" y="148"/>
                      </a:cubicBezTo>
                      <a:cubicBezTo>
                        <a:pt x="10" y="149"/>
                        <a:pt x="10" y="149"/>
                        <a:pt x="11" y="150"/>
                      </a:cubicBezTo>
                      <a:cubicBezTo>
                        <a:pt x="13" y="148"/>
                        <a:pt x="14" y="149"/>
                        <a:pt x="16" y="149"/>
                      </a:cubicBezTo>
                      <a:cubicBezTo>
                        <a:pt x="16" y="150"/>
                        <a:pt x="16" y="150"/>
                        <a:pt x="16" y="150"/>
                      </a:cubicBezTo>
                      <a:cubicBezTo>
                        <a:pt x="17" y="148"/>
                        <a:pt x="18" y="147"/>
                        <a:pt x="20" y="147"/>
                      </a:cubicBezTo>
                      <a:cubicBezTo>
                        <a:pt x="21" y="147"/>
                        <a:pt x="22" y="148"/>
                        <a:pt x="24" y="149"/>
                      </a:cubicBezTo>
                      <a:cubicBezTo>
                        <a:pt x="24" y="149"/>
                        <a:pt x="25" y="149"/>
                        <a:pt x="25" y="149"/>
                      </a:cubicBezTo>
                      <a:cubicBezTo>
                        <a:pt x="26" y="149"/>
                        <a:pt x="28" y="147"/>
                        <a:pt x="28" y="147"/>
                      </a:cubicBezTo>
                      <a:cubicBezTo>
                        <a:pt x="31" y="145"/>
                        <a:pt x="32" y="144"/>
                        <a:pt x="33" y="144"/>
                      </a:cubicBezTo>
                      <a:cubicBezTo>
                        <a:pt x="34" y="144"/>
                        <a:pt x="34" y="144"/>
                        <a:pt x="34" y="144"/>
                      </a:cubicBezTo>
                      <a:cubicBezTo>
                        <a:pt x="37" y="144"/>
                        <a:pt x="40" y="151"/>
                        <a:pt x="40" y="154"/>
                      </a:cubicBezTo>
                      <a:cubicBezTo>
                        <a:pt x="40" y="154"/>
                        <a:pt x="41" y="155"/>
                        <a:pt x="42" y="156"/>
                      </a:cubicBezTo>
                      <a:cubicBezTo>
                        <a:pt x="43" y="157"/>
                        <a:pt x="44" y="158"/>
                        <a:pt x="44" y="159"/>
                      </a:cubicBezTo>
                      <a:cubicBezTo>
                        <a:pt x="44" y="160"/>
                        <a:pt x="44" y="161"/>
                        <a:pt x="42" y="161"/>
                      </a:cubicBezTo>
                      <a:cubicBezTo>
                        <a:pt x="42" y="161"/>
                        <a:pt x="42" y="161"/>
                        <a:pt x="42" y="161"/>
                      </a:cubicBezTo>
                      <a:cubicBezTo>
                        <a:pt x="45" y="162"/>
                        <a:pt x="45" y="165"/>
                        <a:pt x="46" y="166"/>
                      </a:cubicBezTo>
                      <a:cubicBezTo>
                        <a:pt x="46" y="167"/>
                        <a:pt x="46" y="168"/>
                        <a:pt x="46" y="168"/>
                      </a:cubicBezTo>
                      <a:cubicBezTo>
                        <a:pt x="46" y="169"/>
                        <a:pt x="47" y="169"/>
                        <a:pt x="47" y="170"/>
                      </a:cubicBezTo>
                      <a:cubicBezTo>
                        <a:pt x="47" y="170"/>
                        <a:pt x="47" y="170"/>
                        <a:pt x="47" y="170"/>
                      </a:cubicBezTo>
                      <a:cubicBezTo>
                        <a:pt x="47" y="170"/>
                        <a:pt x="47" y="170"/>
                        <a:pt x="47" y="170"/>
                      </a:cubicBezTo>
                      <a:cubicBezTo>
                        <a:pt x="47" y="170"/>
                        <a:pt x="47" y="170"/>
                        <a:pt x="47" y="170"/>
                      </a:cubicBezTo>
                      <a:cubicBezTo>
                        <a:pt x="47" y="170"/>
                        <a:pt x="48" y="170"/>
                        <a:pt x="48" y="170"/>
                      </a:cubicBezTo>
                      <a:cubicBezTo>
                        <a:pt x="48" y="170"/>
                        <a:pt x="48" y="170"/>
                        <a:pt x="48" y="170"/>
                      </a:cubicBezTo>
                      <a:cubicBezTo>
                        <a:pt x="48" y="170"/>
                        <a:pt x="48" y="170"/>
                        <a:pt x="48" y="169"/>
                      </a:cubicBezTo>
                      <a:cubicBezTo>
                        <a:pt x="49" y="168"/>
                        <a:pt x="50" y="167"/>
                        <a:pt x="51" y="167"/>
                      </a:cubicBezTo>
                      <a:cubicBezTo>
                        <a:pt x="52" y="167"/>
                        <a:pt x="52" y="167"/>
                        <a:pt x="52" y="167"/>
                      </a:cubicBezTo>
                      <a:cubicBezTo>
                        <a:pt x="53" y="167"/>
                        <a:pt x="53" y="167"/>
                        <a:pt x="53" y="167"/>
                      </a:cubicBezTo>
                      <a:cubicBezTo>
                        <a:pt x="53" y="167"/>
                        <a:pt x="53" y="167"/>
                        <a:pt x="53" y="167"/>
                      </a:cubicBezTo>
                      <a:cubicBezTo>
                        <a:pt x="54" y="167"/>
                        <a:pt x="54" y="168"/>
                        <a:pt x="54" y="168"/>
                      </a:cubicBezTo>
                      <a:cubicBezTo>
                        <a:pt x="54" y="168"/>
                        <a:pt x="54" y="168"/>
                        <a:pt x="54" y="168"/>
                      </a:cubicBezTo>
                      <a:cubicBezTo>
                        <a:pt x="54" y="168"/>
                        <a:pt x="55" y="168"/>
                        <a:pt x="55" y="168"/>
                      </a:cubicBezTo>
                      <a:cubicBezTo>
                        <a:pt x="55" y="168"/>
                        <a:pt x="55" y="168"/>
                        <a:pt x="55" y="169"/>
                      </a:cubicBezTo>
                      <a:cubicBezTo>
                        <a:pt x="55" y="169"/>
                        <a:pt x="55" y="169"/>
                        <a:pt x="55" y="169"/>
                      </a:cubicBezTo>
                      <a:cubicBezTo>
                        <a:pt x="56" y="169"/>
                        <a:pt x="56" y="169"/>
                        <a:pt x="56" y="169"/>
                      </a:cubicBezTo>
                      <a:cubicBezTo>
                        <a:pt x="56" y="169"/>
                        <a:pt x="56" y="169"/>
                        <a:pt x="56" y="170"/>
                      </a:cubicBezTo>
                      <a:cubicBezTo>
                        <a:pt x="56" y="170"/>
                        <a:pt x="56" y="170"/>
                        <a:pt x="56" y="170"/>
                      </a:cubicBezTo>
                      <a:cubicBezTo>
                        <a:pt x="56" y="170"/>
                        <a:pt x="56" y="170"/>
                        <a:pt x="57" y="170"/>
                      </a:cubicBezTo>
                      <a:cubicBezTo>
                        <a:pt x="57" y="170"/>
                        <a:pt x="57" y="170"/>
                        <a:pt x="57" y="170"/>
                      </a:cubicBezTo>
                      <a:cubicBezTo>
                        <a:pt x="57" y="170"/>
                        <a:pt x="57" y="171"/>
                        <a:pt x="57" y="171"/>
                      </a:cubicBezTo>
                      <a:cubicBezTo>
                        <a:pt x="57" y="171"/>
                        <a:pt x="57" y="171"/>
                        <a:pt x="57" y="171"/>
                      </a:cubicBezTo>
                      <a:cubicBezTo>
                        <a:pt x="58" y="171"/>
                        <a:pt x="60" y="169"/>
                        <a:pt x="60" y="168"/>
                      </a:cubicBezTo>
                      <a:cubicBezTo>
                        <a:pt x="61" y="165"/>
                        <a:pt x="67" y="163"/>
                        <a:pt x="69" y="166"/>
                      </a:cubicBezTo>
                      <a:cubicBezTo>
                        <a:pt x="69" y="166"/>
                        <a:pt x="70" y="167"/>
                        <a:pt x="69" y="168"/>
                      </a:cubicBezTo>
                      <a:cubicBezTo>
                        <a:pt x="69" y="168"/>
                        <a:pt x="69" y="168"/>
                        <a:pt x="69" y="169"/>
                      </a:cubicBezTo>
                      <a:cubicBezTo>
                        <a:pt x="70" y="168"/>
                        <a:pt x="70" y="168"/>
                        <a:pt x="70" y="168"/>
                      </a:cubicBezTo>
                      <a:cubicBezTo>
                        <a:pt x="71" y="168"/>
                        <a:pt x="71" y="167"/>
                        <a:pt x="72" y="167"/>
                      </a:cubicBezTo>
                      <a:cubicBezTo>
                        <a:pt x="72" y="167"/>
                        <a:pt x="72" y="167"/>
                        <a:pt x="73" y="167"/>
                      </a:cubicBezTo>
                      <a:cubicBezTo>
                        <a:pt x="73" y="167"/>
                        <a:pt x="73" y="167"/>
                        <a:pt x="73" y="167"/>
                      </a:cubicBezTo>
                      <a:cubicBezTo>
                        <a:pt x="73" y="167"/>
                        <a:pt x="73" y="166"/>
                        <a:pt x="73" y="166"/>
                      </a:cubicBezTo>
                      <a:cubicBezTo>
                        <a:pt x="74" y="166"/>
                        <a:pt x="74" y="165"/>
                        <a:pt x="74" y="165"/>
                      </a:cubicBezTo>
                      <a:cubicBezTo>
                        <a:pt x="74" y="164"/>
                        <a:pt x="74" y="164"/>
                        <a:pt x="74" y="163"/>
                      </a:cubicBezTo>
                      <a:cubicBezTo>
                        <a:pt x="74" y="163"/>
                        <a:pt x="75" y="163"/>
                        <a:pt x="75" y="163"/>
                      </a:cubicBezTo>
                      <a:cubicBezTo>
                        <a:pt x="75" y="162"/>
                        <a:pt x="75" y="162"/>
                        <a:pt x="75" y="161"/>
                      </a:cubicBezTo>
                      <a:cubicBezTo>
                        <a:pt x="75" y="161"/>
                        <a:pt x="75" y="161"/>
                        <a:pt x="75" y="161"/>
                      </a:cubicBezTo>
                      <a:cubicBezTo>
                        <a:pt x="76" y="160"/>
                        <a:pt x="76" y="160"/>
                        <a:pt x="76" y="159"/>
                      </a:cubicBezTo>
                      <a:cubicBezTo>
                        <a:pt x="76" y="159"/>
                        <a:pt x="76" y="158"/>
                        <a:pt x="75" y="157"/>
                      </a:cubicBezTo>
                      <a:cubicBezTo>
                        <a:pt x="75" y="155"/>
                        <a:pt x="74" y="152"/>
                        <a:pt x="76" y="151"/>
                      </a:cubicBezTo>
                      <a:cubicBezTo>
                        <a:pt x="77" y="151"/>
                        <a:pt x="78" y="151"/>
                        <a:pt x="79" y="151"/>
                      </a:cubicBezTo>
                      <a:cubicBezTo>
                        <a:pt x="82" y="151"/>
                        <a:pt x="83" y="150"/>
                        <a:pt x="84" y="148"/>
                      </a:cubicBezTo>
                      <a:cubicBezTo>
                        <a:pt x="85" y="147"/>
                        <a:pt x="85" y="146"/>
                        <a:pt x="85" y="146"/>
                      </a:cubicBezTo>
                      <a:cubicBezTo>
                        <a:pt x="86" y="143"/>
                        <a:pt x="87" y="142"/>
                        <a:pt x="88" y="141"/>
                      </a:cubicBezTo>
                      <a:cubicBezTo>
                        <a:pt x="88" y="137"/>
                        <a:pt x="89" y="133"/>
                        <a:pt x="92" y="132"/>
                      </a:cubicBezTo>
                      <a:cubicBezTo>
                        <a:pt x="92" y="131"/>
                        <a:pt x="92" y="131"/>
                        <a:pt x="93" y="131"/>
                      </a:cubicBezTo>
                      <a:cubicBezTo>
                        <a:pt x="93" y="131"/>
                        <a:pt x="94" y="132"/>
                        <a:pt x="94" y="132"/>
                      </a:cubicBezTo>
                      <a:cubicBezTo>
                        <a:pt x="95" y="132"/>
                        <a:pt x="95" y="132"/>
                        <a:pt x="95" y="132"/>
                      </a:cubicBezTo>
                      <a:cubicBezTo>
                        <a:pt x="96" y="133"/>
                        <a:pt x="98" y="134"/>
                        <a:pt x="98" y="134"/>
                      </a:cubicBezTo>
                      <a:cubicBezTo>
                        <a:pt x="98" y="134"/>
                        <a:pt x="98" y="134"/>
                        <a:pt x="98" y="134"/>
                      </a:cubicBezTo>
                      <a:cubicBezTo>
                        <a:pt x="99" y="130"/>
                        <a:pt x="101" y="130"/>
                        <a:pt x="102" y="129"/>
                      </a:cubicBezTo>
                      <a:cubicBezTo>
                        <a:pt x="103" y="129"/>
                        <a:pt x="103" y="129"/>
                        <a:pt x="103" y="128"/>
                      </a:cubicBezTo>
                      <a:cubicBezTo>
                        <a:pt x="104" y="125"/>
                        <a:pt x="106" y="123"/>
                        <a:pt x="108" y="123"/>
                      </a:cubicBezTo>
                      <a:cubicBezTo>
                        <a:pt x="109" y="123"/>
                        <a:pt x="110" y="124"/>
                        <a:pt x="111" y="124"/>
                      </a:cubicBezTo>
                      <a:cubicBezTo>
                        <a:pt x="112" y="124"/>
                        <a:pt x="113" y="124"/>
                        <a:pt x="113" y="124"/>
                      </a:cubicBezTo>
                      <a:cubicBezTo>
                        <a:pt x="113" y="121"/>
                        <a:pt x="116" y="120"/>
                        <a:pt x="118" y="120"/>
                      </a:cubicBezTo>
                      <a:cubicBezTo>
                        <a:pt x="120" y="120"/>
                        <a:pt x="122" y="119"/>
                        <a:pt x="124" y="118"/>
                      </a:cubicBezTo>
                      <a:cubicBezTo>
                        <a:pt x="124" y="117"/>
                        <a:pt x="125" y="117"/>
                        <a:pt x="126" y="116"/>
                      </a:cubicBezTo>
                      <a:cubicBezTo>
                        <a:pt x="128" y="115"/>
                        <a:pt x="130" y="113"/>
                        <a:pt x="132" y="113"/>
                      </a:cubicBezTo>
                      <a:cubicBezTo>
                        <a:pt x="133" y="113"/>
                        <a:pt x="134" y="114"/>
                        <a:pt x="134" y="114"/>
                      </a:cubicBezTo>
                      <a:cubicBezTo>
                        <a:pt x="135" y="115"/>
                        <a:pt x="136" y="115"/>
                        <a:pt x="140" y="115"/>
                      </a:cubicBezTo>
                      <a:cubicBezTo>
                        <a:pt x="141" y="115"/>
                        <a:pt x="141" y="115"/>
                        <a:pt x="141" y="115"/>
                      </a:cubicBezTo>
                      <a:cubicBezTo>
                        <a:pt x="144" y="115"/>
                        <a:pt x="146" y="115"/>
                        <a:pt x="146" y="115"/>
                      </a:cubicBezTo>
                      <a:cubicBezTo>
                        <a:pt x="146" y="115"/>
                        <a:pt x="147" y="115"/>
                        <a:pt x="147" y="115"/>
                      </a:cubicBezTo>
                      <a:cubicBezTo>
                        <a:pt x="147" y="115"/>
                        <a:pt x="147" y="114"/>
                        <a:pt x="148" y="114"/>
                      </a:cubicBezTo>
                      <a:cubicBezTo>
                        <a:pt x="149" y="113"/>
                        <a:pt x="150" y="113"/>
                        <a:pt x="152" y="112"/>
                      </a:cubicBezTo>
                      <a:cubicBezTo>
                        <a:pt x="153" y="112"/>
                        <a:pt x="155" y="111"/>
                        <a:pt x="157" y="112"/>
                      </a:cubicBezTo>
                      <a:cubicBezTo>
                        <a:pt x="157" y="112"/>
                        <a:pt x="158" y="112"/>
                        <a:pt x="159" y="112"/>
                      </a:cubicBezTo>
                      <a:cubicBezTo>
                        <a:pt x="161" y="112"/>
                        <a:pt x="164" y="111"/>
                        <a:pt x="167" y="111"/>
                      </a:cubicBezTo>
                      <a:cubicBezTo>
                        <a:pt x="170" y="110"/>
                        <a:pt x="172" y="110"/>
                        <a:pt x="174" y="110"/>
                      </a:cubicBezTo>
                      <a:cubicBezTo>
                        <a:pt x="176" y="110"/>
                        <a:pt x="177" y="109"/>
                        <a:pt x="179" y="107"/>
                      </a:cubicBezTo>
                      <a:cubicBezTo>
                        <a:pt x="179" y="106"/>
                        <a:pt x="179" y="106"/>
                        <a:pt x="180" y="105"/>
                      </a:cubicBezTo>
                      <a:cubicBezTo>
                        <a:pt x="180" y="105"/>
                        <a:pt x="180" y="105"/>
                        <a:pt x="180" y="105"/>
                      </a:cubicBezTo>
                      <a:cubicBezTo>
                        <a:pt x="180" y="104"/>
                        <a:pt x="181" y="103"/>
                        <a:pt x="181" y="102"/>
                      </a:cubicBezTo>
                      <a:cubicBezTo>
                        <a:pt x="182" y="100"/>
                        <a:pt x="182" y="99"/>
                        <a:pt x="182" y="98"/>
                      </a:cubicBezTo>
                      <a:cubicBezTo>
                        <a:pt x="183" y="98"/>
                        <a:pt x="183" y="98"/>
                        <a:pt x="183" y="97"/>
                      </a:cubicBezTo>
                      <a:cubicBezTo>
                        <a:pt x="183" y="97"/>
                        <a:pt x="183" y="97"/>
                        <a:pt x="183" y="97"/>
                      </a:cubicBezTo>
                      <a:cubicBezTo>
                        <a:pt x="183" y="96"/>
                        <a:pt x="183" y="96"/>
                        <a:pt x="183" y="96"/>
                      </a:cubicBezTo>
                      <a:cubicBezTo>
                        <a:pt x="183" y="96"/>
                        <a:pt x="183" y="96"/>
                        <a:pt x="183" y="95"/>
                      </a:cubicBezTo>
                      <a:cubicBezTo>
                        <a:pt x="183" y="95"/>
                        <a:pt x="183" y="95"/>
                        <a:pt x="183" y="95"/>
                      </a:cubicBezTo>
                      <a:cubicBezTo>
                        <a:pt x="183" y="94"/>
                        <a:pt x="183" y="94"/>
                        <a:pt x="183" y="93"/>
                      </a:cubicBezTo>
                      <a:cubicBezTo>
                        <a:pt x="183" y="93"/>
                        <a:pt x="183" y="93"/>
                        <a:pt x="183" y="93"/>
                      </a:cubicBezTo>
                      <a:cubicBezTo>
                        <a:pt x="183" y="92"/>
                        <a:pt x="183" y="91"/>
                        <a:pt x="183" y="90"/>
                      </a:cubicBezTo>
                      <a:cubicBezTo>
                        <a:pt x="183" y="90"/>
                        <a:pt x="183" y="90"/>
                        <a:pt x="184" y="90"/>
                      </a:cubicBezTo>
                      <a:cubicBezTo>
                        <a:pt x="184" y="89"/>
                        <a:pt x="184" y="88"/>
                        <a:pt x="184" y="87"/>
                      </a:cubicBezTo>
                      <a:cubicBezTo>
                        <a:pt x="184" y="86"/>
                        <a:pt x="184" y="86"/>
                        <a:pt x="184" y="86"/>
                      </a:cubicBezTo>
                      <a:cubicBezTo>
                        <a:pt x="184" y="85"/>
                        <a:pt x="184" y="84"/>
                        <a:pt x="184" y="83"/>
                      </a:cubicBezTo>
                      <a:cubicBezTo>
                        <a:pt x="184" y="82"/>
                        <a:pt x="184" y="82"/>
                        <a:pt x="184" y="81"/>
                      </a:cubicBezTo>
                      <a:cubicBezTo>
                        <a:pt x="184" y="80"/>
                        <a:pt x="184" y="79"/>
                        <a:pt x="184" y="77"/>
                      </a:cubicBezTo>
                      <a:cubicBezTo>
                        <a:pt x="184" y="77"/>
                        <a:pt x="184" y="77"/>
                        <a:pt x="184" y="76"/>
                      </a:cubicBezTo>
                      <a:cubicBezTo>
                        <a:pt x="184" y="75"/>
                        <a:pt x="184" y="73"/>
                        <a:pt x="184" y="72"/>
                      </a:cubicBezTo>
                      <a:cubicBezTo>
                        <a:pt x="184" y="71"/>
                        <a:pt x="184" y="71"/>
                        <a:pt x="184" y="71"/>
                      </a:cubicBezTo>
                      <a:cubicBezTo>
                        <a:pt x="181" y="72"/>
                        <a:pt x="178" y="72"/>
                        <a:pt x="177" y="72"/>
                      </a:cubicBezTo>
                      <a:cubicBezTo>
                        <a:pt x="177" y="73"/>
                        <a:pt x="176" y="73"/>
                        <a:pt x="176" y="73"/>
                      </a:cubicBezTo>
                      <a:cubicBezTo>
                        <a:pt x="174" y="73"/>
                        <a:pt x="174" y="73"/>
                        <a:pt x="174" y="73"/>
                      </a:cubicBezTo>
                      <a:cubicBezTo>
                        <a:pt x="174" y="71"/>
                        <a:pt x="174" y="71"/>
                        <a:pt x="174" y="71"/>
                      </a:cubicBezTo>
                      <a:cubicBezTo>
                        <a:pt x="174" y="71"/>
                        <a:pt x="174" y="63"/>
                        <a:pt x="169" y="61"/>
                      </a:cubicBezTo>
                      <a:cubicBezTo>
                        <a:pt x="164" y="58"/>
                        <a:pt x="157" y="57"/>
                        <a:pt x="157" y="57"/>
                      </a:cubicBezTo>
                      <a:cubicBezTo>
                        <a:pt x="156" y="57"/>
                        <a:pt x="156" y="57"/>
                        <a:pt x="156" y="57"/>
                      </a:cubicBezTo>
                      <a:cubicBezTo>
                        <a:pt x="156" y="56"/>
                        <a:pt x="156" y="56"/>
                        <a:pt x="156" y="56"/>
                      </a:cubicBezTo>
                      <a:cubicBezTo>
                        <a:pt x="156" y="56"/>
                        <a:pt x="152" y="49"/>
                        <a:pt x="149" y="46"/>
                      </a:cubicBezTo>
                      <a:cubicBezTo>
                        <a:pt x="147" y="44"/>
                        <a:pt x="118" y="25"/>
                        <a:pt x="80" y="0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75" y="96"/>
                        <a:pt x="75" y="96"/>
                        <a:pt x="75" y="96"/>
                      </a:cubicBezTo>
                      <a:cubicBezTo>
                        <a:pt x="78" y="100"/>
                        <a:pt x="78" y="100"/>
                        <a:pt x="78" y="100"/>
                      </a:cubicBezTo>
                      <a:cubicBezTo>
                        <a:pt x="78" y="101"/>
                        <a:pt x="78" y="101"/>
                        <a:pt x="78" y="101"/>
                      </a:cubicBezTo>
                      <a:cubicBezTo>
                        <a:pt x="79" y="107"/>
                        <a:pt x="78" y="111"/>
                        <a:pt x="76" y="112"/>
                      </a:cubicBezTo>
                      <a:cubicBezTo>
                        <a:pt x="75" y="113"/>
                        <a:pt x="74" y="113"/>
                        <a:pt x="52" y="113"/>
                      </a:cubicBezTo>
                      <a:cubicBezTo>
                        <a:pt x="44" y="113"/>
                        <a:pt x="36" y="113"/>
                        <a:pt x="32" y="113"/>
                      </a:cubicBezTo>
                      <a:cubicBezTo>
                        <a:pt x="32" y="113"/>
                        <a:pt x="31" y="113"/>
                        <a:pt x="31" y="113"/>
                      </a:cubicBezTo>
                      <a:cubicBezTo>
                        <a:pt x="30" y="113"/>
                        <a:pt x="26" y="115"/>
                        <a:pt x="24" y="115"/>
                      </a:cubicBezTo>
                      <a:cubicBezTo>
                        <a:pt x="22" y="115"/>
                        <a:pt x="21" y="115"/>
                        <a:pt x="19" y="114"/>
                      </a:cubicBezTo>
                      <a:cubicBezTo>
                        <a:pt x="19" y="114"/>
                        <a:pt x="18" y="114"/>
                        <a:pt x="17" y="114"/>
                      </a:cubicBezTo>
                      <a:cubicBezTo>
                        <a:pt x="17" y="114"/>
                        <a:pt x="17" y="114"/>
                        <a:pt x="17" y="114"/>
                      </a:cubicBezTo>
                      <a:cubicBezTo>
                        <a:pt x="17" y="115"/>
                        <a:pt x="16" y="118"/>
                        <a:pt x="14" y="118"/>
                      </a:cubicBezTo>
                      <a:cubicBezTo>
                        <a:pt x="12" y="118"/>
                        <a:pt x="11" y="117"/>
                        <a:pt x="9" y="115"/>
                      </a:cubicBezTo>
                      <a:cubicBezTo>
                        <a:pt x="7" y="113"/>
                        <a:pt x="6" y="113"/>
                        <a:pt x="6" y="113"/>
                      </a:cubicBezTo>
                      <a:cubicBezTo>
                        <a:pt x="6" y="113"/>
                        <a:pt x="5" y="114"/>
                        <a:pt x="5" y="116"/>
                      </a:cubicBezTo>
                      <a:cubicBezTo>
                        <a:pt x="5" y="117"/>
                        <a:pt x="5" y="117"/>
                        <a:pt x="5" y="118"/>
                      </a:cubicBezTo>
                      <a:cubicBezTo>
                        <a:pt x="5" y="118"/>
                        <a:pt x="5" y="118"/>
                        <a:pt x="5" y="118"/>
                      </a:cubicBezTo>
                      <a:cubicBezTo>
                        <a:pt x="5" y="118"/>
                        <a:pt x="4" y="119"/>
                        <a:pt x="4" y="119"/>
                      </a:cubicBezTo>
                      <a:cubicBezTo>
                        <a:pt x="4" y="119"/>
                        <a:pt x="4" y="119"/>
                        <a:pt x="4" y="119"/>
                      </a:cubicBezTo>
                      <a:cubicBezTo>
                        <a:pt x="3" y="120"/>
                        <a:pt x="3" y="120"/>
                        <a:pt x="3" y="120"/>
                      </a:cubicBezTo>
                      <a:cubicBezTo>
                        <a:pt x="2" y="120"/>
                        <a:pt x="2" y="120"/>
                        <a:pt x="2" y="121"/>
                      </a:cubicBezTo>
                      <a:cubicBezTo>
                        <a:pt x="2" y="121"/>
                        <a:pt x="1" y="121"/>
                        <a:pt x="0" y="121"/>
                      </a:cubicBezTo>
                      <a:cubicBezTo>
                        <a:pt x="0" y="121"/>
                        <a:pt x="0" y="121"/>
                        <a:pt x="0" y="121"/>
                      </a:cubicBezTo>
                      <a:cubicBezTo>
                        <a:pt x="0" y="121"/>
                        <a:pt x="0" y="121"/>
                        <a:pt x="0" y="12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8" name="Freeform 1477">
                  <a:extLst>
                    <a:ext uri="{FF2B5EF4-FFF2-40B4-BE49-F238E27FC236}">
                      <a16:creationId xmlns:a16="http://schemas.microsoft.com/office/drawing/2014/main" id="{8A1E1BF8-D5F8-4044-8689-48EF99840D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86" y="2752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0 w 1"/>
                    <a:gd name="T3" fmla="*/ 1 h 1"/>
                    <a:gd name="T4" fmla="*/ 1 w 1"/>
                    <a:gd name="T5" fmla="*/ 1 h 1"/>
                    <a:gd name="T6" fmla="*/ 0 w 1"/>
                    <a:gd name="T7" fmla="*/ 1 h 1"/>
                    <a:gd name="T8" fmla="*/ 0 w 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lnTo>
                        <a:pt x="0" y="1"/>
                      </a:lnTo>
                      <a:lnTo>
                        <a:pt x="1" y="1"/>
                      </a:lnTo>
                      <a:lnTo>
                        <a:pt x="0" y="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49" name="Freeform 1478">
                  <a:extLst>
                    <a:ext uri="{FF2B5EF4-FFF2-40B4-BE49-F238E27FC236}">
                      <a16:creationId xmlns:a16="http://schemas.microsoft.com/office/drawing/2014/main" id="{257BB2F5-37CA-4700-AC4D-5607A24598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06" y="2766"/>
                  <a:ext cx="7" cy="1"/>
                </a:xfrm>
                <a:custGeom>
                  <a:avLst/>
                  <a:gdLst>
                    <a:gd name="T0" fmla="*/ 0 w 7"/>
                    <a:gd name="T1" fmla="*/ 1 h 1"/>
                    <a:gd name="T2" fmla="*/ 7 w 7"/>
                    <a:gd name="T3" fmla="*/ 0 h 1"/>
                    <a:gd name="T4" fmla="*/ 7 w 7"/>
                    <a:gd name="T5" fmla="*/ 0 h 1"/>
                    <a:gd name="T6" fmla="*/ 0 w 7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1">
                      <a:moveTo>
                        <a:pt x="0" y="1"/>
                      </a:moveTo>
                      <a:cubicBezTo>
                        <a:pt x="1" y="1"/>
                        <a:pt x="4" y="1"/>
                        <a:pt x="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4" y="1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0" name="Freeform 1479">
                  <a:extLst>
                    <a:ext uri="{FF2B5EF4-FFF2-40B4-BE49-F238E27FC236}">
                      <a16:creationId xmlns:a16="http://schemas.microsoft.com/office/drawing/2014/main" id="{032DA8D8-E445-4257-A688-34CE15B8E0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6" y="2832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1" name="Freeform 1480">
                  <a:extLst>
                    <a:ext uri="{FF2B5EF4-FFF2-40B4-BE49-F238E27FC236}">
                      <a16:creationId xmlns:a16="http://schemas.microsoft.com/office/drawing/2014/main" id="{97F7CAAD-D8AB-4FCD-81DA-8F68382E1D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6" y="2833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2" name="Oval 1481">
                  <a:extLst>
                    <a:ext uri="{FF2B5EF4-FFF2-40B4-BE49-F238E27FC236}">
                      <a16:creationId xmlns:a16="http://schemas.microsoft.com/office/drawing/2014/main" id="{574E8343-713A-4D2E-805F-0018244D786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37" y="2814"/>
                  <a:ext cx="1" cy="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3" name="Freeform 1482">
                  <a:extLst>
                    <a:ext uri="{FF2B5EF4-FFF2-40B4-BE49-F238E27FC236}">
                      <a16:creationId xmlns:a16="http://schemas.microsoft.com/office/drawing/2014/main" id="{DA68232D-6FDA-4170-8740-CE64BB901A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6" y="2839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0 h 1"/>
                    <a:gd name="T3" fmla="*/ 0 h 1"/>
                    <a:gd name="T4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4" name="Freeform 1483">
                  <a:extLst>
                    <a:ext uri="{FF2B5EF4-FFF2-40B4-BE49-F238E27FC236}">
                      <a16:creationId xmlns:a16="http://schemas.microsoft.com/office/drawing/2014/main" id="{EA945ACC-F318-4F8C-AEC9-2E35C698EE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90" y="2860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5" name="Freeform 1484">
                  <a:extLst>
                    <a:ext uri="{FF2B5EF4-FFF2-40B4-BE49-F238E27FC236}">
                      <a16:creationId xmlns:a16="http://schemas.microsoft.com/office/drawing/2014/main" id="{62DE7121-00D7-445A-8F42-EA2E205C25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90" y="286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6" name="Freeform 1485">
                  <a:extLst>
                    <a:ext uri="{FF2B5EF4-FFF2-40B4-BE49-F238E27FC236}">
                      <a16:creationId xmlns:a16="http://schemas.microsoft.com/office/drawing/2014/main" id="{30213B8E-AAB9-4DCD-A8AD-ED6587AEED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8" y="2859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7" name="Freeform 1486">
                  <a:extLst>
                    <a:ext uri="{FF2B5EF4-FFF2-40B4-BE49-F238E27FC236}">
                      <a16:creationId xmlns:a16="http://schemas.microsoft.com/office/drawing/2014/main" id="{EF843D14-84A8-4C5E-8227-E087BA7D4E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3" y="2858"/>
                  <a:ext cx="2" cy="2"/>
                </a:xfrm>
                <a:custGeom>
                  <a:avLst/>
                  <a:gdLst>
                    <a:gd name="T0" fmla="*/ 0 w 3"/>
                    <a:gd name="T1" fmla="*/ 2 h 2"/>
                    <a:gd name="T2" fmla="*/ 3 w 3"/>
                    <a:gd name="T3" fmla="*/ 0 h 2"/>
                    <a:gd name="T4" fmla="*/ 0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0" y="2"/>
                      </a:moveTo>
                      <a:cubicBezTo>
                        <a:pt x="1" y="1"/>
                        <a:pt x="2" y="0"/>
                        <a:pt x="3" y="0"/>
                      </a:cubicBezTo>
                      <a:cubicBezTo>
                        <a:pt x="2" y="0"/>
                        <a:pt x="1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8" name="Freeform 1487">
                  <a:extLst>
                    <a:ext uri="{FF2B5EF4-FFF2-40B4-BE49-F238E27FC236}">
                      <a16:creationId xmlns:a16="http://schemas.microsoft.com/office/drawing/2014/main" id="{24436482-43BA-489F-9E0F-F5A21B99E2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7" y="2858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1" y="0"/>
                        <a:pt x="0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59" name="Freeform 1488">
                  <a:extLst>
                    <a:ext uri="{FF2B5EF4-FFF2-40B4-BE49-F238E27FC236}">
                      <a16:creationId xmlns:a16="http://schemas.microsoft.com/office/drawing/2014/main" id="{D79AF672-5A14-4959-804A-71AB6F5204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6" y="2858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0" name="Freeform 1489">
                  <a:extLst>
                    <a:ext uri="{FF2B5EF4-FFF2-40B4-BE49-F238E27FC236}">
                      <a16:creationId xmlns:a16="http://schemas.microsoft.com/office/drawing/2014/main" id="{2736AA09-B66A-4A18-98C9-7F38228E53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9" y="286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1" name="Freeform 1490">
                  <a:extLst>
                    <a:ext uri="{FF2B5EF4-FFF2-40B4-BE49-F238E27FC236}">
                      <a16:creationId xmlns:a16="http://schemas.microsoft.com/office/drawing/2014/main" id="{EBD2C7D6-7215-486C-9534-20023C2D93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06" y="2858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2" name="Freeform 1491">
                  <a:extLst>
                    <a:ext uri="{FF2B5EF4-FFF2-40B4-BE49-F238E27FC236}">
                      <a16:creationId xmlns:a16="http://schemas.microsoft.com/office/drawing/2014/main" id="{3659818C-3F70-4404-881D-8CF0AE21350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3" y="2860"/>
                  <a:ext cx="0" cy="1"/>
                </a:xfrm>
                <a:custGeom>
                  <a:avLst/>
                  <a:gdLst>
                    <a:gd name="T0" fmla="*/ 1 h 1"/>
                    <a:gd name="T1" fmla="*/ 1 h 1"/>
                    <a:gd name="T2" fmla="*/ 0 h 1"/>
                    <a:gd name="T3" fmla="*/ 1 h 1"/>
                    <a:gd name="T4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3" name="Freeform 1492">
                  <a:extLst>
                    <a:ext uri="{FF2B5EF4-FFF2-40B4-BE49-F238E27FC236}">
                      <a16:creationId xmlns:a16="http://schemas.microsoft.com/office/drawing/2014/main" id="{92002AEF-E546-401D-96B7-73E5BBCB9F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91" y="2861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4" name="Freeform 1493">
                  <a:extLst>
                    <a:ext uri="{FF2B5EF4-FFF2-40B4-BE49-F238E27FC236}">
                      <a16:creationId xmlns:a16="http://schemas.microsoft.com/office/drawing/2014/main" id="{D4557C5B-3781-4B07-BDFE-BA60C31D15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2" y="286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5" name="Freeform 1494">
                  <a:extLst>
                    <a:ext uri="{FF2B5EF4-FFF2-40B4-BE49-F238E27FC236}">
                      <a16:creationId xmlns:a16="http://schemas.microsoft.com/office/drawing/2014/main" id="{9B7E1C45-1FD2-404B-AB49-C8CFBC9F12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1" y="2859"/>
                  <a:ext cx="1" cy="2"/>
                </a:xfrm>
                <a:custGeom>
                  <a:avLst/>
                  <a:gdLst>
                    <a:gd name="T0" fmla="*/ 1 w 1"/>
                    <a:gd name="T1" fmla="*/ 2 h 2"/>
                    <a:gd name="T2" fmla="*/ 0 w 1"/>
                    <a:gd name="T3" fmla="*/ 0 h 2"/>
                    <a:gd name="T4" fmla="*/ 1 w 1"/>
                    <a:gd name="T5" fmla="*/ 1 h 2"/>
                    <a:gd name="T6" fmla="*/ 1 w 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2">
                      <a:moveTo>
                        <a:pt x="1" y="2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1"/>
                        <a:pt x="1" y="1"/>
                        <a:pt x="1" y="1"/>
                      </a:cubicBezTo>
                      <a:cubicBezTo>
                        <a:pt x="1" y="2"/>
                        <a:pt x="1" y="2"/>
                        <a:pt x="1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6" name="Freeform 1495">
                  <a:extLst>
                    <a:ext uri="{FF2B5EF4-FFF2-40B4-BE49-F238E27FC236}">
                      <a16:creationId xmlns:a16="http://schemas.microsoft.com/office/drawing/2014/main" id="{7C35CB16-8E25-46D6-830B-D6D08BE288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6" y="2836"/>
                  <a:ext cx="0" cy="3"/>
                </a:xfrm>
                <a:custGeom>
                  <a:avLst/>
                  <a:gdLst>
                    <a:gd name="T0" fmla="*/ 0 h 3"/>
                    <a:gd name="T1" fmla="*/ 0 h 3"/>
                    <a:gd name="T2" fmla="*/ 3 h 3"/>
                    <a:gd name="T3" fmla="*/ 3 h 3"/>
                    <a:gd name="T4" fmla="*/ 0 h 3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</a:cxnLst>
                  <a:rect l="0" t="0" r="r" b="b"/>
                  <a:pathLst>
                    <a:path h="3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2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7" name="Freeform 1496">
                  <a:extLst>
                    <a:ext uri="{FF2B5EF4-FFF2-40B4-BE49-F238E27FC236}">
                      <a16:creationId xmlns:a16="http://schemas.microsoft.com/office/drawing/2014/main" id="{65FFE5ED-7DF3-4D12-A394-70E5A9D3A3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6" y="283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8" name="Freeform 1497">
                  <a:extLst>
                    <a:ext uri="{FF2B5EF4-FFF2-40B4-BE49-F238E27FC236}">
                      <a16:creationId xmlns:a16="http://schemas.microsoft.com/office/drawing/2014/main" id="{B9EA1179-D567-4E30-B071-2642A75AE0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82" y="2860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1 h 1"/>
                    <a:gd name="T3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69" name="Freeform 1498">
                  <a:extLst>
                    <a:ext uri="{FF2B5EF4-FFF2-40B4-BE49-F238E27FC236}">
                      <a16:creationId xmlns:a16="http://schemas.microsoft.com/office/drawing/2014/main" id="{0205D277-E3C1-45EB-B319-37D46DB394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1" y="2811"/>
                  <a:ext cx="0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0" name="Freeform 1499">
                  <a:extLst>
                    <a:ext uri="{FF2B5EF4-FFF2-40B4-BE49-F238E27FC236}">
                      <a16:creationId xmlns:a16="http://schemas.microsoft.com/office/drawing/2014/main" id="{8A3D53AF-3C20-4E40-8F1B-00CEBE7B5F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5" y="2808"/>
                  <a:ext cx="5" cy="3"/>
                </a:xfrm>
                <a:custGeom>
                  <a:avLst/>
                  <a:gdLst>
                    <a:gd name="T0" fmla="*/ 0 w 5"/>
                    <a:gd name="T1" fmla="*/ 0 h 3"/>
                    <a:gd name="T2" fmla="*/ 5 w 5"/>
                    <a:gd name="T3" fmla="*/ 3 h 3"/>
                    <a:gd name="T4" fmla="*/ 0 w 5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3">
                      <a:moveTo>
                        <a:pt x="0" y="0"/>
                      </a:moveTo>
                      <a:cubicBezTo>
                        <a:pt x="2" y="2"/>
                        <a:pt x="3" y="3"/>
                        <a:pt x="5" y="3"/>
                      </a:cubicBezTo>
                      <a:cubicBezTo>
                        <a:pt x="3" y="3"/>
                        <a:pt x="2" y="2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1" name="Freeform 1500">
                  <a:extLst>
                    <a:ext uri="{FF2B5EF4-FFF2-40B4-BE49-F238E27FC236}">
                      <a16:creationId xmlns:a16="http://schemas.microsoft.com/office/drawing/2014/main" id="{0D2D3AF5-A291-4D52-A857-324C8E7857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1" y="2809"/>
                  <a:ext cx="0" cy="2"/>
                </a:xfrm>
                <a:custGeom>
                  <a:avLst/>
                  <a:gdLst>
                    <a:gd name="T0" fmla="*/ 2 h 2"/>
                    <a:gd name="T1" fmla="*/ 0 h 2"/>
                    <a:gd name="T2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2" name="Freeform 1501">
                  <a:extLst>
                    <a:ext uri="{FF2B5EF4-FFF2-40B4-BE49-F238E27FC236}">
                      <a16:creationId xmlns:a16="http://schemas.microsoft.com/office/drawing/2014/main" id="{5B2D3954-618B-4810-84E7-0F862945F0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0" y="2812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1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3" name="Freeform 1502">
                  <a:extLst>
                    <a:ext uri="{FF2B5EF4-FFF2-40B4-BE49-F238E27FC236}">
                      <a16:creationId xmlns:a16="http://schemas.microsoft.com/office/drawing/2014/main" id="{D41E312C-C560-4DDE-BBA3-DA2998ABA0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7" y="2814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4" name="Freeform 1503">
                  <a:extLst>
                    <a:ext uri="{FF2B5EF4-FFF2-40B4-BE49-F238E27FC236}">
                      <a16:creationId xmlns:a16="http://schemas.microsoft.com/office/drawing/2014/main" id="{74F5B1E0-B3CA-4C5F-9201-64363E58D2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10" y="2810"/>
                  <a:ext cx="85" cy="57"/>
                </a:xfrm>
                <a:custGeom>
                  <a:avLst/>
                  <a:gdLst>
                    <a:gd name="T0" fmla="*/ 87 w 88"/>
                    <a:gd name="T1" fmla="*/ 35 h 59"/>
                    <a:gd name="T2" fmla="*/ 86 w 88"/>
                    <a:gd name="T3" fmla="*/ 35 h 59"/>
                    <a:gd name="T4" fmla="*/ 86 w 88"/>
                    <a:gd name="T5" fmla="*/ 34 h 59"/>
                    <a:gd name="T6" fmla="*/ 84 w 88"/>
                    <a:gd name="T7" fmla="*/ 34 h 59"/>
                    <a:gd name="T8" fmla="*/ 83 w 88"/>
                    <a:gd name="T9" fmla="*/ 29 h 59"/>
                    <a:gd name="T10" fmla="*/ 78 w 88"/>
                    <a:gd name="T11" fmla="*/ 29 h 59"/>
                    <a:gd name="T12" fmla="*/ 74 w 88"/>
                    <a:gd name="T13" fmla="*/ 25 h 59"/>
                    <a:gd name="T14" fmla="*/ 70 w 88"/>
                    <a:gd name="T15" fmla="*/ 19 h 59"/>
                    <a:gd name="T16" fmla="*/ 66 w 88"/>
                    <a:gd name="T17" fmla="*/ 14 h 59"/>
                    <a:gd name="T18" fmla="*/ 62 w 88"/>
                    <a:gd name="T19" fmla="*/ 8 h 59"/>
                    <a:gd name="T20" fmla="*/ 61 w 88"/>
                    <a:gd name="T21" fmla="*/ 7 h 59"/>
                    <a:gd name="T22" fmla="*/ 61 w 88"/>
                    <a:gd name="T23" fmla="*/ 6 h 59"/>
                    <a:gd name="T24" fmla="*/ 61 w 88"/>
                    <a:gd name="T25" fmla="*/ 4 h 59"/>
                    <a:gd name="T26" fmla="*/ 61 w 88"/>
                    <a:gd name="T27" fmla="*/ 2 h 59"/>
                    <a:gd name="T28" fmla="*/ 57 w 88"/>
                    <a:gd name="T29" fmla="*/ 2 h 59"/>
                    <a:gd name="T30" fmla="*/ 56 w 88"/>
                    <a:gd name="T31" fmla="*/ 1 h 59"/>
                    <a:gd name="T32" fmla="*/ 56 w 88"/>
                    <a:gd name="T33" fmla="*/ 1 h 59"/>
                    <a:gd name="T34" fmla="*/ 55 w 88"/>
                    <a:gd name="T35" fmla="*/ 1 h 59"/>
                    <a:gd name="T36" fmla="*/ 55 w 88"/>
                    <a:gd name="T37" fmla="*/ 1 h 59"/>
                    <a:gd name="T38" fmla="*/ 55 w 88"/>
                    <a:gd name="T39" fmla="*/ 0 h 59"/>
                    <a:gd name="T40" fmla="*/ 51 w 88"/>
                    <a:gd name="T41" fmla="*/ 3 h 59"/>
                    <a:gd name="T42" fmla="*/ 42 w 88"/>
                    <a:gd name="T43" fmla="*/ 7 h 59"/>
                    <a:gd name="T44" fmla="*/ 33 w 88"/>
                    <a:gd name="T45" fmla="*/ 11 h 59"/>
                    <a:gd name="T46" fmla="*/ 30 w 88"/>
                    <a:gd name="T47" fmla="*/ 12 h 59"/>
                    <a:gd name="T48" fmla="*/ 25 w 88"/>
                    <a:gd name="T49" fmla="*/ 17 h 59"/>
                    <a:gd name="T50" fmla="*/ 16 w 88"/>
                    <a:gd name="T51" fmla="*/ 19 h 59"/>
                    <a:gd name="T52" fmla="*/ 15 w 88"/>
                    <a:gd name="T53" fmla="*/ 25 h 59"/>
                    <a:gd name="T54" fmla="*/ 14 w 88"/>
                    <a:gd name="T55" fmla="*/ 26 h 59"/>
                    <a:gd name="T56" fmla="*/ 2 w 88"/>
                    <a:gd name="T57" fmla="*/ 38 h 59"/>
                    <a:gd name="T58" fmla="*/ 2 w 88"/>
                    <a:gd name="T59" fmla="*/ 39 h 59"/>
                    <a:gd name="T60" fmla="*/ 2 w 88"/>
                    <a:gd name="T61" fmla="*/ 45 h 59"/>
                    <a:gd name="T62" fmla="*/ 1 w 88"/>
                    <a:gd name="T63" fmla="*/ 47 h 59"/>
                    <a:gd name="T64" fmla="*/ 1 w 88"/>
                    <a:gd name="T65" fmla="*/ 49 h 59"/>
                    <a:gd name="T66" fmla="*/ 0 w 88"/>
                    <a:gd name="T67" fmla="*/ 51 h 59"/>
                    <a:gd name="T68" fmla="*/ 4 w 88"/>
                    <a:gd name="T69" fmla="*/ 54 h 59"/>
                    <a:gd name="T70" fmla="*/ 5 w 88"/>
                    <a:gd name="T71" fmla="*/ 55 h 59"/>
                    <a:gd name="T72" fmla="*/ 11 w 88"/>
                    <a:gd name="T73" fmla="*/ 59 h 59"/>
                    <a:gd name="T74" fmla="*/ 22 w 88"/>
                    <a:gd name="T75" fmla="*/ 55 h 59"/>
                    <a:gd name="T76" fmla="*/ 28 w 88"/>
                    <a:gd name="T77" fmla="*/ 57 h 59"/>
                    <a:gd name="T78" fmla="*/ 27 w 88"/>
                    <a:gd name="T79" fmla="*/ 55 h 59"/>
                    <a:gd name="T80" fmla="*/ 26 w 88"/>
                    <a:gd name="T81" fmla="*/ 45 h 59"/>
                    <a:gd name="T82" fmla="*/ 42 w 88"/>
                    <a:gd name="T83" fmla="*/ 43 h 59"/>
                    <a:gd name="T84" fmla="*/ 50 w 88"/>
                    <a:gd name="T85" fmla="*/ 44 h 59"/>
                    <a:gd name="T86" fmla="*/ 52 w 88"/>
                    <a:gd name="T87" fmla="*/ 44 h 59"/>
                    <a:gd name="T88" fmla="*/ 54 w 88"/>
                    <a:gd name="T89" fmla="*/ 44 h 59"/>
                    <a:gd name="T90" fmla="*/ 55 w 88"/>
                    <a:gd name="T91" fmla="*/ 44 h 59"/>
                    <a:gd name="T92" fmla="*/ 57 w 88"/>
                    <a:gd name="T93" fmla="*/ 43 h 59"/>
                    <a:gd name="T94" fmla="*/ 57 w 88"/>
                    <a:gd name="T95" fmla="*/ 43 h 59"/>
                    <a:gd name="T96" fmla="*/ 59 w 88"/>
                    <a:gd name="T97" fmla="*/ 42 h 59"/>
                    <a:gd name="T98" fmla="*/ 61 w 88"/>
                    <a:gd name="T99" fmla="*/ 41 h 59"/>
                    <a:gd name="T100" fmla="*/ 62 w 88"/>
                    <a:gd name="T101" fmla="*/ 42 h 59"/>
                    <a:gd name="T102" fmla="*/ 69 w 88"/>
                    <a:gd name="T103" fmla="*/ 43 h 59"/>
                    <a:gd name="T104" fmla="*/ 70 w 88"/>
                    <a:gd name="T105" fmla="*/ 43 h 59"/>
                    <a:gd name="T106" fmla="*/ 73 w 88"/>
                    <a:gd name="T107" fmla="*/ 42 h 59"/>
                    <a:gd name="T108" fmla="*/ 85 w 88"/>
                    <a:gd name="T109" fmla="*/ 38 h 59"/>
                    <a:gd name="T110" fmla="*/ 88 w 88"/>
                    <a:gd name="T111" fmla="*/ 36 h 59"/>
                    <a:gd name="T112" fmla="*/ 88 w 88"/>
                    <a:gd name="T113" fmla="*/ 36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88" h="59">
                      <a:moveTo>
                        <a:pt x="88" y="35"/>
                      </a:moveTo>
                      <a:cubicBezTo>
                        <a:pt x="87" y="35"/>
                        <a:pt x="87" y="35"/>
                        <a:pt x="87" y="35"/>
                      </a:cubicBezTo>
                      <a:cubicBezTo>
                        <a:pt x="87" y="35"/>
                        <a:pt x="87" y="35"/>
                        <a:pt x="87" y="35"/>
                      </a:cubicBezTo>
                      <a:cubicBezTo>
                        <a:pt x="87" y="35"/>
                        <a:pt x="86" y="35"/>
                        <a:pt x="86" y="35"/>
                      </a:cubicBezTo>
                      <a:cubicBezTo>
                        <a:pt x="86" y="35"/>
                        <a:pt x="86" y="35"/>
                        <a:pt x="86" y="35"/>
                      </a:cubicBezTo>
                      <a:cubicBezTo>
                        <a:pt x="86" y="35"/>
                        <a:pt x="86" y="35"/>
                        <a:pt x="86" y="34"/>
                      </a:cubicBezTo>
                      <a:cubicBezTo>
                        <a:pt x="85" y="34"/>
                        <a:pt x="85" y="34"/>
                        <a:pt x="85" y="34"/>
                      </a:cubicBezTo>
                      <a:cubicBezTo>
                        <a:pt x="84" y="34"/>
                        <a:pt x="84" y="34"/>
                        <a:pt x="84" y="34"/>
                      </a:cubicBezTo>
                      <a:cubicBezTo>
                        <a:pt x="84" y="34"/>
                        <a:pt x="84" y="34"/>
                        <a:pt x="84" y="34"/>
                      </a:cubicBezTo>
                      <a:cubicBezTo>
                        <a:pt x="83" y="33"/>
                        <a:pt x="83" y="31"/>
                        <a:pt x="83" y="29"/>
                      </a:cubicBezTo>
                      <a:cubicBezTo>
                        <a:pt x="83" y="29"/>
                        <a:pt x="83" y="29"/>
                        <a:pt x="83" y="28"/>
                      </a:cubicBezTo>
                      <a:cubicBezTo>
                        <a:pt x="81" y="29"/>
                        <a:pt x="79" y="29"/>
                        <a:pt x="78" y="29"/>
                      </a:cubicBezTo>
                      <a:cubicBezTo>
                        <a:pt x="76" y="28"/>
                        <a:pt x="76" y="27"/>
                        <a:pt x="75" y="26"/>
                      </a:cubicBezTo>
                      <a:cubicBezTo>
                        <a:pt x="75" y="26"/>
                        <a:pt x="74" y="25"/>
                        <a:pt x="74" y="25"/>
                      </a:cubicBezTo>
                      <a:cubicBezTo>
                        <a:pt x="74" y="25"/>
                        <a:pt x="74" y="25"/>
                        <a:pt x="74" y="25"/>
                      </a:cubicBezTo>
                      <a:cubicBezTo>
                        <a:pt x="70" y="25"/>
                        <a:pt x="70" y="20"/>
                        <a:pt x="70" y="19"/>
                      </a:cubicBezTo>
                      <a:cubicBezTo>
                        <a:pt x="70" y="18"/>
                        <a:pt x="67" y="15"/>
                        <a:pt x="66" y="15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4" y="13"/>
                        <a:pt x="63" y="11"/>
                        <a:pt x="63" y="9"/>
                      </a:cubicBezTo>
                      <a:cubicBezTo>
                        <a:pt x="63" y="9"/>
                        <a:pt x="62" y="8"/>
                        <a:pt x="62" y="8"/>
                      </a:cubicBezTo>
                      <a:cubicBezTo>
                        <a:pt x="62" y="8"/>
                        <a:pt x="61" y="7"/>
                        <a:pt x="61" y="7"/>
                      </a:cubicBezTo>
                      <a:cubicBezTo>
                        <a:pt x="61" y="7"/>
                        <a:pt x="61" y="7"/>
                        <a:pt x="61" y="7"/>
                      </a:cubicBezTo>
                      <a:cubicBezTo>
                        <a:pt x="61" y="7"/>
                        <a:pt x="61" y="6"/>
                        <a:pt x="61" y="6"/>
                      </a:cubicBezTo>
                      <a:cubicBezTo>
                        <a:pt x="61" y="6"/>
                        <a:pt x="61" y="6"/>
                        <a:pt x="61" y="6"/>
                      </a:cubicBezTo>
                      <a:cubicBezTo>
                        <a:pt x="61" y="5"/>
                        <a:pt x="61" y="5"/>
                        <a:pt x="61" y="4"/>
                      </a:cubicBezTo>
                      <a:cubicBezTo>
                        <a:pt x="61" y="4"/>
                        <a:pt x="61" y="4"/>
                        <a:pt x="61" y="4"/>
                      </a:cubicBezTo>
                      <a:cubicBezTo>
                        <a:pt x="61" y="4"/>
                        <a:pt x="61" y="3"/>
                        <a:pt x="61" y="2"/>
                      </a:cubicBezTo>
                      <a:cubicBezTo>
                        <a:pt x="61" y="2"/>
                        <a:pt x="61" y="2"/>
                        <a:pt x="61" y="2"/>
                      </a:cubicBezTo>
                      <a:cubicBezTo>
                        <a:pt x="61" y="2"/>
                        <a:pt x="61" y="2"/>
                        <a:pt x="60" y="2"/>
                      </a:cubicBezTo>
                      <a:cubicBezTo>
                        <a:pt x="59" y="2"/>
                        <a:pt x="58" y="2"/>
                        <a:pt x="57" y="2"/>
                      </a:cubicBezTo>
                      <a:cubicBezTo>
                        <a:pt x="57" y="1"/>
                        <a:pt x="57" y="1"/>
                        <a:pt x="57" y="1"/>
                      </a:cubicBezTo>
                      <a:cubicBezTo>
                        <a:pt x="57" y="1"/>
                        <a:pt x="56" y="1"/>
                        <a:pt x="56" y="1"/>
                      </a:cubicBezTo>
                      <a:cubicBezTo>
                        <a:pt x="56" y="1"/>
                        <a:pt x="56" y="1"/>
                        <a:pt x="56" y="1"/>
                      </a:cubicBezTo>
                      <a:cubicBezTo>
                        <a:pt x="56" y="1"/>
                        <a:pt x="56" y="1"/>
                        <a:pt x="56" y="1"/>
                      </a:cubicBezTo>
                      <a:cubicBezTo>
                        <a:pt x="56" y="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5" y="1"/>
                        <a:pt x="55" y="1"/>
                        <a:pt x="55" y="1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54" y="0"/>
                        <a:pt x="53" y="1"/>
                        <a:pt x="52" y="2"/>
                      </a:cubicBezTo>
                      <a:cubicBezTo>
                        <a:pt x="52" y="2"/>
                        <a:pt x="51" y="2"/>
                        <a:pt x="51" y="3"/>
                      </a:cubicBezTo>
                      <a:cubicBezTo>
                        <a:pt x="50" y="3"/>
                        <a:pt x="50" y="4"/>
                        <a:pt x="49" y="4"/>
                      </a:cubicBezTo>
                      <a:cubicBezTo>
                        <a:pt x="46" y="6"/>
                        <a:pt x="44" y="7"/>
                        <a:pt x="42" y="7"/>
                      </a:cubicBezTo>
                      <a:cubicBezTo>
                        <a:pt x="41" y="7"/>
                        <a:pt x="40" y="7"/>
                        <a:pt x="40" y="7"/>
                      </a:cubicBezTo>
                      <a:cubicBezTo>
                        <a:pt x="40" y="10"/>
                        <a:pt x="37" y="12"/>
                        <a:pt x="33" y="11"/>
                      </a:cubicBezTo>
                      <a:cubicBezTo>
                        <a:pt x="33" y="11"/>
                        <a:pt x="32" y="10"/>
                        <a:pt x="31" y="10"/>
                      </a:cubicBezTo>
                      <a:cubicBezTo>
                        <a:pt x="31" y="10"/>
                        <a:pt x="31" y="10"/>
                        <a:pt x="30" y="12"/>
                      </a:cubicBezTo>
                      <a:cubicBezTo>
                        <a:pt x="30" y="15"/>
                        <a:pt x="28" y="16"/>
                        <a:pt x="26" y="16"/>
                      </a:cubicBezTo>
                      <a:cubicBezTo>
                        <a:pt x="25" y="16"/>
                        <a:pt x="25" y="16"/>
                        <a:pt x="25" y="17"/>
                      </a:cubicBezTo>
                      <a:cubicBezTo>
                        <a:pt x="25" y="21"/>
                        <a:pt x="23" y="21"/>
                        <a:pt x="22" y="21"/>
                      </a:cubicBezTo>
                      <a:cubicBezTo>
                        <a:pt x="20" y="21"/>
                        <a:pt x="18" y="20"/>
                        <a:pt x="16" y="19"/>
                      </a:cubicBez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15" y="20"/>
                        <a:pt x="15" y="23"/>
                        <a:pt x="15" y="25"/>
                      </a:cubicBezTo>
                      <a:cubicBezTo>
                        <a:pt x="15" y="26"/>
                        <a:pt x="15" y="26"/>
                        <a:pt x="15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14" y="26"/>
                        <a:pt x="12" y="28"/>
                        <a:pt x="11" y="33"/>
                      </a:cubicBezTo>
                      <a:cubicBezTo>
                        <a:pt x="9" y="37"/>
                        <a:pt x="5" y="38"/>
                        <a:pt x="2" y="38"/>
                      </a:cubicBezTo>
                      <a:cubicBezTo>
                        <a:pt x="2" y="38"/>
                        <a:pt x="2" y="38"/>
                        <a:pt x="2" y="38"/>
                      </a:cubicBezTo>
                      <a:cubicBezTo>
                        <a:pt x="2" y="38"/>
                        <a:pt x="2" y="38"/>
                        <a:pt x="2" y="39"/>
                      </a:cubicBezTo>
                      <a:cubicBezTo>
                        <a:pt x="3" y="40"/>
                        <a:pt x="3" y="42"/>
                        <a:pt x="3" y="44"/>
                      </a:cubicBezTo>
                      <a:cubicBezTo>
                        <a:pt x="2" y="44"/>
                        <a:pt x="2" y="45"/>
                        <a:pt x="2" y="45"/>
                      </a:cubicBezTo>
                      <a:cubicBezTo>
                        <a:pt x="2" y="45"/>
                        <a:pt x="2" y="46"/>
                        <a:pt x="2" y="46"/>
                      </a:cubicBezTo>
                      <a:cubicBezTo>
                        <a:pt x="2" y="46"/>
                        <a:pt x="2" y="46"/>
                        <a:pt x="1" y="47"/>
                      </a:cubicBezTo>
                      <a:cubicBezTo>
                        <a:pt x="1" y="47"/>
                        <a:pt x="1" y="47"/>
                        <a:pt x="1" y="48"/>
                      </a:cubicBezTo>
                      <a:cubicBezTo>
                        <a:pt x="1" y="48"/>
                        <a:pt x="1" y="49"/>
                        <a:pt x="1" y="49"/>
                      </a:cubicBezTo>
                      <a:cubicBezTo>
                        <a:pt x="1" y="49"/>
                        <a:pt x="0" y="50"/>
                        <a:pt x="0" y="50"/>
                      </a:cubicBezTo>
                      <a:cubicBezTo>
                        <a:pt x="0" y="50"/>
                        <a:pt x="0" y="50"/>
                        <a:pt x="0" y="51"/>
                      </a:cubicBezTo>
                      <a:cubicBezTo>
                        <a:pt x="2" y="51"/>
                        <a:pt x="3" y="52"/>
                        <a:pt x="4" y="54"/>
                      </a:cubicBezTo>
                      <a:cubicBezTo>
                        <a:pt x="4" y="54"/>
                        <a:pt x="4" y="54"/>
                        <a:pt x="4" y="54"/>
                      </a:cubicBezTo>
                      <a:cubicBezTo>
                        <a:pt x="4" y="54"/>
                        <a:pt x="5" y="54"/>
                        <a:pt x="5" y="55"/>
                      </a:cubicBezTo>
                      <a:cubicBezTo>
                        <a:pt x="5" y="55"/>
                        <a:pt x="5" y="55"/>
                        <a:pt x="5" y="55"/>
                      </a:cubicBezTo>
                      <a:cubicBezTo>
                        <a:pt x="6" y="56"/>
                        <a:pt x="8" y="58"/>
                        <a:pt x="10" y="59"/>
                      </a:cubicBezTo>
                      <a:cubicBezTo>
                        <a:pt x="10" y="59"/>
                        <a:pt x="11" y="59"/>
                        <a:pt x="11" y="59"/>
                      </a:cubicBezTo>
                      <a:cubicBezTo>
                        <a:pt x="11" y="59"/>
                        <a:pt x="11" y="59"/>
                        <a:pt x="12" y="59"/>
                      </a:cubicBezTo>
                      <a:cubicBezTo>
                        <a:pt x="14" y="56"/>
                        <a:pt x="18" y="55"/>
                        <a:pt x="22" y="55"/>
                      </a:cubicBezTo>
                      <a:cubicBezTo>
                        <a:pt x="23" y="55"/>
                        <a:pt x="26" y="56"/>
                        <a:pt x="28" y="57"/>
                      </a:cubicBezTo>
                      <a:cubicBezTo>
                        <a:pt x="28" y="57"/>
                        <a:pt x="28" y="57"/>
                        <a:pt x="28" y="57"/>
                      </a:cubicBezTo>
                      <a:cubicBezTo>
                        <a:pt x="28" y="57"/>
                        <a:pt x="28" y="57"/>
                        <a:pt x="28" y="57"/>
                      </a:cubicBezTo>
                      <a:cubicBezTo>
                        <a:pt x="28" y="57"/>
                        <a:pt x="28" y="56"/>
                        <a:pt x="27" y="55"/>
                      </a:cubicBezTo>
                      <a:cubicBezTo>
                        <a:pt x="27" y="54"/>
                        <a:pt x="27" y="54"/>
                        <a:pt x="27" y="54"/>
                      </a:cubicBezTo>
                      <a:cubicBezTo>
                        <a:pt x="26" y="50"/>
                        <a:pt x="25" y="47"/>
                        <a:pt x="26" y="45"/>
                      </a:cubicBezTo>
                      <a:cubicBezTo>
                        <a:pt x="27" y="44"/>
                        <a:pt x="28" y="43"/>
                        <a:pt x="38" y="43"/>
                      </a:cubicBezTo>
                      <a:cubicBezTo>
                        <a:pt x="39" y="43"/>
                        <a:pt x="40" y="43"/>
                        <a:pt x="42" y="43"/>
                      </a:cubicBezTo>
                      <a:cubicBezTo>
                        <a:pt x="42" y="43"/>
                        <a:pt x="42" y="43"/>
                        <a:pt x="43" y="43"/>
                      </a:cubicBezTo>
                      <a:cubicBezTo>
                        <a:pt x="45" y="43"/>
                        <a:pt x="48" y="43"/>
                        <a:pt x="50" y="44"/>
                      </a:cubicBezTo>
                      <a:cubicBezTo>
                        <a:pt x="50" y="44"/>
                        <a:pt x="50" y="44"/>
                        <a:pt x="50" y="44"/>
                      </a:cubicBezTo>
                      <a:cubicBezTo>
                        <a:pt x="51" y="44"/>
                        <a:pt x="51" y="44"/>
                        <a:pt x="52" y="44"/>
                      </a:cubicBezTo>
                      <a:cubicBezTo>
                        <a:pt x="52" y="44"/>
                        <a:pt x="52" y="44"/>
                        <a:pt x="52" y="44"/>
                      </a:cubicBezTo>
                      <a:cubicBezTo>
                        <a:pt x="53" y="44"/>
                        <a:pt x="53" y="44"/>
                        <a:pt x="54" y="44"/>
                      </a:cubicBezTo>
                      <a:cubicBezTo>
                        <a:pt x="54" y="44"/>
                        <a:pt x="54" y="44"/>
                        <a:pt x="54" y="44"/>
                      </a:cubicBezTo>
                      <a:cubicBezTo>
                        <a:pt x="55" y="44"/>
                        <a:pt x="55" y="44"/>
                        <a:pt x="55" y="44"/>
                      </a:cubicBezTo>
                      <a:cubicBezTo>
                        <a:pt x="55" y="44"/>
                        <a:pt x="56" y="45"/>
                        <a:pt x="56" y="45"/>
                      </a:cubicBezTo>
                      <a:cubicBezTo>
                        <a:pt x="56" y="44"/>
                        <a:pt x="57" y="44"/>
                        <a:pt x="57" y="43"/>
                      </a:cubicBezTo>
                      <a:cubicBezTo>
                        <a:pt x="57" y="43"/>
                        <a:pt x="57" y="43"/>
                        <a:pt x="57" y="43"/>
                      </a:cubicBezTo>
                      <a:cubicBezTo>
                        <a:pt x="57" y="43"/>
                        <a:pt x="57" y="43"/>
                        <a:pt x="57" y="43"/>
                      </a:cubicBezTo>
                      <a:cubicBezTo>
                        <a:pt x="57" y="43"/>
                        <a:pt x="57" y="43"/>
                        <a:pt x="57" y="43"/>
                      </a:cubicBezTo>
                      <a:cubicBezTo>
                        <a:pt x="59" y="42"/>
                        <a:pt x="59" y="42"/>
                        <a:pt x="59" y="42"/>
                      </a:cubicBezTo>
                      <a:cubicBezTo>
                        <a:pt x="59" y="42"/>
                        <a:pt x="59" y="42"/>
                        <a:pt x="59" y="42"/>
                      </a:cubicBezTo>
                      <a:cubicBezTo>
                        <a:pt x="61" y="41"/>
                        <a:pt x="61" y="41"/>
                        <a:pt x="61" y="41"/>
                      </a:cubicBezTo>
                      <a:cubicBezTo>
                        <a:pt x="61" y="42"/>
                        <a:pt x="61" y="42"/>
                        <a:pt x="61" y="42"/>
                      </a:cubicBezTo>
                      <a:cubicBezTo>
                        <a:pt x="61" y="42"/>
                        <a:pt x="62" y="42"/>
                        <a:pt x="62" y="42"/>
                      </a:cubicBezTo>
                      <a:cubicBezTo>
                        <a:pt x="63" y="42"/>
                        <a:pt x="64" y="42"/>
                        <a:pt x="65" y="43"/>
                      </a:cubicBezTo>
                      <a:cubicBezTo>
                        <a:pt x="67" y="43"/>
                        <a:pt x="68" y="43"/>
                        <a:pt x="69" y="43"/>
                      </a:cubicBezTo>
                      <a:cubicBezTo>
                        <a:pt x="70" y="43"/>
                        <a:pt x="70" y="43"/>
                        <a:pt x="70" y="43"/>
                      </a:cubicBezTo>
                      <a:cubicBezTo>
                        <a:pt x="70" y="43"/>
                        <a:pt x="70" y="43"/>
                        <a:pt x="70" y="43"/>
                      </a:cubicBezTo>
                      <a:cubicBezTo>
                        <a:pt x="71" y="43"/>
                        <a:pt x="71" y="43"/>
                        <a:pt x="72" y="42"/>
                      </a:cubicBezTo>
                      <a:cubicBezTo>
                        <a:pt x="72" y="42"/>
                        <a:pt x="72" y="42"/>
                        <a:pt x="73" y="42"/>
                      </a:cubicBezTo>
                      <a:cubicBezTo>
                        <a:pt x="74" y="40"/>
                        <a:pt x="76" y="39"/>
                        <a:pt x="77" y="39"/>
                      </a:cubicBezTo>
                      <a:cubicBezTo>
                        <a:pt x="81" y="39"/>
                        <a:pt x="85" y="38"/>
                        <a:pt x="85" y="38"/>
                      </a:cubicBezTo>
                      <a:cubicBezTo>
                        <a:pt x="86" y="37"/>
                        <a:pt x="87" y="36"/>
                        <a:pt x="87" y="36"/>
                      </a:cubicBezTo>
                      <a:cubicBezTo>
                        <a:pt x="87" y="36"/>
                        <a:pt x="87" y="36"/>
                        <a:pt x="88" y="36"/>
                      </a:cubicBezTo>
                      <a:cubicBezTo>
                        <a:pt x="88" y="36"/>
                        <a:pt x="88" y="36"/>
                        <a:pt x="88" y="36"/>
                      </a:cubicBezTo>
                      <a:cubicBezTo>
                        <a:pt x="88" y="36"/>
                        <a:pt x="88" y="36"/>
                        <a:pt x="88" y="36"/>
                      </a:cubicBezTo>
                      <a:cubicBezTo>
                        <a:pt x="88" y="35"/>
                        <a:pt x="88" y="35"/>
                        <a:pt x="88" y="3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5" name="Freeform 1504">
                  <a:extLst>
                    <a:ext uri="{FF2B5EF4-FFF2-40B4-BE49-F238E27FC236}">
                      <a16:creationId xmlns:a16="http://schemas.microsoft.com/office/drawing/2014/main" id="{769CF102-7CB2-47C7-A58A-FF5B4A17E8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4" y="2845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6" name="Freeform 1505">
                  <a:extLst>
                    <a:ext uri="{FF2B5EF4-FFF2-40B4-BE49-F238E27FC236}">
                      <a16:creationId xmlns:a16="http://schemas.microsoft.com/office/drawing/2014/main" id="{12784BF7-A2E6-4772-9249-0A145A9AAE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9" y="2850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7" name="Freeform 1506">
                  <a:extLst>
                    <a:ext uri="{FF2B5EF4-FFF2-40B4-BE49-F238E27FC236}">
                      <a16:creationId xmlns:a16="http://schemas.microsoft.com/office/drawing/2014/main" id="{976F4BC0-56D4-4D38-9927-D1391C08E4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5" y="284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8" name="Freeform 1507">
                  <a:extLst>
                    <a:ext uri="{FF2B5EF4-FFF2-40B4-BE49-F238E27FC236}">
                      <a16:creationId xmlns:a16="http://schemas.microsoft.com/office/drawing/2014/main" id="{11D0136A-6EA9-463D-971E-995F4CCE4A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6" y="2851"/>
                  <a:ext cx="1" cy="0"/>
                </a:xfrm>
                <a:custGeom>
                  <a:avLst/>
                  <a:gdLst>
                    <a:gd name="T0" fmla="*/ 0 w 1"/>
                    <a:gd name="T1" fmla="*/ 0 w 1"/>
                    <a:gd name="T2" fmla="*/ 1 w 1"/>
                    <a:gd name="T3" fmla="*/ 1 w 1"/>
                    <a:gd name="T4" fmla="*/ 1 w 1"/>
                    <a:gd name="T5" fmla="*/ 1 w 1"/>
                    <a:gd name="T6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  <a:cxn ang="0">
                      <a:pos x="T5" y="0"/>
                    </a:cxn>
                    <a:cxn ang="0">
                      <a:pos x="T6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79" name="Freeform 1508">
                  <a:extLst>
                    <a:ext uri="{FF2B5EF4-FFF2-40B4-BE49-F238E27FC236}">
                      <a16:creationId xmlns:a16="http://schemas.microsoft.com/office/drawing/2014/main" id="{5FCFA2C7-4149-41AD-9B50-7D75597D4F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0" y="2850"/>
                  <a:ext cx="6" cy="1"/>
                </a:xfrm>
                <a:custGeom>
                  <a:avLst/>
                  <a:gdLst>
                    <a:gd name="T0" fmla="*/ 3 w 7"/>
                    <a:gd name="T1" fmla="*/ 1 h 1"/>
                    <a:gd name="T2" fmla="*/ 0 w 7"/>
                    <a:gd name="T3" fmla="*/ 0 h 1"/>
                    <a:gd name="T4" fmla="*/ 3 w 7"/>
                    <a:gd name="T5" fmla="*/ 1 h 1"/>
                    <a:gd name="T6" fmla="*/ 7 w 7"/>
                    <a:gd name="T7" fmla="*/ 1 h 1"/>
                    <a:gd name="T8" fmla="*/ 7 w 7"/>
                    <a:gd name="T9" fmla="*/ 1 h 1"/>
                    <a:gd name="T10" fmla="*/ 3 w 7"/>
                    <a:gd name="T11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">
                      <a:moveTo>
                        <a:pt x="3" y="1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3" y="1"/>
                      </a:cubicBezTo>
                      <a:cubicBezTo>
                        <a:pt x="5" y="1"/>
                        <a:pt x="6" y="1"/>
                        <a:pt x="7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6" y="1"/>
                        <a:pt x="5" y="1"/>
                        <a:pt x="3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0" name="Freeform 1509">
                  <a:extLst>
                    <a:ext uri="{FF2B5EF4-FFF2-40B4-BE49-F238E27FC236}">
                      <a16:creationId xmlns:a16="http://schemas.microsoft.com/office/drawing/2014/main" id="{472CAD2E-F56D-4199-9AD8-7C8D6B643C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5" y="2850"/>
                  <a:ext cx="2" cy="1"/>
                </a:xfrm>
                <a:custGeom>
                  <a:avLst/>
                  <a:gdLst>
                    <a:gd name="T0" fmla="*/ 0 w 2"/>
                    <a:gd name="T1" fmla="*/ 1 h 1"/>
                    <a:gd name="T2" fmla="*/ 0 w 2"/>
                    <a:gd name="T3" fmla="*/ 1 h 1"/>
                    <a:gd name="T4" fmla="*/ 2 w 2"/>
                    <a:gd name="T5" fmla="*/ 0 h 1"/>
                    <a:gd name="T6" fmla="*/ 0 w 2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1"/>
                        <a:pt x="1" y="1"/>
                        <a:pt x="2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1" name="Freeform 1510">
                  <a:extLst>
                    <a:ext uri="{FF2B5EF4-FFF2-40B4-BE49-F238E27FC236}">
                      <a16:creationId xmlns:a16="http://schemas.microsoft.com/office/drawing/2014/main" id="{B884EE33-13A4-41A1-B4C2-A32312E7F8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6" y="285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2" name="Freeform 1511">
                  <a:extLst>
                    <a:ext uri="{FF2B5EF4-FFF2-40B4-BE49-F238E27FC236}">
                      <a16:creationId xmlns:a16="http://schemas.microsoft.com/office/drawing/2014/main" id="{671FFD94-7D4B-4DC8-BAE5-2EE52A5460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37" y="286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3" name="Freeform 1512">
                  <a:extLst>
                    <a:ext uri="{FF2B5EF4-FFF2-40B4-BE49-F238E27FC236}">
                      <a16:creationId xmlns:a16="http://schemas.microsoft.com/office/drawing/2014/main" id="{FA0178E4-AD72-4A8E-959A-FA425C62DC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10" y="2859"/>
                  <a:ext cx="4" cy="3"/>
                </a:xfrm>
                <a:custGeom>
                  <a:avLst/>
                  <a:gdLst>
                    <a:gd name="T0" fmla="*/ 0 w 4"/>
                    <a:gd name="T1" fmla="*/ 0 h 3"/>
                    <a:gd name="T2" fmla="*/ 0 w 4"/>
                    <a:gd name="T3" fmla="*/ 0 h 3"/>
                    <a:gd name="T4" fmla="*/ 4 w 4"/>
                    <a:gd name="T5" fmla="*/ 3 h 3"/>
                    <a:gd name="T6" fmla="*/ 0 w 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3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0"/>
                        <a:pt x="3" y="1"/>
                        <a:pt x="4" y="3"/>
                      </a:cubicBezTo>
                      <a:cubicBezTo>
                        <a:pt x="3" y="1"/>
                        <a:pt x="2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4" name="Freeform 1513">
                  <a:extLst>
                    <a:ext uri="{FF2B5EF4-FFF2-40B4-BE49-F238E27FC236}">
                      <a16:creationId xmlns:a16="http://schemas.microsoft.com/office/drawing/2014/main" id="{A1BF12A8-90DF-4E00-8B01-AECC769E3C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14" y="2862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5" name="Freeform 1514">
                  <a:extLst>
                    <a:ext uri="{FF2B5EF4-FFF2-40B4-BE49-F238E27FC236}">
                      <a16:creationId xmlns:a16="http://schemas.microsoft.com/office/drawing/2014/main" id="{71FF5364-A384-4DE5-8675-3A6EF0F4E3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2" y="2852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6" name="Oval 1515">
                  <a:extLst>
                    <a:ext uri="{FF2B5EF4-FFF2-40B4-BE49-F238E27FC236}">
                      <a16:creationId xmlns:a16="http://schemas.microsoft.com/office/drawing/2014/main" id="{48AEAD3E-9DED-43C5-A97A-BA85F63E9E7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37" y="2865"/>
                  <a:ext cx="1" cy="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7" name="Freeform 1516">
                  <a:extLst>
                    <a:ext uri="{FF2B5EF4-FFF2-40B4-BE49-F238E27FC236}">
                      <a16:creationId xmlns:a16="http://schemas.microsoft.com/office/drawing/2014/main" id="{7E2E38F1-BC6D-4C59-9CAB-FBB9CD8F35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5" y="285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8" name="Freeform 1517">
                  <a:extLst>
                    <a:ext uri="{FF2B5EF4-FFF2-40B4-BE49-F238E27FC236}">
                      <a16:creationId xmlns:a16="http://schemas.microsoft.com/office/drawing/2014/main" id="{699AFE3B-260B-43F9-A1E8-AC96A961C8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47" y="2851"/>
                  <a:ext cx="4" cy="0"/>
                </a:xfrm>
                <a:custGeom>
                  <a:avLst/>
                  <a:gdLst>
                    <a:gd name="T0" fmla="*/ 4 w 4"/>
                    <a:gd name="T1" fmla="*/ 0 w 4"/>
                    <a:gd name="T2" fmla="*/ 4 w 4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4">
                      <a:moveTo>
                        <a:pt x="4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4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89" name="Freeform 1518">
                  <a:extLst>
                    <a:ext uri="{FF2B5EF4-FFF2-40B4-BE49-F238E27FC236}">
                      <a16:creationId xmlns:a16="http://schemas.microsoft.com/office/drawing/2014/main" id="{6DC1E063-5FEB-4822-932C-2FA2234023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0" y="2852"/>
                  <a:ext cx="2" cy="0"/>
                </a:xfrm>
                <a:custGeom>
                  <a:avLst/>
                  <a:gdLst>
                    <a:gd name="T0" fmla="*/ 2 w 2"/>
                    <a:gd name="T1" fmla="*/ 0 w 2"/>
                    <a:gd name="T2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0" name="Freeform 1519">
                  <a:extLst>
                    <a:ext uri="{FF2B5EF4-FFF2-40B4-BE49-F238E27FC236}">
                      <a16:creationId xmlns:a16="http://schemas.microsoft.com/office/drawing/2014/main" id="{C2B90301-A75D-4EE6-8FD1-5DA435726B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1" y="2851"/>
                  <a:ext cx="7" cy="1"/>
                </a:xfrm>
                <a:custGeom>
                  <a:avLst/>
                  <a:gdLst>
                    <a:gd name="T0" fmla="*/ 7 w 7"/>
                    <a:gd name="T1" fmla="*/ 1 h 1"/>
                    <a:gd name="T2" fmla="*/ 0 w 7"/>
                    <a:gd name="T3" fmla="*/ 0 h 1"/>
                    <a:gd name="T4" fmla="*/ 7 w 7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1">
                      <a:moveTo>
                        <a:pt x="7" y="1"/>
                      </a:moveTo>
                      <a:cubicBezTo>
                        <a:pt x="5" y="0"/>
                        <a:pt x="2" y="0"/>
                        <a:pt x="0" y="0"/>
                      </a:cubicBezTo>
                      <a:cubicBezTo>
                        <a:pt x="2" y="0"/>
                        <a:pt x="5" y="0"/>
                        <a:pt x="7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1" name="Freeform 1520">
                  <a:extLst>
                    <a:ext uri="{FF2B5EF4-FFF2-40B4-BE49-F238E27FC236}">
                      <a16:creationId xmlns:a16="http://schemas.microsoft.com/office/drawing/2014/main" id="{ADAD9149-F522-48C7-8A8D-E193FF32F0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7" y="2849"/>
                  <a:ext cx="2" cy="1"/>
                </a:xfrm>
                <a:custGeom>
                  <a:avLst/>
                  <a:gdLst>
                    <a:gd name="T0" fmla="*/ 2 w 2"/>
                    <a:gd name="T1" fmla="*/ 1 h 1"/>
                    <a:gd name="T2" fmla="*/ 2 w 2"/>
                    <a:gd name="T3" fmla="*/ 1 h 1"/>
                    <a:gd name="T4" fmla="*/ 2 w 2"/>
                    <a:gd name="T5" fmla="*/ 0 h 1"/>
                    <a:gd name="T6" fmla="*/ 0 w 2"/>
                    <a:gd name="T7" fmla="*/ 1 h 1"/>
                    <a:gd name="T8" fmla="*/ 0 w 2"/>
                    <a:gd name="T9" fmla="*/ 1 h 1"/>
                    <a:gd name="T10" fmla="*/ 1 w 2"/>
                    <a:gd name="T11" fmla="*/ 1 h 1"/>
                    <a:gd name="T12" fmla="*/ 1 w 2"/>
                    <a:gd name="T13" fmla="*/ 1 h 1"/>
                    <a:gd name="T14" fmla="*/ 2 w 2"/>
                    <a:gd name="T1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" h="1">
                      <a:moveTo>
                        <a:pt x="2" y="1"/>
                      </a:move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lnTo>
                        <a:pt x="2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2" name="Freeform 1521">
                  <a:extLst>
                    <a:ext uri="{FF2B5EF4-FFF2-40B4-BE49-F238E27FC236}">
                      <a16:creationId xmlns:a16="http://schemas.microsoft.com/office/drawing/2014/main" id="{0E54BEED-547A-40F6-B2CD-773E6C8FBC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8" y="2852"/>
                  <a:ext cx="2" cy="0"/>
                </a:xfrm>
                <a:custGeom>
                  <a:avLst/>
                  <a:gdLst>
                    <a:gd name="T0" fmla="*/ 2 w 2"/>
                    <a:gd name="T1" fmla="*/ 0 w 2"/>
                    <a:gd name="T2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3" name="Freeform 1522">
                  <a:extLst>
                    <a:ext uri="{FF2B5EF4-FFF2-40B4-BE49-F238E27FC236}">
                      <a16:creationId xmlns:a16="http://schemas.microsoft.com/office/drawing/2014/main" id="{EDD9D53B-BB4C-4C1E-8A89-29291A7519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7" y="2850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4" name="Oval 1523">
                  <a:extLst>
                    <a:ext uri="{FF2B5EF4-FFF2-40B4-BE49-F238E27FC236}">
                      <a16:creationId xmlns:a16="http://schemas.microsoft.com/office/drawing/2014/main" id="{08C09555-37B7-4345-BCBF-DB2EB049F4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37" y="2865"/>
                  <a:ext cx="1" cy="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5" name="Freeform 1524">
                  <a:extLst>
                    <a:ext uri="{FF2B5EF4-FFF2-40B4-BE49-F238E27FC236}">
                      <a16:creationId xmlns:a16="http://schemas.microsoft.com/office/drawing/2014/main" id="{DDAA063D-0D13-4BA1-B81D-C46B3D4A35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5" y="2812"/>
                  <a:ext cx="3" cy="0"/>
                </a:xfrm>
                <a:custGeom>
                  <a:avLst/>
                  <a:gdLst>
                    <a:gd name="T0" fmla="*/ 3 w 3"/>
                    <a:gd name="T1" fmla="*/ 0 w 3"/>
                    <a:gd name="T2" fmla="*/ 3 w 3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3">
                      <a:moveTo>
                        <a:pt x="3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6" name="Freeform 1525">
                  <a:extLst>
                    <a:ext uri="{FF2B5EF4-FFF2-40B4-BE49-F238E27FC236}">
                      <a16:creationId xmlns:a16="http://schemas.microsoft.com/office/drawing/2014/main" id="{7568D066-693F-4464-80AA-E65033B4B3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26" y="2828"/>
                  <a:ext cx="5" cy="2"/>
                </a:xfrm>
                <a:custGeom>
                  <a:avLst/>
                  <a:gdLst>
                    <a:gd name="T0" fmla="*/ 6 w 6"/>
                    <a:gd name="T1" fmla="*/ 2 h 2"/>
                    <a:gd name="T2" fmla="*/ 0 w 6"/>
                    <a:gd name="T3" fmla="*/ 0 h 2"/>
                    <a:gd name="T4" fmla="*/ 6 w 6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6" y="2"/>
                      </a:moveTo>
                      <a:cubicBezTo>
                        <a:pt x="4" y="2"/>
                        <a:pt x="2" y="1"/>
                        <a:pt x="0" y="0"/>
                      </a:cubicBezTo>
                      <a:cubicBezTo>
                        <a:pt x="2" y="1"/>
                        <a:pt x="4" y="2"/>
                        <a:pt x="6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7" name="Freeform 1526">
                  <a:extLst>
                    <a:ext uri="{FF2B5EF4-FFF2-40B4-BE49-F238E27FC236}">
                      <a16:creationId xmlns:a16="http://schemas.microsoft.com/office/drawing/2014/main" id="{387556E9-CF95-499A-9F31-9AFEAEADAF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3" y="281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8" name="Freeform 1527">
                  <a:extLst>
                    <a:ext uri="{FF2B5EF4-FFF2-40B4-BE49-F238E27FC236}">
                      <a16:creationId xmlns:a16="http://schemas.microsoft.com/office/drawing/2014/main" id="{47E193B6-89E2-4157-A8A4-A38633BB5A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3" y="281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99" name="Freeform 1528">
                  <a:extLst>
                    <a:ext uri="{FF2B5EF4-FFF2-40B4-BE49-F238E27FC236}">
                      <a16:creationId xmlns:a16="http://schemas.microsoft.com/office/drawing/2014/main" id="{810C5673-7891-4DD6-A6F6-2E9C92B0C5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12" y="2852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0" name="Freeform 1529">
                  <a:extLst>
                    <a:ext uri="{FF2B5EF4-FFF2-40B4-BE49-F238E27FC236}">
                      <a16:creationId xmlns:a16="http://schemas.microsoft.com/office/drawing/2014/main" id="{5C63F258-F27D-4063-8F57-C9C544BBEE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4" y="281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1" name="Freeform 1530">
                  <a:extLst>
                    <a:ext uri="{FF2B5EF4-FFF2-40B4-BE49-F238E27FC236}">
                      <a16:creationId xmlns:a16="http://schemas.microsoft.com/office/drawing/2014/main" id="{7D94B451-E0F7-4BC2-BD36-C9D2D56FBB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11" y="2856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2" name="Freeform 1531">
                  <a:extLst>
                    <a:ext uri="{FF2B5EF4-FFF2-40B4-BE49-F238E27FC236}">
                      <a16:creationId xmlns:a16="http://schemas.microsoft.com/office/drawing/2014/main" id="{70FA43C1-2025-4DF5-8C79-0522D04767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4" y="281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3" name="Freeform 1532">
                  <a:extLst>
                    <a:ext uri="{FF2B5EF4-FFF2-40B4-BE49-F238E27FC236}">
                      <a16:creationId xmlns:a16="http://schemas.microsoft.com/office/drawing/2014/main" id="{78627A39-F2CB-4C5E-8FDE-B89F3D278A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3" y="281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4" name="Freeform 1533">
                  <a:extLst>
                    <a:ext uri="{FF2B5EF4-FFF2-40B4-BE49-F238E27FC236}">
                      <a16:creationId xmlns:a16="http://schemas.microsoft.com/office/drawing/2014/main" id="{EEEA997E-3CE7-4BC1-BE75-A265FB4C69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11" y="2854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1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5" name="Freeform 1534">
                  <a:extLst>
                    <a:ext uri="{FF2B5EF4-FFF2-40B4-BE49-F238E27FC236}">
                      <a16:creationId xmlns:a16="http://schemas.microsoft.com/office/drawing/2014/main" id="{6568AC52-9C16-4FB3-B3EA-61AC3B1764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10" y="2858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  <a:gd name="T3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6" name="Oval 1535">
                  <a:extLst>
                    <a:ext uri="{FF2B5EF4-FFF2-40B4-BE49-F238E27FC236}">
                      <a16:creationId xmlns:a16="http://schemas.microsoft.com/office/drawing/2014/main" id="{0272865D-D203-4D29-8277-2229F825914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10" y="2859"/>
                  <a:ext cx="1" cy="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7" name="Freeform 1536">
                  <a:extLst>
                    <a:ext uri="{FF2B5EF4-FFF2-40B4-BE49-F238E27FC236}">
                      <a16:creationId xmlns:a16="http://schemas.microsoft.com/office/drawing/2014/main" id="{2B2A40DF-C0B2-40B6-82CC-A00C5ACC13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" y="2716"/>
                  <a:ext cx="162" cy="126"/>
                </a:xfrm>
                <a:custGeom>
                  <a:avLst/>
                  <a:gdLst>
                    <a:gd name="T0" fmla="*/ 148 w 170"/>
                    <a:gd name="T1" fmla="*/ 99 h 132"/>
                    <a:gd name="T2" fmla="*/ 169 w 170"/>
                    <a:gd name="T3" fmla="*/ 36 h 132"/>
                    <a:gd name="T4" fmla="*/ 165 w 170"/>
                    <a:gd name="T5" fmla="*/ 23 h 132"/>
                    <a:gd name="T6" fmla="*/ 163 w 170"/>
                    <a:gd name="T7" fmla="*/ 17 h 132"/>
                    <a:gd name="T8" fmla="*/ 163 w 170"/>
                    <a:gd name="T9" fmla="*/ 15 h 132"/>
                    <a:gd name="T10" fmla="*/ 163 w 170"/>
                    <a:gd name="T11" fmla="*/ 13 h 132"/>
                    <a:gd name="T12" fmla="*/ 154 w 170"/>
                    <a:gd name="T13" fmla="*/ 11 h 132"/>
                    <a:gd name="T14" fmla="*/ 146 w 170"/>
                    <a:gd name="T15" fmla="*/ 2 h 132"/>
                    <a:gd name="T16" fmla="*/ 143 w 170"/>
                    <a:gd name="T17" fmla="*/ 1 h 132"/>
                    <a:gd name="T18" fmla="*/ 140 w 170"/>
                    <a:gd name="T19" fmla="*/ 1 h 132"/>
                    <a:gd name="T20" fmla="*/ 136 w 170"/>
                    <a:gd name="T21" fmla="*/ 0 h 132"/>
                    <a:gd name="T22" fmla="*/ 84 w 170"/>
                    <a:gd name="T23" fmla="*/ 30 h 132"/>
                    <a:gd name="T24" fmla="*/ 54 w 170"/>
                    <a:gd name="T25" fmla="*/ 50 h 132"/>
                    <a:gd name="T26" fmla="*/ 52 w 170"/>
                    <a:gd name="T27" fmla="*/ 50 h 132"/>
                    <a:gd name="T28" fmla="*/ 50 w 170"/>
                    <a:gd name="T29" fmla="*/ 51 h 132"/>
                    <a:gd name="T30" fmla="*/ 48 w 170"/>
                    <a:gd name="T31" fmla="*/ 52 h 132"/>
                    <a:gd name="T32" fmla="*/ 46 w 170"/>
                    <a:gd name="T33" fmla="*/ 52 h 132"/>
                    <a:gd name="T34" fmla="*/ 46 w 170"/>
                    <a:gd name="T35" fmla="*/ 54 h 132"/>
                    <a:gd name="T36" fmla="*/ 46 w 170"/>
                    <a:gd name="T37" fmla="*/ 61 h 132"/>
                    <a:gd name="T38" fmla="*/ 46 w 170"/>
                    <a:gd name="T39" fmla="*/ 67 h 132"/>
                    <a:gd name="T40" fmla="*/ 46 w 170"/>
                    <a:gd name="T41" fmla="*/ 71 h 132"/>
                    <a:gd name="T42" fmla="*/ 45 w 170"/>
                    <a:gd name="T43" fmla="*/ 75 h 132"/>
                    <a:gd name="T44" fmla="*/ 45 w 170"/>
                    <a:gd name="T45" fmla="*/ 77 h 132"/>
                    <a:gd name="T46" fmla="*/ 45 w 170"/>
                    <a:gd name="T47" fmla="*/ 79 h 132"/>
                    <a:gd name="T48" fmla="*/ 45 w 170"/>
                    <a:gd name="T49" fmla="*/ 81 h 132"/>
                    <a:gd name="T50" fmla="*/ 45 w 170"/>
                    <a:gd name="T51" fmla="*/ 81 h 132"/>
                    <a:gd name="T52" fmla="*/ 44 w 170"/>
                    <a:gd name="T53" fmla="*/ 82 h 132"/>
                    <a:gd name="T54" fmla="*/ 44 w 170"/>
                    <a:gd name="T55" fmla="*/ 82 h 132"/>
                    <a:gd name="T56" fmla="*/ 40 w 170"/>
                    <a:gd name="T57" fmla="*/ 91 h 132"/>
                    <a:gd name="T58" fmla="*/ 14 w 170"/>
                    <a:gd name="T59" fmla="*/ 98 h 132"/>
                    <a:gd name="T60" fmla="*/ 5 w 170"/>
                    <a:gd name="T61" fmla="*/ 101 h 132"/>
                    <a:gd name="T62" fmla="*/ 0 w 170"/>
                    <a:gd name="T63" fmla="*/ 101 h 132"/>
                    <a:gd name="T64" fmla="*/ 0 w 170"/>
                    <a:gd name="T65" fmla="*/ 103 h 132"/>
                    <a:gd name="T66" fmla="*/ 0 w 170"/>
                    <a:gd name="T67" fmla="*/ 104 h 132"/>
                    <a:gd name="T68" fmla="*/ 3 w 170"/>
                    <a:gd name="T69" fmla="*/ 110 h 132"/>
                    <a:gd name="T70" fmla="*/ 9 w 170"/>
                    <a:gd name="T71" fmla="*/ 120 h 132"/>
                    <a:gd name="T72" fmla="*/ 17 w 170"/>
                    <a:gd name="T73" fmla="*/ 124 h 132"/>
                    <a:gd name="T74" fmla="*/ 21 w 170"/>
                    <a:gd name="T75" fmla="*/ 124 h 132"/>
                    <a:gd name="T76" fmla="*/ 23 w 170"/>
                    <a:gd name="T77" fmla="*/ 130 h 132"/>
                    <a:gd name="T78" fmla="*/ 24 w 170"/>
                    <a:gd name="T79" fmla="*/ 128 h 132"/>
                    <a:gd name="T80" fmla="*/ 25 w 170"/>
                    <a:gd name="T81" fmla="*/ 127 h 132"/>
                    <a:gd name="T82" fmla="*/ 26 w 170"/>
                    <a:gd name="T83" fmla="*/ 126 h 132"/>
                    <a:gd name="T84" fmla="*/ 29 w 170"/>
                    <a:gd name="T85" fmla="*/ 126 h 132"/>
                    <a:gd name="T86" fmla="*/ 33 w 170"/>
                    <a:gd name="T87" fmla="*/ 131 h 132"/>
                    <a:gd name="T88" fmla="*/ 35 w 170"/>
                    <a:gd name="T89" fmla="*/ 132 h 132"/>
                    <a:gd name="T90" fmla="*/ 41 w 170"/>
                    <a:gd name="T91" fmla="*/ 120 h 132"/>
                    <a:gd name="T92" fmla="*/ 50 w 170"/>
                    <a:gd name="T93" fmla="*/ 112 h 132"/>
                    <a:gd name="T94" fmla="*/ 56 w 170"/>
                    <a:gd name="T95" fmla="*/ 112 h 132"/>
                    <a:gd name="T96" fmla="*/ 67 w 170"/>
                    <a:gd name="T97" fmla="*/ 112 h 132"/>
                    <a:gd name="T98" fmla="*/ 76 w 170"/>
                    <a:gd name="T99" fmla="*/ 119 h 132"/>
                    <a:gd name="T100" fmla="*/ 96 w 170"/>
                    <a:gd name="T101" fmla="*/ 121 h 132"/>
                    <a:gd name="T102" fmla="*/ 107 w 170"/>
                    <a:gd name="T103" fmla="*/ 119 h 132"/>
                    <a:gd name="T104" fmla="*/ 120 w 170"/>
                    <a:gd name="T105" fmla="*/ 116 h 132"/>
                    <a:gd name="T106" fmla="*/ 124 w 170"/>
                    <a:gd name="T107" fmla="*/ 115 h 132"/>
                    <a:gd name="T108" fmla="*/ 130 w 170"/>
                    <a:gd name="T109" fmla="*/ 116 h 132"/>
                    <a:gd name="T110" fmla="*/ 141 w 170"/>
                    <a:gd name="T111" fmla="*/ 115 h 132"/>
                    <a:gd name="T112" fmla="*/ 146 w 170"/>
                    <a:gd name="T113" fmla="*/ 109 h 1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70" h="132">
                      <a:moveTo>
                        <a:pt x="146" y="109"/>
                      </a:moveTo>
                      <a:cubicBezTo>
                        <a:pt x="146" y="106"/>
                        <a:pt x="146" y="105"/>
                        <a:pt x="147" y="103"/>
                      </a:cubicBezTo>
                      <a:cubicBezTo>
                        <a:pt x="147" y="102"/>
                        <a:pt x="148" y="102"/>
                        <a:pt x="148" y="99"/>
                      </a:cubicBezTo>
                      <a:cubicBezTo>
                        <a:pt x="149" y="93"/>
                        <a:pt x="164" y="78"/>
                        <a:pt x="166" y="76"/>
                      </a:cubicBezTo>
                      <a:cubicBezTo>
                        <a:pt x="167" y="74"/>
                        <a:pt x="167" y="66"/>
                        <a:pt x="167" y="49"/>
                      </a:cubicBezTo>
                      <a:cubicBezTo>
                        <a:pt x="167" y="45"/>
                        <a:pt x="168" y="41"/>
                        <a:pt x="169" y="36"/>
                      </a:cubicBezTo>
                      <a:cubicBezTo>
                        <a:pt x="170" y="35"/>
                        <a:pt x="170" y="34"/>
                        <a:pt x="169" y="33"/>
                      </a:cubicBezTo>
                      <a:cubicBezTo>
                        <a:pt x="168" y="32"/>
                        <a:pt x="167" y="31"/>
                        <a:pt x="167" y="28"/>
                      </a:cubicBezTo>
                      <a:cubicBezTo>
                        <a:pt x="168" y="26"/>
                        <a:pt x="166" y="25"/>
                        <a:pt x="165" y="23"/>
                      </a:cubicBezTo>
                      <a:cubicBezTo>
                        <a:pt x="164" y="21"/>
                        <a:pt x="163" y="20"/>
                        <a:pt x="163" y="18"/>
                      </a:cubicBezTo>
                      <a:cubicBezTo>
                        <a:pt x="163" y="18"/>
                        <a:pt x="163" y="18"/>
                        <a:pt x="163" y="17"/>
                      </a:cubicBezTo>
                      <a:cubicBezTo>
                        <a:pt x="163" y="17"/>
                        <a:pt x="163" y="17"/>
                        <a:pt x="163" y="17"/>
                      </a:cubicBezTo>
                      <a:cubicBezTo>
                        <a:pt x="163" y="17"/>
                        <a:pt x="163" y="17"/>
                        <a:pt x="163" y="16"/>
                      </a:cubicBezTo>
                      <a:cubicBezTo>
                        <a:pt x="163" y="16"/>
                        <a:pt x="163" y="16"/>
                        <a:pt x="163" y="16"/>
                      </a:cubicBezTo>
                      <a:cubicBezTo>
                        <a:pt x="163" y="16"/>
                        <a:pt x="163" y="16"/>
                        <a:pt x="163" y="15"/>
                      </a:cubicBezTo>
                      <a:cubicBezTo>
                        <a:pt x="163" y="15"/>
                        <a:pt x="163" y="15"/>
                        <a:pt x="163" y="14"/>
                      </a:cubicBezTo>
                      <a:cubicBezTo>
                        <a:pt x="163" y="14"/>
                        <a:pt x="163" y="14"/>
                        <a:pt x="163" y="14"/>
                      </a:cubicBezTo>
                      <a:cubicBezTo>
                        <a:pt x="163" y="14"/>
                        <a:pt x="163" y="13"/>
                        <a:pt x="163" y="13"/>
                      </a:cubicBezTo>
                      <a:cubicBezTo>
                        <a:pt x="163" y="13"/>
                        <a:pt x="163" y="13"/>
                        <a:pt x="163" y="13"/>
                      </a:cubicBezTo>
                      <a:cubicBezTo>
                        <a:pt x="162" y="11"/>
                        <a:pt x="162" y="9"/>
                        <a:pt x="162" y="7"/>
                      </a:cubicBezTo>
                      <a:cubicBezTo>
                        <a:pt x="154" y="11"/>
                        <a:pt x="154" y="11"/>
                        <a:pt x="154" y="11"/>
                      </a:cubicBezTo>
                      <a:cubicBezTo>
                        <a:pt x="153" y="9"/>
                        <a:pt x="153" y="9"/>
                        <a:pt x="153" y="9"/>
                      </a:cubicBezTo>
                      <a:cubicBezTo>
                        <a:pt x="153" y="9"/>
                        <a:pt x="151" y="6"/>
                        <a:pt x="147" y="3"/>
                      </a:cubicBezTo>
                      <a:cubicBezTo>
                        <a:pt x="146" y="3"/>
                        <a:pt x="146" y="2"/>
                        <a:pt x="146" y="2"/>
                      </a:cubicBezTo>
                      <a:cubicBezTo>
                        <a:pt x="145" y="2"/>
                        <a:pt x="145" y="2"/>
                        <a:pt x="145" y="2"/>
                      </a:cubicBezTo>
                      <a:cubicBezTo>
                        <a:pt x="145" y="2"/>
                        <a:pt x="144" y="2"/>
                        <a:pt x="144" y="1"/>
                      </a:cubicBezTo>
                      <a:cubicBezTo>
                        <a:pt x="144" y="1"/>
                        <a:pt x="143" y="1"/>
                        <a:pt x="143" y="1"/>
                      </a:cubicBezTo>
                      <a:cubicBezTo>
                        <a:pt x="143" y="1"/>
                        <a:pt x="142" y="1"/>
                        <a:pt x="142" y="1"/>
                      </a:cubicBezTo>
                      <a:cubicBezTo>
                        <a:pt x="142" y="1"/>
                        <a:pt x="141" y="1"/>
                        <a:pt x="141" y="1"/>
                      </a:cubicBezTo>
                      <a:cubicBezTo>
                        <a:pt x="141" y="1"/>
                        <a:pt x="140" y="1"/>
                        <a:pt x="140" y="1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138" y="0"/>
                        <a:pt x="138" y="0"/>
                        <a:pt x="138" y="0"/>
                      </a:cubicBezTo>
                      <a:cubicBezTo>
                        <a:pt x="137" y="0"/>
                        <a:pt x="137" y="0"/>
                        <a:pt x="136" y="0"/>
                      </a:cubicBezTo>
                      <a:cubicBezTo>
                        <a:pt x="136" y="0"/>
                        <a:pt x="136" y="0"/>
                        <a:pt x="135" y="0"/>
                      </a:cubicBezTo>
                      <a:cubicBezTo>
                        <a:pt x="134" y="0"/>
                        <a:pt x="133" y="0"/>
                        <a:pt x="132" y="0"/>
                      </a:cubicBezTo>
                      <a:cubicBezTo>
                        <a:pt x="84" y="30"/>
                        <a:pt x="84" y="30"/>
                        <a:pt x="84" y="30"/>
                      </a:cubicBezTo>
                      <a:cubicBezTo>
                        <a:pt x="63" y="47"/>
                        <a:pt x="63" y="47"/>
                        <a:pt x="63" y="47"/>
                      </a:cubicBezTo>
                      <a:cubicBezTo>
                        <a:pt x="63" y="47"/>
                        <a:pt x="59" y="48"/>
                        <a:pt x="54" y="50"/>
                      </a:cubicBezTo>
                      <a:cubicBezTo>
                        <a:pt x="54" y="50"/>
                        <a:pt x="54" y="50"/>
                        <a:pt x="54" y="50"/>
                      </a:cubicBezTo>
                      <a:cubicBezTo>
                        <a:pt x="54" y="50"/>
                        <a:pt x="53" y="50"/>
                        <a:pt x="53" y="50"/>
                      </a:cubicBezTo>
                      <a:cubicBezTo>
                        <a:pt x="53" y="50"/>
                        <a:pt x="53" y="50"/>
                        <a:pt x="53" y="50"/>
                      </a:cubicBezTo>
                      <a:cubicBezTo>
                        <a:pt x="52" y="50"/>
                        <a:pt x="52" y="50"/>
                        <a:pt x="52" y="50"/>
                      </a:cubicBezTo>
                      <a:cubicBezTo>
                        <a:pt x="52" y="50"/>
                        <a:pt x="51" y="51"/>
                        <a:pt x="51" y="51"/>
                      </a:cubicBezTo>
                      <a:cubicBezTo>
                        <a:pt x="51" y="51"/>
                        <a:pt x="51" y="51"/>
                        <a:pt x="51" y="51"/>
                      </a:cubicBezTo>
                      <a:cubicBezTo>
                        <a:pt x="50" y="51"/>
                        <a:pt x="50" y="51"/>
                        <a:pt x="50" y="51"/>
                      </a:cubicBezTo>
                      <a:cubicBezTo>
                        <a:pt x="50" y="51"/>
                        <a:pt x="49" y="51"/>
                        <a:pt x="49" y="51"/>
                      </a:cubicBezTo>
                      <a:cubicBezTo>
                        <a:pt x="49" y="51"/>
                        <a:pt x="49" y="51"/>
                        <a:pt x="49" y="51"/>
                      </a:cubicBezTo>
                      <a:cubicBezTo>
                        <a:pt x="48" y="51"/>
                        <a:pt x="48" y="52"/>
                        <a:pt x="48" y="52"/>
                      </a:cubicBezTo>
                      <a:cubicBezTo>
                        <a:pt x="48" y="52"/>
                        <a:pt x="48" y="52"/>
                        <a:pt x="47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7" y="52"/>
                        <a:pt x="46" y="52"/>
                        <a:pt x="46" y="52"/>
                      </a:cubicBezTo>
                      <a:cubicBezTo>
                        <a:pt x="46" y="52"/>
                        <a:pt x="46" y="52"/>
                        <a:pt x="46" y="52"/>
                      </a:cubicBezTo>
                      <a:cubicBezTo>
                        <a:pt x="46" y="52"/>
                        <a:pt x="46" y="52"/>
                        <a:pt x="45" y="52"/>
                      </a:cubicBezTo>
                      <a:cubicBezTo>
                        <a:pt x="45" y="53"/>
                        <a:pt x="46" y="53"/>
                        <a:pt x="46" y="54"/>
                      </a:cubicBezTo>
                      <a:cubicBezTo>
                        <a:pt x="46" y="55"/>
                        <a:pt x="46" y="56"/>
                        <a:pt x="46" y="57"/>
                      </a:cubicBezTo>
                      <a:cubicBezTo>
                        <a:pt x="46" y="57"/>
                        <a:pt x="46" y="58"/>
                        <a:pt x="46" y="59"/>
                      </a:cubicBezTo>
                      <a:cubicBezTo>
                        <a:pt x="46" y="60"/>
                        <a:pt x="46" y="60"/>
                        <a:pt x="46" y="61"/>
                      </a:cubicBezTo>
                      <a:cubicBezTo>
                        <a:pt x="46" y="62"/>
                        <a:pt x="46" y="62"/>
                        <a:pt x="46" y="63"/>
                      </a:cubicBezTo>
                      <a:cubicBezTo>
                        <a:pt x="46" y="64"/>
                        <a:pt x="46" y="64"/>
                        <a:pt x="46" y="65"/>
                      </a:cubicBezTo>
                      <a:cubicBezTo>
                        <a:pt x="46" y="66"/>
                        <a:pt x="46" y="66"/>
                        <a:pt x="46" y="67"/>
                      </a:cubicBezTo>
                      <a:cubicBezTo>
                        <a:pt x="46" y="67"/>
                        <a:pt x="46" y="68"/>
                        <a:pt x="46" y="68"/>
                      </a:cubicBezTo>
                      <a:cubicBezTo>
                        <a:pt x="46" y="69"/>
                        <a:pt x="46" y="70"/>
                        <a:pt x="46" y="70"/>
                      </a:cubicBezTo>
                      <a:cubicBezTo>
                        <a:pt x="46" y="71"/>
                        <a:pt x="46" y="71"/>
                        <a:pt x="46" y="71"/>
                      </a:cubicBezTo>
                      <a:cubicBezTo>
                        <a:pt x="46" y="72"/>
                        <a:pt x="45" y="72"/>
                        <a:pt x="45" y="73"/>
                      </a:cubicBezTo>
                      <a:cubicBezTo>
                        <a:pt x="45" y="73"/>
                        <a:pt x="45" y="73"/>
                        <a:pt x="45" y="74"/>
                      </a:cubicBezTo>
                      <a:cubicBezTo>
                        <a:pt x="45" y="74"/>
                        <a:pt x="45" y="75"/>
                        <a:pt x="45" y="75"/>
                      </a:cubicBezTo>
                      <a:cubicBezTo>
                        <a:pt x="45" y="75"/>
                        <a:pt x="45" y="76"/>
                        <a:pt x="45" y="76"/>
                      </a:cubicBezTo>
                      <a:cubicBezTo>
                        <a:pt x="45" y="76"/>
                        <a:pt x="45" y="77"/>
                        <a:pt x="45" y="77"/>
                      </a:cubicBezTo>
                      <a:cubicBezTo>
                        <a:pt x="45" y="77"/>
                        <a:pt x="45" y="77"/>
                        <a:pt x="45" y="77"/>
                      </a:cubicBezTo>
                      <a:cubicBezTo>
                        <a:pt x="45" y="78"/>
                        <a:pt x="45" y="78"/>
                        <a:pt x="45" y="78"/>
                      </a:cubicBezTo>
                      <a:cubicBezTo>
                        <a:pt x="45" y="78"/>
                        <a:pt x="45" y="79"/>
                        <a:pt x="45" y="79"/>
                      </a:cubicBezTo>
                      <a:cubicBezTo>
                        <a:pt x="45" y="79"/>
                        <a:pt x="45" y="79"/>
                        <a:pt x="45" y="79"/>
                      </a:cubicBezTo>
                      <a:cubicBezTo>
                        <a:pt x="45" y="80"/>
                        <a:pt x="45" y="80"/>
                        <a:pt x="45" y="80"/>
                      </a:cubicBezTo>
                      <a:cubicBezTo>
                        <a:pt x="45" y="80"/>
                        <a:pt x="45" y="80"/>
                        <a:pt x="45" y="80"/>
                      </a:cubicBezTo>
                      <a:cubicBezTo>
                        <a:pt x="45" y="80"/>
                        <a:pt x="45" y="81"/>
                        <a:pt x="45" y="81"/>
                      </a:cubicBezTo>
                      <a:cubicBezTo>
                        <a:pt x="45" y="81"/>
                        <a:pt x="45" y="81"/>
                        <a:pt x="45" y="81"/>
                      </a:cubicBezTo>
                      <a:cubicBezTo>
                        <a:pt x="45" y="81"/>
                        <a:pt x="45" y="81"/>
                        <a:pt x="45" y="81"/>
                      </a:cubicBezTo>
                      <a:cubicBezTo>
                        <a:pt x="45" y="81"/>
                        <a:pt x="45" y="81"/>
                        <a:pt x="45" y="81"/>
                      </a:cubicBezTo>
                      <a:cubicBezTo>
                        <a:pt x="45" y="81"/>
                        <a:pt x="45" y="82"/>
                        <a:pt x="45" y="82"/>
                      </a:cubicBezTo>
                      <a:cubicBezTo>
                        <a:pt x="44" y="82"/>
                        <a:pt x="44" y="82"/>
                        <a:pt x="44" y="82"/>
                      </a:cubicBezTo>
                      <a:cubicBezTo>
                        <a:pt x="44" y="82"/>
                        <a:pt x="44" y="82"/>
                        <a:pt x="44" y="82"/>
                      </a:cubicBezTo>
                      <a:cubicBezTo>
                        <a:pt x="44" y="82"/>
                        <a:pt x="44" y="82"/>
                        <a:pt x="44" y="82"/>
                      </a:cubicBezTo>
                      <a:cubicBezTo>
                        <a:pt x="44" y="82"/>
                        <a:pt x="44" y="82"/>
                        <a:pt x="44" y="82"/>
                      </a:cubicBezTo>
                      <a:cubicBezTo>
                        <a:pt x="44" y="82"/>
                        <a:pt x="44" y="82"/>
                        <a:pt x="44" y="82"/>
                      </a:cubicBezTo>
                      <a:cubicBezTo>
                        <a:pt x="44" y="82"/>
                        <a:pt x="43" y="84"/>
                        <a:pt x="43" y="85"/>
                      </a:cubicBezTo>
                      <a:cubicBezTo>
                        <a:pt x="42" y="88"/>
                        <a:pt x="41" y="89"/>
                        <a:pt x="40" y="90"/>
                      </a:cubicBezTo>
                      <a:cubicBezTo>
                        <a:pt x="40" y="91"/>
                        <a:pt x="40" y="91"/>
                        <a:pt x="40" y="91"/>
                      </a:cubicBezTo>
                      <a:cubicBezTo>
                        <a:pt x="38" y="93"/>
                        <a:pt x="36" y="96"/>
                        <a:pt x="32" y="96"/>
                      </a:cubicBezTo>
                      <a:cubicBezTo>
                        <a:pt x="31" y="96"/>
                        <a:pt x="28" y="96"/>
                        <a:pt x="25" y="97"/>
                      </a:cubicBezTo>
                      <a:cubicBezTo>
                        <a:pt x="21" y="97"/>
                        <a:pt x="17" y="98"/>
                        <a:pt x="14" y="98"/>
                      </a:cubicBezTo>
                      <a:cubicBezTo>
                        <a:pt x="12" y="97"/>
                        <a:pt x="10" y="98"/>
                        <a:pt x="8" y="99"/>
                      </a:cubicBezTo>
                      <a:cubicBezTo>
                        <a:pt x="7" y="100"/>
                        <a:pt x="7" y="100"/>
                        <a:pt x="6" y="100"/>
                      </a:cubicBezTo>
                      <a:cubicBezTo>
                        <a:pt x="6" y="101"/>
                        <a:pt x="5" y="101"/>
                        <a:pt x="5" y="101"/>
                      </a:cubicBezTo>
                      <a:cubicBezTo>
                        <a:pt x="5" y="101"/>
                        <a:pt x="5" y="101"/>
                        <a:pt x="5" y="101"/>
                      </a:cubicBezTo>
                      <a:cubicBezTo>
                        <a:pt x="3" y="101"/>
                        <a:pt x="1" y="101"/>
                        <a:pt x="0" y="101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cubicBezTo>
                        <a:pt x="0" y="102"/>
                        <a:pt x="0" y="102"/>
                        <a:pt x="0" y="102"/>
                      </a:cubicBezTo>
                      <a:cubicBezTo>
                        <a:pt x="0" y="102"/>
                        <a:pt x="0" y="103"/>
                        <a:pt x="0" y="103"/>
                      </a:cubicBezTo>
                      <a:cubicBezTo>
                        <a:pt x="0" y="103"/>
                        <a:pt x="0" y="103"/>
                        <a:pt x="0" y="103"/>
                      </a:cubicBezTo>
                      <a:cubicBezTo>
                        <a:pt x="0" y="103"/>
                        <a:pt x="0" y="103"/>
                        <a:pt x="0" y="103"/>
                      </a:cubicBezTo>
                      <a:cubicBezTo>
                        <a:pt x="0" y="104"/>
                        <a:pt x="0" y="104"/>
                        <a:pt x="0" y="104"/>
                      </a:cubicBezTo>
                      <a:cubicBezTo>
                        <a:pt x="1" y="105"/>
                        <a:pt x="1" y="106"/>
                        <a:pt x="1" y="107"/>
                      </a:cubicBezTo>
                      <a:cubicBezTo>
                        <a:pt x="2" y="108"/>
                        <a:pt x="2" y="109"/>
                        <a:pt x="3" y="110"/>
                      </a:cubicBezTo>
                      <a:cubicBezTo>
                        <a:pt x="3" y="110"/>
                        <a:pt x="3" y="110"/>
                        <a:pt x="3" y="110"/>
                      </a:cubicBezTo>
                      <a:cubicBezTo>
                        <a:pt x="4" y="110"/>
                        <a:pt x="4" y="110"/>
                        <a:pt x="4" y="110"/>
                      </a:cubicBezTo>
                      <a:cubicBezTo>
                        <a:pt x="6" y="112"/>
                        <a:pt x="9" y="115"/>
                        <a:pt x="9" y="118"/>
                      </a:cubicBezTo>
                      <a:cubicBezTo>
                        <a:pt x="9" y="120"/>
                        <a:pt x="9" y="120"/>
                        <a:pt x="9" y="120"/>
                      </a:cubicBezTo>
                      <a:cubicBezTo>
                        <a:pt x="11" y="120"/>
                        <a:pt x="12" y="121"/>
                        <a:pt x="13" y="123"/>
                      </a:cubicBezTo>
                      <a:cubicBezTo>
                        <a:pt x="13" y="123"/>
                        <a:pt x="14" y="124"/>
                        <a:pt x="14" y="124"/>
                      </a:cubicBezTo>
                      <a:cubicBezTo>
                        <a:pt x="15" y="124"/>
                        <a:pt x="16" y="124"/>
                        <a:pt x="17" y="124"/>
                      </a:cubicBezTo>
                      <a:cubicBezTo>
                        <a:pt x="18" y="123"/>
                        <a:pt x="19" y="123"/>
                        <a:pt x="19" y="123"/>
                      </a:cubicBezTo>
                      <a:cubicBezTo>
                        <a:pt x="20" y="123"/>
                        <a:pt x="20" y="123"/>
                        <a:pt x="20" y="123"/>
                      </a:cubicBezTo>
                      <a:cubicBezTo>
                        <a:pt x="21" y="124"/>
                        <a:pt x="21" y="124"/>
                        <a:pt x="21" y="124"/>
                      </a:cubicBezTo>
                      <a:cubicBezTo>
                        <a:pt x="22" y="125"/>
                        <a:pt x="22" y="126"/>
                        <a:pt x="22" y="128"/>
                      </a:cubicBezTo>
                      <a:cubicBezTo>
                        <a:pt x="22" y="128"/>
                        <a:pt x="22" y="129"/>
                        <a:pt x="22" y="130"/>
                      </a:cubicBezTo>
                      <a:cubicBezTo>
                        <a:pt x="22" y="130"/>
                        <a:pt x="22" y="130"/>
                        <a:pt x="23" y="130"/>
                      </a:cubicBezTo>
                      <a:cubicBezTo>
                        <a:pt x="23" y="130"/>
                        <a:pt x="23" y="130"/>
                        <a:pt x="23" y="130"/>
                      </a:cubicBezTo>
                      <a:cubicBezTo>
                        <a:pt x="23" y="130"/>
                        <a:pt x="23" y="130"/>
                        <a:pt x="23" y="130"/>
                      </a:cubicBezTo>
                      <a:cubicBezTo>
                        <a:pt x="23" y="129"/>
                        <a:pt x="23" y="128"/>
                        <a:pt x="24" y="128"/>
                      </a:cubicBezTo>
                      <a:cubicBezTo>
                        <a:pt x="24" y="128"/>
                        <a:pt x="24" y="128"/>
                        <a:pt x="24" y="128"/>
                      </a:cubicBezTo>
                      <a:cubicBezTo>
                        <a:pt x="24" y="128"/>
                        <a:pt x="24" y="128"/>
                        <a:pt x="24" y="128"/>
                      </a:cubicBezTo>
                      <a:cubicBezTo>
                        <a:pt x="24" y="128"/>
                        <a:pt x="25" y="127"/>
                        <a:pt x="25" y="127"/>
                      </a:cubicBezTo>
                      <a:cubicBezTo>
                        <a:pt x="25" y="127"/>
                        <a:pt x="25" y="127"/>
                        <a:pt x="25" y="127"/>
                      </a:cubicBezTo>
                      <a:cubicBezTo>
                        <a:pt x="25" y="127"/>
                        <a:pt x="26" y="126"/>
                        <a:pt x="26" y="126"/>
                      </a:cubicBezTo>
                      <a:cubicBezTo>
                        <a:pt x="26" y="126"/>
                        <a:pt x="26" y="126"/>
                        <a:pt x="26" y="126"/>
                      </a:cubicBezTo>
                      <a:cubicBezTo>
                        <a:pt x="27" y="126"/>
                        <a:pt x="27" y="126"/>
                        <a:pt x="28" y="126"/>
                      </a:cubicBezTo>
                      <a:cubicBezTo>
                        <a:pt x="28" y="126"/>
                        <a:pt x="28" y="126"/>
                        <a:pt x="28" y="126"/>
                      </a:cubicBezTo>
                      <a:cubicBezTo>
                        <a:pt x="28" y="126"/>
                        <a:pt x="28" y="126"/>
                        <a:pt x="29" y="126"/>
                      </a:cubicBezTo>
                      <a:cubicBezTo>
                        <a:pt x="29" y="126"/>
                        <a:pt x="29" y="126"/>
                        <a:pt x="29" y="126"/>
                      </a:cubicBezTo>
                      <a:cubicBezTo>
                        <a:pt x="32" y="127"/>
                        <a:pt x="32" y="129"/>
                        <a:pt x="33" y="130"/>
                      </a:cubicBezTo>
                      <a:cubicBezTo>
                        <a:pt x="33" y="130"/>
                        <a:pt x="33" y="131"/>
                        <a:pt x="33" y="131"/>
                      </a:cubicBezTo>
                      <a:cubicBezTo>
                        <a:pt x="33" y="132"/>
                        <a:pt x="33" y="132"/>
                        <a:pt x="33" y="132"/>
                      </a:cubicBezTo>
                      <a:cubicBezTo>
                        <a:pt x="34" y="132"/>
                        <a:pt x="34" y="132"/>
                        <a:pt x="35" y="132"/>
                      </a:cubicBezTo>
                      <a:cubicBezTo>
                        <a:pt x="35" y="132"/>
                        <a:pt x="35" y="132"/>
                        <a:pt x="35" y="132"/>
                      </a:cubicBezTo>
                      <a:cubicBezTo>
                        <a:pt x="35" y="132"/>
                        <a:pt x="35" y="132"/>
                        <a:pt x="35" y="132"/>
                      </a:cubicBezTo>
                      <a:cubicBezTo>
                        <a:pt x="35" y="128"/>
                        <a:pt x="41" y="122"/>
                        <a:pt x="41" y="122"/>
                      </a:cubicBezTo>
                      <a:cubicBezTo>
                        <a:pt x="41" y="122"/>
                        <a:pt x="41" y="121"/>
                        <a:pt x="41" y="120"/>
                      </a:cubicBezTo>
                      <a:cubicBezTo>
                        <a:pt x="41" y="117"/>
                        <a:pt x="42" y="115"/>
                        <a:pt x="43" y="113"/>
                      </a:cubicBezTo>
                      <a:cubicBezTo>
                        <a:pt x="44" y="112"/>
                        <a:pt x="46" y="112"/>
                        <a:pt x="48" y="112"/>
                      </a:cubicBezTo>
                      <a:cubicBezTo>
                        <a:pt x="49" y="112"/>
                        <a:pt x="49" y="112"/>
                        <a:pt x="50" y="112"/>
                      </a:cubicBezTo>
                      <a:cubicBezTo>
                        <a:pt x="51" y="112"/>
                        <a:pt x="53" y="112"/>
                        <a:pt x="54" y="112"/>
                      </a:cubicBezTo>
                      <a:cubicBezTo>
                        <a:pt x="55" y="113"/>
                        <a:pt x="55" y="113"/>
                        <a:pt x="55" y="113"/>
                      </a:cubicBezTo>
                      <a:cubicBezTo>
                        <a:pt x="55" y="113"/>
                        <a:pt x="56" y="112"/>
                        <a:pt x="56" y="112"/>
                      </a:cubicBezTo>
                      <a:cubicBezTo>
                        <a:pt x="57" y="111"/>
                        <a:pt x="59" y="110"/>
                        <a:pt x="60" y="110"/>
                      </a:cubicBezTo>
                      <a:cubicBezTo>
                        <a:pt x="61" y="110"/>
                        <a:pt x="62" y="110"/>
                        <a:pt x="63" y="111"/>
                      </a:cubicBezTo>
                      <a:cubicBezTo>
                        <a:pt x="64" y="111"/>
                        <a:pt x="65" y="112"/>
                        <a:pt x="67" y="112"/>
                      </a:cubicBezTo>
                      <a:cubicBezTo>
                        <a:pt x="68" y="112"/>
                        <a:pt x="71" y="112"/>
                        <a:pt x="72" y="114"/>
                      </a:cubicBezTo>
                      <a:cubicBezTo>
                        <a:pt x="73" y="114"/>
                        <a:pt x="74" y="116"/>
                        <a:pt x="74" y="117"/>
                      </a:cubicBezTo>
                      <a:cubicBezTo>
                        <a:pt x="75" y="118"/>
                        <a:pt x="75" y="119"/>
                        <a:pt x="76" y="119"/>
                      </a:cubicBezTo>
                      <a:cubicBezTo>
                        <a:pt x="80" y="117"/>
                        <a:pt x="84" y="116"/>
                        <a:pt x="86" y="116"/>
                      </a:cubicBezTo>
                      <a:cubicBezTo>
                        <a:pt x="88" y="116"/>
                        <a:pt x="90" y="117"/>
                        <a:pt x="93" y="119"/>
                      </a:cubicBezTo>
                      <a:cubicBezTo>
                        <a:pt x="94" y="120"/>
                        <a:pt x="95" y="121"/>
                        <a:pt x="96" y="121"/>
                      </a:cubicBezTo>
                      <a:cubicBezTo>
                        <a:pt x="97" y="121"/>
                        <a:pt x="99" y="122"/>
                        <a:pt x="101" y="122"/>
                      </a:cubicBezTo>
                      <a:cubicBezTo>
                        <a:pt x="104" y="122"/>
                        <a:pt x="105" y="121"/>
                        <a:pt x="105" y="121"/>
                      </a:cubicBezTo>
                      <a:cubicBezTo>
                        <a:pt x="106" y="121"/>
                        <a:pt x="106" y="120"/>
                        <a:pt x="107" y="119"/>
                      </a:cubicBezTo>
                      <a:cubicBezTo>
                        <a:pt x="109" y="118"/>
                        <a:pt x="111" y="116"/>
                        <a:pt x="114" y="116"/>
                      </a:cubicBezTo>
                      <a:cubicBezTo>
                        <a:pt x="115" y="116"/>
                        <a:pt x="115" y="116"/>
                        <a:pt x="115" y="116"/>
                      </a:cubicBezTo>
                      <a:cubicBezTo>
                        <a:pt x="116" y="116"/>
                        <a:pt x="118" y="116"/>
                        <a:pt x="120" y="116"/>
                      </a:cubicBezTo>
                      <a:cubicBezTo>
                        <a:pt x="121" y="116"/>
                        <a:pt x="123" y="115"/>
                        <a:pt x="124" y="115"/>
                      </a:cubicBezTo>
                      <a:cubicBezTo>
                        <a:pt x="124" y="115"/>
                        <a:pt x="124" y="115"/>
                        <a:pt x="124" y="115"/>
                      </a:cubicBezTo>
                      <a:cubicBezTo>
                        <a:pt x="124" y="115"/>
                        <a:pt x="124" y="115"/>
                        <a:pt x="124" y="115"/>
                      </a:cubicBezTo>
                      <a:cubicBezTo>
                        <a:pt x="127" y="115"/>
                        <a:pt x="128" y="116"/>
                        <a:pt x="129" y="116"/>
                      </a:cubicBezTo>
                      <a:cubicBezTo>
                        <a:pt x="129" y="116"/>
                        <a:pt x="129" y="116"/>
                        <a:pt x="130" y="116"/>
                      </a:cubicBezTo>
                      <a:cubicBezTo>
                        <a:pt x="130" y="116"/>
                        <a:pt x="130" y="116"/>
                        <a:pt x="130" y="116"/>
                      </a:cubicBezTo>
                      <a:cubicBezTo>
                        <a:pt x="131" y="117"/>
                        <a:pt x="134" y="118"/>
                        <a:pt x="136" y="118"/>
                      </a:cubicBezTo>
                      <a:cubicBezTo>
                        <a:pt x="136" y="119"/>
                        <a:pt x="137" y="118"/>
                        <a:pt x="137" y="118"/>
                      </a:cubicBezTo>
                      <a:cubicBezTo>
                        <a:pt x="138" y="118"/>
                        <a:pt x="140" y="116"/>
                        <a:pt x="141" y="115"/>
                      </a:cubicBezTo>
                      <a:cubicBezTo>
                        <a:pt x="142" y="113"/>
                        <a:pt x="144" y="111"/>
                        <a:pt x="146" y="111"/>
                      </a:cubicBezTo>
                      <a:cubicBezTo>
                        <a:pt x="146" y="111"/>
                        <a:pt x="146" y="111"/>
                        <a:pt x="146" y="111"/>
                      </a:cubicBezTo>
                      <a:cubicBezTo>
                        <a:pt x="146" y="110"/>
                        <a:pt x="146" y="110"/>
                        <a:pt x="146" y="10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8" name="Freeform 1537">
                  <a:extLst>
                    <a:ext uri="{FF2B5EF4-FFF2-40B4-BE49-F238E27FC236}">
                      <a16:creationId xmlns:a16="http://schemas.microsoft.com/office/drawing/2014/main" id="{BFC5451E-701E-4095-BF1F-6B664F1B68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21" y="276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09" name="Freeform 1538">
                  <a:extLst>
                    <a:ext uri="{FF2B5EF4-FFF2-40B4-BE49-F238E27FC236}">
                      <a16:creationId xmlns:a16="http://schemas.microsoft.com/office/drawing/2014/main" id="{79EEA479-6813-4A1A-8CFA-454D556D93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22" y="2763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0" name="Freeform 1539">
                  <a:extLst>
                    <a:ext uri="{FF2B5EF4-FFF2-40B4-BE49-F238E27FC236}">
                      <a16:creationId xmlns:a16="http://schemas.microsoft.com/office/drawing/2014/main" id="{B9D6212E-B207-49A2-845C-E32448B03E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9" y="2764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1" name="Freeform 1540">
                  <a:extLst>
                    <a:ext uri="{FF2B5EF4-FFF2-40B4-BE49-F238E27FC236}">
                      <a16:creationId xmlns:a16="http://schemas.microsoft.com/office/drawing/2014/main" id="{2C2652E3-2F0D-4CC3-A550-5A43BB81ED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24" y="2761"/>
                  <a:ext cx="9" cy="2"/>
                </a:xfrm>
                <a:custGeom>
                  <a:avLst/>
                  <a:gdLst>
                    <a:gd name="T0" fmla="*/ 9 w 9"/>
                    <a:gd name="T1" fmla="*/ 0 h 3"/>
                    <a:gd name="T2" fmla="*/ 0 w 9"/>
                    <a:gd name="T3" fmla="*/ 3 h 3"/>
                    <a:gd name="T4" fmla="*/ 9 w 9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3">
                      <a:moveTo>
                        <a:pt x="9" y="0"/>
                      </a:moveTo>
                      <a:cubicBezTo>
                        <a:pt x="9" y="0"/>
                        <a:pt x="5" y="1"/>
                        <a:pt x="0" y="3"/>
                      </a:cubicBezTo>
                      <a:cubicBezTo>
                        <a:pt x="5" y="1"/>
                        <a:pt x="9" y="0"/>
                        <a:pt x="9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2" name="Freeform 1541">
                  <a:extLst>
                    <a:ext uri="{FF2B5EF4-FFF2-40B4-BE49-F238E27FC236}">
                      <a16:creationId xmlns:a16="http://schemas.microsoft.com/office/drawing/2014/main" id="{A0A14465-2DD1-4963-823A-96AA24FDE3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23" y="2763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3" name="Freeform 1542">
                  <a:extLst>
                    <a:ext uri="{FF2B5EF4-FFF2-40B4-BE49-F238E27FC236}">
                      <a16:creationId xmlns:a16="http://schemas.microsoft.com/office/drawing/2014/main" id="{88A8DF3D-CBEE-4ADD-8551-EF95E176CE7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" y="2716"/>
                  <a:ext cx="46" cy="28"/>
                </a:xfrm>
                <a:custGeom>
                  <a:avLst/>
                  <a:gdLst>
                    <a:gd name="T0" fmla="*/ 0 w 46"/>
                    <a:gd name="T1" fmla="*/ 28 h 28"/>
                    <a:gd name="T2" fmla="*/ 46 w 46"/>
                    <a:gd name="T3" fmla="*/ 0 h 28"/>
                    <a:gd name="T4" fmla="*/ 46 w 46"/>
                    <a:gd name="T5" fmla="*/ 0 h 28"/>
                    <a:gd name="T6" fmla="*/ 0 w 46"/>
                    <a:gd name="T7" fmla="*/ 28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28">
                      <a:moveTo>
                        <a:pt x="0" y="28"/>
                      </a:moveTo>
                      <a:lnTo>
                        <a:pt x="46" y="0"/>
                      </a:lnTo>
                      <a:lnTo>
                        <a:pt x="46" y="0"/>
                      </a:lnTo>
                      <a:lnTo>
                        <a:pt x="0" y="2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4" name="Freeform 1543">
                  <a:extLst>
                    <a:ext uri="{FF2B5EF4-FFF2-40B4-BE49-F238E27FC236}">
                      <a16:creationId xmlns:a16="http://schemas.microsoft.com/office/drawing/2014/main" id="{AC1DD12E-C40D-4F73-A3C0-426147665E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8" y="2764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5" name="Freeform 1544">
                  <a:extLst>
                    <a:ext uri="{FF2B5EF4-FFF2-40B4-BE49-F238E27FC236}">
                      <a16:creationId xmlns:a16="http://schemas.microsoft.com/office/drawing/2014/main" id="{E56B344F-7A4F-454F-8BAF-EF24E66733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7" y="276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6" name="Freeform 1545">
                  <a:extLst>
                    <a:ext uri="{FF2B5EF4-FFF2-40B4-BE49-F238E27FC236}">
                      <a16:creationId xmlns:a16="http://schemas.microsoft.com/office/drawing/2014/main" id="{D8800BB4-207A-473F-BAA4-B2EB833CE7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7" y="276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7" name="Freeform 1546">
                  <a:extLst>
                    <a:ext uri="{FF2B5EF4-FFF2-40B4-BE49-F238E27FC236}">
                      <a16:creationId xmlns:a16="http://schemas.microsoft.com/office/drawing/2014/main" id="{2D94C7B2-1FD5-4EC8-B882-28230B2B7B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1" y="2717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8" name="Freeform 1547">
                  <a:extLst>
                    <a:ext uri="{FF2B5EF4-FFF2-40B4-BE49-F238E27FC236}">
                      <a16:creationId xmlns:a16="http://schemas.microsoft.com/office/drawing/2014/main" id="{245CE8AF-A880-43D4-8ABF-A8246AABAD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9" y="2716"/>
                  <a:ext cx="3" cy="0"/>
                </a:xfrm>
                <a:custGeom>
                  <a:avLst/>
                  <a:gdLst>
                    <a:gd name="T0" fmla="*/ 0 w 3"/>
                    <a:gd name="T1" fmla="*/ 3 w 3"/>
                    <a:gd name="T2" fmla="*/ 0 w 3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3">
                      <a:moveTo>
                        <a:pt x="0" y="0"/>
                      </a:moveTo>
                      <a:cubicBezTo>
                        <a:pt x="1" y="0"/>
                        <a:pt x="2" y="0"/>
                        <a:pt x="3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19" name="Freeform 1548">
                  <a:extLst>
                    <a:ext uri="{FF2B5EF4-FFF2-40B4-BE49-F238E27FC236}">
                      <a16:creationId xmlns:a16="http://schemas.microsoft.com/office/drawing/2014/main" id="{3D2C6313-0477-4537-8E2D-F01B034CFB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7" y="2717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0" name="Freeform 1549">
                  <a:extLst>
                    <a:ext uri="{FF2B5EF4-FFF2-40B4-BE49-F238E27FC236}">
                      <a16:creationId xmlns:a16="http://schemas.microsoft.com/office/drawing/2014/main" id="{976C29DF-0461-4AAD-894C-09EDCB491F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9" y="2717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1" name="Freeform 1550">
                  <a:extLst>
                    <a:ext uri="{FF2B5EF4-FFF2-40B4-BE49-F238E27FC236}">
                      <a16:creationId xmlns:a16="http://schemas.microsoft.com/office/drawing/2014/main" id="{A244751F-FC33-411F-B5D5-E1ADB2BECB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3" y="2716"/>
                  <a:ext cx="2" cy="0"/>
                </a:xfrm>
                <a:custGeom>
                  <a:avLst/>
                  <a:gdLst>
                    <a:gd name="T0" fmla="*/ 2 w 2"/>
                    <a:gd name="T1" fmla="*/ 0 w 2"/>
                    <a:gd name="T2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2" name="Freeform 1551">
                  <a:extLst>
                    <a:ext uri="{FF2B5EF4-FFF2-40B4-BE49-F238E27FC236}">
                      <a16:creationId xmlns:a16="http://schemas.microsoft.com/office/drawing/2014/main" id="{F7A97E8D-006E-496A-9EE4-27370B9949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5" y="2717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3" name="Rectangle 1552">
                  <a:extLst>
                    <a:ext uri="{FF2B5EF4-FFF2-40B4-BE49-F238E27FC236}">
                      <a16:creationId xmlns:a16="http://schemas.microsoft.com/office/drawing/2014/main" id="{747DA6B0-1553-4644-A277-7EE84BC6A60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99" y="2716"/>
                  <a:ext cx="1" cy="1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4" name="Freeform 1553">
                  <a:extLst>
                    <a:ext uri="{FF2B5EF4-FFF2-40B4-BE49-F238E27FC236}">
                      <a16:creationId xmlns:a16="http://schemas.microsoft.com/office/drawing/2014/main" id="{4F6440D9-6630-48E9-813D-C57DA8916F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1" y="2826"/>
                  <a:ext cx="5" cy="1"/>
                </a:xfrm>
                <a:custGeom>
                  <a:avLst/>
                  <a:gdLst>
                    <a:gd name="T0" fmla="*/ 0 w 5"/>
                    <a:gd name="T1" fmla="*/ 0 h 1"/>
                    <a:gd name="T2" fmla="*/ 5 w 5"/>
                    <a:gd name="T3" fmla="*/ 1 h 1"/>
                    <a:gd name="T4" fmla="*/ 0 w 5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cubicBezTo>
                        <a:pt x="3" y="0"/>
                        <a:pt x="4" y="1"/>
                        <a:pt x="5" y="1"/>
                      </a:cubicBezTo>
                      <a:cubicBezTo>
                        <a:pt x="4" y="1"/>
                        <a:pt x="3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5" name="Freeform 1554">
                  <a:extLst>
                    <a:ext uri="{FF2B5EF4-FFF2-40B4-BE49-F238E27FC236}">
                      <a16:creationId xmlns:a16="http://schemas.microsoft.com/office/drawing/2014/main" id="{50C6095A-21DB-46FC-B100-267441362C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20" y="2823"/>
                  <a:ext cx="5" cy="1"/>
                </a:xfrm>
                <a:custGeom>
                  <a:avLst/>
                  <a:gdLst>
                    <a:gd name="T0" fmla="*/ 0 w 5"/>
                    <a:gd name="T1" fmla="*/ 0 h 1"/>
                    <a:gd name="T2" fmla="*/ 4 w 5"/>
                    <a:gd name="T3" fmla="*/ 0 h 1"/>
                    <a:gd name="T4" fmla="*/ 5 w 5"/>
                    <a:gd name="T5" fmla="*/ 1 h 1"/>
                    <a:gd name="T6" fmla="*/ 4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cubicBezTo>
                        <a:pt x="1" y="0"/>
                        <a:pt x="3" y="0"/>
                        <a:pt x="4" y="0"/>
                      </a:cubicBezTo>
                      <a:cubicBezTo>
                        <a:pt x="5" y="1"/>
                        <a:pt x="5" y="1"/>
                        <a:pt x="5" y="1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6" name="Freeform 1555">
                  <a:extLst>
                    <a:ext uri="{FF2B5EF4-FFF2-40B4-BE49-F238E27FC236}">
                      <a16:creationId xmlns:a16="http://schemas.microsoft.com/office/drawing/2014/main" id="{D5BB8738-80CB-45F8-B28A-1634BF49843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06" y="284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7" name="Freeform 1556">
                  <a:extLst>
                    <a:ext uri="{FF2B5EF4-FFF2-40B4-BE49-F238E27FC236}">
                      <a16:creationId xmlns:a16="http://schemas.microsoft.com/office/drawing/2014/main" id="{7A669E53-C3BE-4D38-91B9-35408912B8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83" y="2827"/>
                  <a:ext cx="4" cy="0"/>
                </a:xfrm>
                <a:custGeom>
                  <a:avLst/>
                  <a:gdLst>
                    <a:gd name="T0" fmla="*/ 0 w 5"/>
                    <a:gd name="T1" fmla="*/ 5 w 5"/>
                    <a:gd name="T2" fmla="*/ 0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5">
                      <a:moveTo>
                        <a:pt x="0" y="0"/>
                      </a:moveTo>
                      <a:cubicBezTo>
                        <a:pt x="1" y="0"/>
                        <a:pt x="3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8" name="Freeform 1557">
                  <a:extLst>
                    <a:ext uri="{FF2B5EF4-FFF2-40B4-BE49-F238E27FC236}">
                      <a16:creationId xmlns:a16="http://schemas.microsoft.com/office/drawing/2014/main" id="{BAD81FFA-AFE3-4904-8DF1-BD26ADFC2C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7" y="2827"/>
                  <a:ext cx="6" cy="1"/>
                </a:xfrm>
                <a:custGeom>
                  <a:avLst/>
                  <a:gdLst>
                    <a:gd name="T0" fmla="*/ 6 w 6"/>
                    <a:gd name="T1" fmla="*/ 2 h 2"/>
                    <a:gd name="T2" fmla="*/ 0 w 6"/>
                    <a:gd name="T3" fmla="*/ 0 h 2"/>
                    <a:gd name="T4" fmla="*/ 6 w 6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2">
                      <a:moveTo>
                        <a:pt x="6" y="2"/>
                      </a:moveTo>
                      <a:cubicBezTo>
                        <a:pt x="4" y="2"/>
                        <a:pt x="1" y="1"/>
                        <a:pt x="0" y="0"/>
                      </a:cubicBezTo>
                      <a:cubicBezTo>
                        <a:pt x="1" y="1"/>
                        <a:pt x="4" y="2"/>
                        <a:pt x="6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29" name="Freeform 1558">
                  <a:extLst>
                    <a:ext uri="{FF2B5EF4-FFF2-40B4-BE49-F238E27FC236}">
                      <a16:creationId xmlns:a16="http://schemas.microsoft.com/office/drawing/2014/main" id="{93EAF46C-3CE8-41CD-AA3E-670DCFDD22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7" y="283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0" name="Freeform 1559">
                  <a:extLst>
                    <a:ext uri="{FF2B5EF4-FFF2-40B4-BE49-F238E27FC236}">
                      <a16:creationId xmlns:a16="http://schemas.microsoft.com/office/drawing/2014/main" id="{11F9EAB2-6078-4782-A885-363687A719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5" y="2838"/>
                  <a:ext cx="0" cy="2"/>
                </a:xfrm>
                <a:custGeom>
                  <a:avLst/>
                  <a:gdLst>
                    <a:gd name="T0" fmla="*/ 0 w 1"/>
                    <a:gd name="T1" fmla="*/ 2 h 2"/>
                    <a:gd name="T2" fmla="*/ 1 w 1"/>
                    <a:gd name="T3" fmla="*/ 0 h 2"/>
                    <a:gd name="T4" fmla="*/ 1 w 1"/>
                    <a:gd name="T5" fmla="*/ 0 h 2"/>
                    <a:gd name="T6" fmla="*/ 0 w 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2">
                      <a:moveTo>
                        <a:pt x="0" y="2"/>
                      </a:move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1" name="Freeform 1560">
                  <a:extLst>
                    <a:ext uri="{FF2B5EF4-FFF2-40B4-BE49-F238E27FC236}">
                      <a16:creationId xmlns:a16="http://schemas.microsoft.com/office/drawing/2014/main" id="{EFECA553-F6E2-452C-A184-318E11B272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04" y="2842"/>
                  <a:ext cx="2" cy="0"/>
                </a:xfrm>
                <a:custGeom>
                  <a:avLst/>
                  <a:gdLst>
                    <a:gd name="T0" fmla="*/ 2 w 2"/>
                    <a:gd name="T1" fmla="*/ 2 w 2"/>
                    <a:gd name="T2" fmla="*/ 0 w 2"/>
                    <a:gd name="T3" fmla="*/ 2 w 2"/>
                    <a:gd name="T4" fmla="*/ 2 w 2"/>
                    <a:gd name="T5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  <a:cxn ang="0">
                      <a:pos x="T5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2" name="Freeform 1561">
                  <a:extLst>
                    <a:ext uri="{FF2B5EF4-FFF2-40B4-BE49-F238E27FC236}">
                      <a16:creationId xmlns:a16="http://schemas.microsoft.com/office/drawing/2014/main" id="{E53E8EAE-D10D-46EB-8FAD-A233C6CF51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9" y="2836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3" name="Freeform 1562">
                  <a:extLst>
                    <a:ext uri="{FF2B5EF4-FFF2-40B4-BE49-F238E27FC236}">
                      <a16:creationId xmlns:a16="http://schemas.microsoft.com/office/drawing/2014/main" id="{4F6CB1EC-4EE2-43AC-BE33-A11BFA6027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6" y="283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4" name="Freeform 1563">
                  <a:extLst>
                    <a:ext uri="{FF2B5EF4-FFF2-40B4-BE49-F238E27FC236}">
                      <a16:creationId xmlns:a16="http://schemas.microsoft.com/office/drawing/2014/main" id="{87FDEC2D-1C70-4583-808F-EEDBA1E902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06" y="284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5" name="Freeform 1564">
                  <a:extLst>
                    <a:ext uri="{FF2B5EF4-FFF2-40B4-BE49-F238E27FC236}">
                      <a16:creationId xmlns:a16="http://schemas.microsoft.com/office/drawing/2014/main" id="{04FAF041-0867-4D98-9987-B5E015BB44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6" y="2791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6" name="Freeform 1565">
                  <a:extLst>
                    <a:ext uri="{FF2B5EF4-FFF2-40B4-BE49-F238E27FC236}">
                      <a16:creationId xmlns:a16="http://schemas.microsoft.com/office/drawing/2014/main" id="{4D068005-687B-4013-91A0-D08E9D3290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6" y="278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7" name="Freeform 1566">
                  <a:extLst>
                    <a:ext uri="{FF2B5EF4-FFF2-40B4-BE49-F238E27FC236}">
                      <a16:creationId xmlns:a16="http://schemas.microsoft.com/office/drawing/2014/main" id="{37293CA5-38A8-483F-BE4D-86EEC5ABD4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6" y="2790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8" name="Freeform 1567">
                  <a:extLst>
                    <a:ext uri="{FF2B5EF4-FFF2-40B4-BE49-F238E27FC236}">
                      <a16:creationId xmlns:a16="http://schemas.microsoft.com/office/drawing/2014/main" id="{36DE61C8-4018-4C72-8F77-2EFF669F55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7" y="2772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39" name="Freeform 1568">
                  <a:extLst>
                    <a:ext uri="{FF2B5EF4-FFF2-40B4-BE49-F238E27FC236}">
                      <a16:creationId xmlns:a16="http://schemas.microsoft.com/office/drawing/2014/main" id="{9DDCC577-3E23-4FCA-B80D-87E0D7B144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6" y="2787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0" name="Freeform 1569">
                  <a:extLst>
                    <a:ext uri="{FF2B5EF4-FFF2-40B4-BE49-F238E27FC236}">
                      <a16:creationId xmlns:a16="http://schemas.microsoft.com/office/drawing/2014/main" id="{DA2056C9-5CCC-4AAD-BDFC-DD84D27BAC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7" y="2767"/>
                  <a:ext cx="0" cy="3"/>
                </a:xfrm>
                <a:custGeom>
                  <a:avLst/>
                  <a:gdLst>
                    <a:gd name="T0" fmla="*/ 0 h 3"/>
                    <a:gd name="T1" fmla="*/ 3 h 3"/>
                    <a:gd name="T2" fmla="*/ 0 h 3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3">
                      <a:moveTo>
                        <a:pt x="0" y="0"/>
                      </a:moveTo>
                      <a:cubicBezTo>
                        <a:pt x="0" y="1"/>
                        <a:pt x="0" y="2"/>
                        <a:pt x="0" y="3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1" name="Freeform 1570">
                  <a:extLst>
                    <a:ext uri="{FF2B5EF4-FFF2-40B4-BE49-F238E27FC236}">
                      <a16:creationId xmlns:a16="http://schemas.microsoft.com/office/drawing/2014/main" id="{F5613E45-CEC9-4E52-BD66-C5A278FA2E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6" y="2792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2" name="Freeform 1571">
                  <a:extLst>
                    <a:ext uri="{FF2B5EF4-FFF2-40B4-BE49-F238E27FC236}">
                      <a16:creationId xmlns:a16="http://schemas.microsoft.com/office/drawing/2014/main" id="{F9E64AB3-A604-49CD-8C0F-636ECC9F32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7" y="2776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3" name="Freeform 1572">
                  <a:extLst>
                    <a:ext uri="{FF2B5EF4-FFF2-40B4-BE49-F238E27FC236}">
                      <a16:creationId xmlns:a16="http://schemas.microsoft.com/office/drawing/2014/main" id="{AAB642E7-E8FD-4213-8124-1541C8891E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6" y="2785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4" name="Freeform 1573">
                  <a:extLst>
                    <a:ext uri="{FF2B5EF4-FFF2-40B4-BE49-F238E27FC236}">
                      <a16:creationId xmlns:a16="http://schemas.microsoft.com/office/drawing/2014/main" id="{69BA368F-FC9A-4DA5-89FF-2801245C43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7" y="2780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5" name="Freeform 1574">
                  <a:extLst>
                    <a:ext uri="{FF2B5EF4-FFF2-40B4-BE49-F238E27FC236}">
                      <a16:creationId xmlns:a16="http://schemas.microsoft.com/office/drawing/2014/main" id="{F3DA25D9-1825-41E1-ABE6-926B2864B1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7" y="2783"/>
                  <a:ext cx="0" cy="0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6" name="Freeform 1575">
                  <a:extLst>
                    <a:ext uri="{FF2B5EF4-FFF2-40B4-BE49-F238E27FC236}">
                      <a16:creationId xmlns:a16="http://schemas.microsoft.com/office/drawing/2014/main" id="{03B19656-B8F4-496A-A7C4-7B5908741F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6" y="279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7" name="Freeform 1576">
                  <a:extLst>
                    <a:ext uri="{FF2B5EF4-FFF2-40B4-BE49-F238E27FC236}">
                      <a16:creationId xmlns:a16="http://schemas.microsoft.com/office/drawing/2014/main" id="{AE320696-FBE6-4E85-BFB5-D415727F91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7" y="2811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8" name="Freeform 1577">
                  <a:extLst>
                    <a:ext uri="{FF2B5EF4-FFF2-40B4-BE49-F238E27FC236}">
                      <a16:creationId xmlns:a16="http://schemas.microsoft.com/office/drawing/2014/main" id="{B087C870-AAD4-48A3-8F4D-955FFCA424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" y="2812"/>
                  <a:ext cx="4" cy="0"/>
                </a:xfrm>
                <a:custGeom>
                  <a:avLst/>
                  <a:gdLst>
                    <a:gd name="T0" fmla="*/ 0 w 5"/>
                    <a:gd name="T1" fmla="*/ 5 w 5"/>
                    <a:gd name="T2" fmla="*/ 0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5">
                      <a:moveTo>
                        <a:pt x="0" y="0"/>
                      </a:moveTo>
                      <a:cubicBezTo>
                        <a:pt x="1" y="0"/>
                        <a:pt x="3" y="0"/>
                        <a:pt x="5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49" name="Freeform 1578">
                  <a:extLst>
                    <a:ext uri="{FF2B5EF4-FFF2-40B4-BE49-F238E27FC236}">
                      <a16:creationId xmlns:a16="http://schemas.microsoft.com/office/drawing/2014/main" id="{642E14B9-0A50-4D5F-908E-A0436537F1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5" y="279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0" name="Freeform 1579">
                  <a:extLst>
                    <a:ext uri="{FF2B5EF4-FFF2-40B4-BE49-F238E27FC236}">
                      <a16:creationId xmlns:a16="http://schemas.microsoft.com/office/drawing/2014/main" id="{8C825402-7769-45A9-923C-F0E1750F74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5" y="279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1" name="Freeform 1580">
                  <a:extLst>
                    <a:ext uri="{FF2B5EF4-FFF2-40B4-BE49-F238E27FC236}">
                      <a16:creationId xmlns:a16="http://schemas.microsoft.com/office/drawing/2014/main" id="{FC019374-B775-4D00-ADB9-6B5FE1DFE9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16" y="2793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2" name="Freeform 1581">
                  <a:extLst>
                    <a:ext uri="{FF2B5EF4-FFF2-40B4-BE49-F238E27FC236}">
                      <a16:creationId xmlns:a16="http://schemas.microsoft.com/office/drawing/2014/main" id="{45CC0267-2F94-4F49-9546-BE65FF00EB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" y="281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3" name="Freeform 1582">
                  <a:extLst>
                    <a:ext uri="{FF2B5EF4-FFF2-40B4-BE49-F238E27FC236}">
                      <a16:creationId xmlns:a16="http://schemas.microsoft.com/office/drawing/2014/main" id="{8649C82F-C6C0-41FA-9279-00B8F182B6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" y="281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4" name="Freeform 1583">
                  <a:extLst>
                    <a:ext uri="{FF2B5EF4-FFF2-40B4-BE49-F238E27FC236}">
                      <a16:creationId xmlns:a16="http://schemas.microsoft.com/office/drawing/2014/main" id="{E98BE61F-BEB3-4C37-BB92-BAEBC097A3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4" y="2840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5" name="Freeform 1584">
                  <a:extLst>
                    <a:ext uri="{FF2B5EF4-FFF2-40B4-BE49-F238E27FC236}">
                      <a16:creationId xmlns:a16="http://schemas.microsoft.com/office/drawing/2014/main" id="{24DFA8DD-817D-4A71-A571-76ED5A102A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91" y="2833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6" name="Freeform 1585">
                  <a:extLst>
                    <a:ext uri="{FF2B5EF4-FFF2-40B4-BE49-F238E27FC236}">
                      <a16:creationId xmlns:a16="http://schemas.microsoft.com/office/drawing/2014/main" id="{2D563090-7308-4712-965F-52844578BD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" y="2812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7" name="Freeform 1586">
                  <a:extLst>
                    <a:ext uri="{FF2B5EF4-FFF2-40B4-BE49-F238E27FC236}">
                      <a16:creationId xmlns:a16="http://schemas.microsoft.com/office/drawing/2014/main" id="{5455722B-C976-420C-943D-AC922EFBD7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73" y="2814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8" name="Rectangle 1587">
                  <a:extLst>
                    <a:ext uri="{FF2B5EF4-FFF2-40B4-BE49-F238E27FC236}">
                      <a16:creationId xmlns:a16="http://schemas.microsoft.com/office/drawing/2014/main" id="{A8E0BD9C-4D4A-4EE5-B468-8A7180BB7C4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673" y="2812"/>
                  <a:ext cx="1" cy="1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59" name="Freeform 1588">
                  <a:extLst>
                    <a:ext uri="{FF2B5EF4-FFF2-40B4-BE49-F238E27FC236}">
                      <a16:creationId xmlns:a16="http://schemas.microsoft.com/office/drawing/2014/main" id="{65D82152-AEAC-45E6-B05E-B6EA373CA7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6" y="2716"/>
                  <a:ext cx="103" cy="175"/>
                </a:xfrm>
                <a:custGeom>
                  <a:avLst/>
                  <a:gdLst>
                    <a:gd name="T0" fmla="*/ 21 w 108"/>
                    <a:gd name="T1" fmla="*/ 183 h 183"/>
                    <a:gd name="T2" fmla="*/ 22 w 108"/>
                    <a:gd name="T3" fmla="*/ 183 h 183"/>
                    <a:gd name="T4" fmla="*/ 28 w 108"/>
                    <a:gd name="T5" fmla="*/ 179 h 183"/>
                    <a:gd name="T6" fmla="*/ 32 w 108"/>
                    <a:gd name="T7" fmla="*/ 181 h 183"/>
                    <a:gd name="T8" fmla="*/ 45 w 108"/>
                    <a:gd name="T9" fmla="*/ 176 h 183"/>
                    <a:gd name="T10" fmla="*/ 55 w 108"/>
                    <a:gd name="T11" fmla="*/ 172 h 183"/>
                    <a:gd name="T12" fmla="*/ 56 w 108"/>
                    <a:gd name="T13" fmla="*/ 165 h 183"/>
                    <a:gd name="T14" fmla="*/ 64 w 108"/>
                    <a:gd name="T15" fmla="*/ 164 h 183"/>
                    <a:gd name="T16" fmla="*/ 81 w 108"/>
                    <a:gd name="T17" fmla="*/ 152 h 183"/>
                    <a:gd name="T18" fmla="*/ 83 w 108"/>
                    <a:gd name="T19" fmla="*/ 150 h 183"/>
                    <a:gd name="T20" fmla="*/ 94 w 108"/>
                    <a:gd name="T21" fmla="*/ 141 h 183"/>
                    <a:gd name="T22" fmla="*/ 94 w 108"/>
                    <a:gd name="T23" fmla="*/ 141 h 183"/>
                    <a:gd name="T24" fmla="*/ 96 w 108"/>
                    <a:gd name="T25" fmla="*/ 141 h 183"/>
                    <a:gd name="T26" fmla="*/ 91 w 108"/>
                    <a:gd name="T27" fmla="*/ 131 h 183"/>
                    <a:gd name="T28" fmla="*/ 91 w 108"/>
                    <a:gd name="T29" fmla="*/ 125 h 183"/>
                    <a:gd name="T30" fmla="*/ 88 w 108"/>
                    <a:gd name="T31" fmla="*/ 115 h 183"/>
                    <a:gd name="T32" fmla="*/ 87 w 108"/>
                    <a:gd name="T33" fmla="*/ 108 h 183"/>
                    <a:gd name="T34" fmla="*/ 91 w 108"/>
                    <a:gd name="T35" fmla="*/ 104 h 183"/>
                    <a:gd name="T36" fmla="*/ 97 w 108"/>
                    <a:gd name="T37" fmla="*/ 93 h 183"/>
                    <a:gd name="T38" fmla="*/ 108 w 108"/>
                    <a:gd name="T39" fmla="*/ 85 h 183"/>
                    <a:gd name="T40" fmla="*/ 108 w 108"/>
                    <a:gd name="T41" fmla="*/ 75 h 183"/>
                    <a:gd name="T42" fmla="*/ 24 w 108"/>
                    <a:gd name="T43" fmla="*/ 0 h 183"/>
                    <a:gd name="T44" fmla="*/ 17 w 108"/>
                    <a:gd name="T45" fmla="*/ 16 h 183"/>
                    <a:gd name="T46" fmla="*/ 17 w 108"/>
                    <a:gd name="T47" fmla="*/ 17 h 183"/>
                    <a:gd name="T48" fmla="*/ 17 w 108"/>
                    <a:gd name="T49" fmla="*/ 18 h 183"/>
                    <a:gd name="T50" fmla="*/ 21 w 108"/>
                    <a:gd name="T51" fmla="*/ 28 h 183"/>
                    <a:gd name="T52" fmla="*/ 23 w 108"/>
                    <a:gd name="T53" fmla="*/ 37 h 183"/>
                    <a:gd name="T54" fmla="*/ 19 w 108"/>
                    <a:gd name="T55" fmla="*/ 79 h 183"/>
                    <a:gd name="T56" fmla="*/ 0 w 108"/>
                    <a:gd name="T57" fmla="*/ 105 h 183"/>
                    <a:gd name="T58" fmla="*/ 0 w 108"/>
                    <a:gd name="T59" fmla="*/ 110 h 183"/>
                    <a:gd name="T60" fmla="*/ 0 w 108"/>
                    <a:gd name="T61" fmla="*/ 112 h 183"/>
                    <a:gd name="T62" fmla="*/ 1 w 108"/>
                    <a:gd name="T63" fmla="*/ 114 h 183"/>
                    <a:gd name="T64" fmla="*/ 2 w 108"/>
                    <a:gd name="T65" fmla="*/ 114 h 183"/>
                    <a:gd name="T66" fmla="*/ 5 w 108"/>
                    <a:gd name="T67" fmla="*/ 118 h 183"/>
                    <a:gd name="T68" fmla="*/ 5 w 108"/>
                    <a:gd name="T69" fmla="*/ 118 h 183"/>
                    <a:gd name="T70" fmla="*/ 5 w 108"/>
                    <a:gd name="T71" fmla="*/ 118 h 183"/>
                    <a:gd name="T72" fmla="*/ 7 w 108"/>
                    <a:gd name="T73" fmla="*/ 118 h 183"/>
                    <a:gd name="T74" fmla="*/ 9 w 108"/>
                    <a:gd name="T75" fmla="*/ 119 h 183"/>
                    <a:gd name="T76" fmla="*/ 14 w 108"/>
                    <a:gd name="T77" fmla="*/ 131 h 183"/>
                    <a:gd name="T78" fmla="*/ 15 w 108"/>
                    <a:gd name="T79" fmla="*/ 141 h 183"/>
                    <a:gd name="T80" fmla="*/ 21 w 108"/>
                    <a:gd name="T81" fmla="*/ 156 h 183"/>
                    <a:gd name="T82" fmla="*/ 9 w 108"/>
                    <a:gd name="T83" fmla="*/ 158 h 183"/>
                    <a:gd name="T84" fmla="*/ 6 w 108"/>
                    <a:gd name="T85" fmla="*/ 159 h 183"/>
                    <a:gd name="T86" fmla="*/ 11 w 108"/>
                    <a:gd name="T87" fmla="*/ 167 h 183"/>
                    <a:gd name="T88" fmla="*/ 18 w 108"/>
                    <a:gd name="T89" fmla="*/ 177 h 183"/>
                    <a:gd name="T90" fmla="*/ 19 w 108"/>
                    <a:gd name="T91" fmla="*/ 179 h 183"/>
                    <a:gd name="T92" fmla="*/ 21 w 108"/>
                    <a:gd name="T93" fmla="*/ 182 h 1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08" h="183">
                      <a:moveTo>
                        <a:pt x="21" y="182"/>
                      </a:moveTo>
                      <a:cubicBezTo>
                        <a:pt x="21" y="183"/>
                        <a:pt x="21" y="183"/>
                        <a:pt x="21" y="183"/>
                      </a:cubicBezTo>
                      <a:cubicBezTo>
                        <a:pt x="21" y="183"/>
                        <a:pt x="21" y="183"/>
                        <a:pt x="21" y="183"/>
                      </a:cubicBezTo>
                      <a:cubicBezTo>
                        <a:pt x="22" y="183"/>
                        <a:pt x="22" y="183"/>
                        <a:pt x="22" y="183"/>
                      </a:cubicBezTo>
                      <a:cubicBezTo>
                        <a:pt x="22" y="183"/>
                        <a:pt x="24" y="182"/>
                        <a:pt x="25" y="181"/>
                      </a:cubicBezTo>
                      <a:cubicBezTo>
                        <a:pt x="26" y="179"/>
                        <a:pt x="27" y="179"/>
                        <a:pt x="28" y="179"/>
                      </a:cubicBezTo>
                      <a:cubicBezTo>
                        <a:pt x="29" y="179"/>
                        <a:pt x="30" y="180"/>
                        <a:pt x="31" y="180"/>
                      </a:cubicBezTo>
                      <a:cubicBezTo>
                        <a:pt x="32" y="180"/>
                        <a:pt x="32" y="181"/>
                        <a:pt x="32" y="181"/>
                      </a:cubicBezTo>
                      <a:cubicBezTo>
                        <a:pt x="34" y="178"/>
                        <a:pt x="39" y="177"/>
                        <a:pt x="42" y="177"/>
                      </a:cubicBezTo>
                      <a:cubicBezTo>
                        <a:pt x="43" y="177"/>
                        <a:pt x="45" y="177"/>
                        <a:pt x="45" y="176"/>
                      </a:cubicBezTo>
                      <a:cubicBezTo>
                        <a:pt x="47" y="176"/>
                        <a:pt x="47" y="176"/>
                        <a:pt x="47" y="176"/>
                      </a:cubicBezTo>
                      <a:cubicBezTo>
                        <a:pt x="49" y="175"/>
                        <a:pt x="53" y="173"/>
                        <a:pt x="55" y="172"/>
                      </a:cubicBezTo>
                      <a:cubicBezTo>
                        <a:pt x="54" y="171"/>
                        <a:pt x="54" y="171"/>
                        <a:pt x="54" y="171"/>
                      </a:cubicBezTo>
                      <a:cubicBezTo>
                        <a:pt x="54" y="170"/>
                        <a:pt x="53" y="167"/>
                        <a:pt x="56" y="165"/>
                      </a:cubicBezTo>
                      <a:cubicBezTo>
                        <a:pt x="57" y="164"/>
                        <a:pt x="59" y="164"/>
                        <a:pt x="61" y="164"/>
                      </a:cubicBezTo>
                      <a:cubicBezTo>
                        <a:pt x="64" y="164"/>
                        <a:pt x="64" y="164"/>
                        <a:pt x="64" y="164"/>
                      </a:cubicBezTo>
                      <a:cubicBezTo>
                        <a:pt x="67" y="164"/>
                        <a:pt x="70" y="164"/>
                        <a:pt x="71" y="162"/>
                      </a:cubicBezTo>
                      <a:cubicBezTo>
                        <a:pt x="74" y="159"/>
                        <a:pt x="78" y="155"/>
                        <a:pt x="81" y="152"/>
                      </a:cubicBezTo>
                      <a:cubicBezTo>
                        <a:pt x="81" y="152"/>
                        <a:pt x="82" y="151"/>
                        <a:pt x="82" y="151"/>
                      </a:cubicBezTo>
                      <a:cubicBezTo>
                        <a:pt x="83" y="151"/>
                        <a:pt x="83" y="151"/>
                        <a:pt x="83" y="150"/>
                      </a:cubicBezTo>
                      <a:cubicBezTo>
                        <a:pt x="83" y="149"/>
                        <a:pt x="83" y="147"/>
                        <a:pt x="85" y="145"/>
                      </a:cubicBezTo>
                      <a:cubicBezTo>
                        <a:pt x="87" y="144"/>
                        <a:pt x="91" y="141"/>
                        <a:pt x="94" y="141"/>
                      </a:cubicBezTo>
                      <a:cubicBezTo>
                        <a:pt x="94" y="141"/>
                        <a:pt x="94" y="141"/>
                        <a:pt x="94" y="141"/>
                      </a:cubicBezTo>
                      <a:cubicBezTo>
                        <a:pt x="94" y="141"/>
                        <a:pt x="94" y="141"/>
                        <a:pt x="94" y="141"/>
                      </a:cubicBezTo>
                      <a:cubicBezTo>
                        <a:pt x="95" y="141"/>
                        <a:pt x="95" y="141"/>
                        <a:pt x="95" y="141"/>
                      </a:cubicBezTo>
                      <a:cubicBezTo>
                        <a:pt x="95" y="141"/>
                        <a:pt x="95" y="141"/>
                        <a:pt x="96" y="141"/>
                      </a:cubicBezTo>
                      <a:cubicBezTo>
                        <a:pt x="96" y="139"/>
                        <a:pt x="96" y="139"/>
                        <a:pt x="96" y="139"/>
                      </a:cubicBezTo>
                      <a:cubicBezTo>
                        <a:pt x="94" y="138"/>
                        <a:pt x="91" y="135"/>
                        <a:pt x="91" y="131"/>
                      </a:cubicBezTo>
                      <a:cubicBezTo>
                        <a:pt x="91" y="130"/>
                        <a:pt x="91" y="129"/>
                        <a:pt x="91" y="128"/>
                      </a:cubicBezTo>
                      <a:cubicBezTo>
                        <a:pt x="91" y="127"/>
                        <a:pt x="91" y="125"/>
                        <a:pt x="91" y="125"/>
                      </a:cubicBezTo>
                      <a:cubicBezTo>
                        <a:pt x="89" y="125"/>
                        <a:pt x="87" y="124"/>
                        <a:pt x="86" y="122"/>
                      </a:cubicBezTo>
                      <a:cubicBezTo>
                        <a:pt x="85" y="120"/>
                        <a:pt x="86" y="117"/>
                        <a:pt x="88" y="115"/>
                      </a:cubicBezTo>
                      <a:cubicBezTo>
                        <a:pt x="88" y="115"/>
                        <a:pt x="88" y="114"/>
                        <a:pt x="87" y="113"/>
                      </a:cubicBezTo>
                      <a:cubicBezTo>
                        <a:pt x="87" y="111"/>
                        <a:pt x="86" y="109"/>
                        <a:pt x="87" y="108"/>
                      </a:cubicBezTo>
                      <a:cubicBezTo>
                        <a:pt x="87" y="107"/>
                        <a:pt x="88" y="106"/>
                        <a:pt x="90" y="106"/>
                      </a:cubicBezTo>
                      <a:cubicBezTo>
                        <a:pt x="91" y="106"/>
                        <a:pt x="91" y="106"/>
                        <a:pt x="91" y="104"/>
                      </a:cubicBezTo>
                      <a:cubicBezTo>
                        <a:pt x="91" y="102"/>
                        <a:pt x="91" y="99"/>
                        <a:pt x="95" y="98"/>
                      </a:cubicBezTo>
                      <a:cubicBezTo>
                        <a:pt x="96" y="98"/>
                        <a:pt x="97" y="97"/>
                        <a:pt x="97" y="93"/>
                      </a:cubicBezTo>
                      <a:cubicBezTo>
                        <a:pt x="97" y="89"/>
                        <a:pt x="104" y="86"/>
                        <a:pt x="108" y="85"/>
                      </a:cubicBezTo>
                      <a:cubicBezTo>
                        <a:pt x="108" y="85"/>
                        <a:pt x="108" y="85"/>
                        <a:pt x="108" y="85"/>
                      </a:cubicBezTo>
                      <a:cubicBezTo>
                        <a:pt x="108" y="84"/>
                        <a:pt x="108" y="81"/>
                        <a:pt x="108" y="78"/>
                      </a:cubicBezTo>
                      <a:cubicBezTo>
                        <a:pt x="108" y="77"/>
                        <a:pt x="108" y="76"/>
                        <a:pt x="108" y="75"/>
                      </a:cubicBezTo>
                      <a:cubicBezTo>
                        <a:pt x="108" y="45"/>
                        <a:pt x="108" y="45"/>
                        <a:pt x="108" y="45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6" y="10"/>
                        <a:pt x="17" y="14"/>
                        <a:pt x="17" y="16"/>
                      </a:cubicBezTo>
                      <a:cubicBezTo>
                        <a:pt x="17" y="16"/>
                        <a:pt x="17" y="16"/>
                        <a:pt x="17" y="16"/>
                      </a:cubicBezTo>
                      <a:cubicBezTo>
                        <a:pt x="17" y="17"/>
                        <a:pt x="17" y="17"/>
                        <a:pt x="17" y="17"/>
                      </a:cubicBezTo>
                      <a:cubicBezTo>
                        <a:pt x="17" y="17"/>
                        <a:pt x="17" y="17"/>
                        <a:pt x="17" y="17"/>
                      </a:cubicBezTo>
                      <a:cubicBezTo>
                        <a:pt x="17" y="18"/>
                        <a:pt x="17" y="18"/>
                        <a:pt x="17" y="18"/>
                      </a:cubicBezTo>
                      <a:cubicBezTo>
                        <a:pt x="17" y="18"/>
                        <a:pt x="18" y="20"/>
                        <a:pt x="18" y="21"/>
                      </a:cubicBezTo>
                      <a:cubicBezTo>
                        <a:pt x="20" y="23"/>
                        <a:pt x="22" y="25"/>
                        <a:pt x="21" y="28"/>
                      </a:cubicBezTo>
                      <a:cubicBezTo>
                        <a:pt x="21" y="30"/>
                        <a:pt x="22" y="30"/>
                        <a:pt x="22" y="31"/>
                      </a:cubicBezTo>
                      <a:cubicBezTo>
                        <a:pt x="23" y="32"/>
                        <a:pt x="24" y="34"/>
                        <a:pt x="23" y="37"/>
                      </a:cubicBezTo>
                      <a:cubicBezTo>
                        <a:pt x="22" y="42"/>
                        <a:pt x="21" y="46"/>
                        <a:pt x="21" y="49"/>
                      </a:cubicBezTo>
                      <a:cubicBezTo>
                        <a:pt x="21" y="77"/>
                        <a:pt x="20" y="78"/>
                        <a:pt x="19" y="79"/>
                      </a:cubicBezTo>
                      <a:cubicBezTo>
                        <a:pt x="18" y="80"/>
                        <a:pt x="3" y="95"/>
                        <a:pt x="2" y="100"/>
                      </a:cubicBezTo>
                      <a:cubicBezTo>
                        <a:pt x="2" y="103"/>
                        <a:pt x="1" y="104"/>
                        <a:pt x="0" y="105"/>
                      </a:cubicBezTo>
                      <a:cubicBezTo>
                        <a:pt x="0" y="106"/>
                        <a:pt x="0" y="106"/>
                        <a:pt x="0" y="109"/>
                      </a:cubicBezTo>
                      <a:cubicBezTo>
                        <a:pt x="0" y="110"/>
                        <a:pt x="0" y="110"/>
                        <a:pt x="0" y="110"/>
                      </a:cubicBezTo>
                      <a:cubicBezTo>
                        <a:pt x="0" y="111"/>
                        <a:pt x="0" y="111"/>
                        <a:pt x="0" y="111"/>
                      </a:cubicBezTo>
                      <a:cubicBezTo>
                        <a:pt x="0" y="112"/>
                        <a:pt x="0" y="112"/>
                        <a:pt x="0" y="112"/>
                      </a:cubicBezTo>
                      <a:cubicBezTo>
                        <a:pt x="0" y="112"/>
                        <a:pt x="0" y="112"/>
                        <a:pt x="1" y="113"/>
                      </a:cubicBezTo>
                      <a:cubicBezTo>
                        <a:pt x="1" y="113"/>
                        <a:pt x="1" y="113"/>
                        <a:pt x="1" y="114"/>
                      </a:cubicBezTo>
                      <a:cubicBezTo>
                        <a:pt x="1" y="114"/>
                        <a:pt x="1" y="114"/>
                        <a:pt x="1" y="114"/>
                      </a:cubicBezTo>
                      <a:cubicBezTo>
                        <a:pt x="2" y="114"/>
                        <a:pt x="2" y="114"/>
                        <a:pt x="2" y="114"/>
                      </a:cubicBezTo>
                      <a:cubicBezTo>
                        <a:pt x="2" y="115"/>
                        <a:pt x="3" y="115"/>
                        <a:pt x="3" y="116"/>
                      </a:cubicBezTo>
                      <a:cubicBezTo>
                        <a:pt x="4" y="117"/>
                        <a:pt x="4" y="118"/>
                        <a:pt x="5" y="118"/>
                      </a:cubicBezTo>
                      <a:cubicBezTo>
                        <a:pt x="5" y="118"/>
                        <a:pt x="5" y="118"/>
                        <a:pt x="5" y="118"/>
                      </a:cubicBezTo>
                      <a:cubicBezTo>
                        <a:pt x="5" y="118"/>
                        <a:pt x="5" y="118"/>
                        <a:pt x="5" y="118"/>
                      </a:cubicBezTo>
                      <a:cubicBezTo>
                        <a:pt x="5" y="118"/>
                        <a:pt x="5" y="118"/>
                        <a:pt x="5" y="118"/>
                      </a:cubicBezTo>
                      <a:cubicBezTo>
                        <a:pt x="5" y="118"/>
                        <a:pt x="5" y="118"/>
                        <a:pt x="5" y="118"/>
                      </a:cubicBezTo>
                      <a:cubicBezTo>
                        <a:pt x="5" y="118"/>
                        <a:pt x="6" y="118"/>
                        <a:pt x="6" y="118"/>
                      </a:cubicBezTo>
                      <a:cubicBezTo>
                        <a:pt x="7" y="118"/>
                        <a:pt x="7" y="118"/>
                        <a:pt x="7" y="118"/>
                      </a:cubicBezTo>
                      <a:cubicBezTo>
                        <a:pt x="7" y="118"/>
                        <a:pt x="7" y="118"/>
                        <a:pt x="7" y="118"/>
                      </a:cubicBezTo>
                      <a:cubicBezTo>
                        <a:pt x="7" y="119"/>
                        <a:pt x="8" y="119"/>
                        <a:pt x="9" y="119"/>
                      </a:cubicBezTo>
                      <a:cubicBezTo>
                        <a:pt x="9" y="120"/>
                        <a:pt x="9" y="120"/>
                        <a:pt x="10" y="120"/>
                      </a:cubicBezTo>
                      <a:cubicBezTo>
                        <a:pt x="12" y="123"/>
                        <a:pt x="14" y="128"/>
                        <a:pt x="14" y="131"/>
                      </a:cubicBezTo>
                      <a:cubicBezTo>
                        <a:pt x="14" y="132"/>
                        <a:pt x="14" y="133"/>
                        <a:pt x="15" y="134"/>
                      </a:cubicBezTo>
                      <a:cubicBezTo>
                        <a:pt x="15" y="135"/>
                        <a:pt x="16" y="137"/>
                        <a:pt x="15" y="141"/>
                      </a:cubicBezTo>
                      <a:cubicBezTo>
                        <a:pt x="15" y="145"/>
                        <a:pt x="18" y="152"/>
                        <a:pt x="19" y="153"/>
                      </a:cubicBezTo>
                      <a:cubicBezTo>
                        <a:pt x="21" y="154"/>
                        <a:pt x="21" y="155"/>
                        <a:pt x="21" y="156"/>
                      </a:cubicBezTo>
                      <a:cubicBezTo>
                        <a:pt x="20" y="158"/>
                        <a:pt x="18" y="159"/>
                        <a:pt x="13" y="158"/>
                      </a:cubicBezTo>
                      <a:cubicBezTo>
                        <a:pt x="12" y="158"/>
                        <a:pt x="11" y="158"/>
                        <a:pt x="9" y="158"/>
                      </a:cubicBezTo>
                      <a:cubicBezTo>
                        <a:pt x="7" y="158"/>
                        <a:pt x="6" y="158"/>
                        <a:pt x="6" y="158"/>
                      </a:cubicBezTo>
                      <a:cubicBezTo>
                        <a:pt x="6" y="159"/>
                        <a:pt x="6" y="159"/>
                        <a:pt x="6" y="159"/>
                      </a:cubicBezTo>
                      <a:cubicBezTo>
                        <a:pt x="5" y="160"/>
                        <a:pt x="5" y="162"/>
                        <a:pt x="8" y="164"/>
                      </a:cubicBezTo>
                      <a:cubicBezTo>
                        <a:pt x="9" y="165"/>
                        <a:pt x="10" y="166"/>
                        <a:pt x="11" y="167"/>
                      </a:cubicBezTo>
                      <a:cubicBezTo>
                        <a:pt x="14" y="169"/>
                        <a:pt x="17" y="171"/>
                        <a:pt x="18" y="175"/>
                      </a:cubicBezTo>
                      <a:cubicBezTo>
                        <a:pt x="18" y="175"/>
                        <a:pt x="18" y="176"/>
                        <a:pt x="18" y="177"/>
                      </a:cubicBezTo>
                      <a:cubicBezTo>
                        <a:pt x="18" y="177"/>
                        <a:pt x="18" y="177"/>
                        <a:pt x="18" y="177"/>
                      </a:cubicBezTo>
                      <a:cubicBezTo>
                        <a:pt x="19" y="178"/>
                        <a:pt x="19" y="179"/>
                        <a:pt x="19" y="179"/>
                      </a:cubicBezTo>
                      <a:cubicBezTo>
                        <a:pt x="19" y="179"/>
                        <a:pt x="19" y="179"/>
                        <a:pt x="19" y="179"/>
                      </a:cubicBezTo>
                      <a:cubicBezTo>
                        <a:pt x="20" y="181"/>
                        <a:pt x="20" y="182"/>
                        <a:pt x="21" y="18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0" name="Freeform 1589">
                  <a:extLst>
                    <a:ext uri="{FF2B5EF4-FFF2-40B4-BE49-F238E27FC236}">
                      <a16:creationId xmlns:a16="http://schemas.microsoft.com/office/drawing/2014/main" id="{98D38D11-D1CA-451D-A7B9-87E816417E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9" y="2716"/>
                  <a:ext cx="80" cy="43"/>
                </a:xfrm>
                <a:custGeom>
                  <a:avLst/>
                  <a:gdLst>
                    <a:gd name="T0" fmla="*/ 0 w 80"/>
                    <a:gd name="T1" fmla="*/ 0 h 43"/>
                    <a:gd name="T2" fmla="*/ 80 w 80"/>
                    <a:gd name="T3" fmla="*/ 43 h 43"/>
                    <a:gd name="T4" fmla="*/ 80 w 80"/>
                    <a:gd name="T5" fmla="*/ 43 h 43"/>
                    <a:gd name="T6" fmla="*/ 0 w 80"/>
                    <a:gd name="T7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0" h="43">
                      <a:moveTo>
                        <a:pt x="0" y="0"/>
                      </a:moveTo>
                      <a:lnTo>
                        <a:pt x="80" y="43"/>
                      </a:lnTo>
                      <a:lnTo>
                        <a:pt x="80" y="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1" name="Freeform 1590">
                  <a:extLst>
                    <a:ext uri="{FF2B5EF4-FFF2-40B4-BE49-F238E27FC236}">
                      <a16:creationId xmlns:a16="http://schemas.microsoft.com/office/drawing/2014/main" id="{0667F11B-3C9F-4CF7-83A7-0F3869EFDF9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1" y="2716"/>
                  <a:ext cx="8" cy="4"/>
                </a:xfrm>
                <a:custGeom>
                  <a:avLst/>
                  <a:gdLst>
                    <a:gd name="T0" fmla="*/ 0 w 8"/>
                    <a:gd name="T1" fmla="*/ 4 h 4"/>
                    <a:gd name="T2" fmla="*/ 8 w 8"/>
                    <a:gd name="T3" fmla="*/ 0 h 4"/>
                    <a:gd name="T4" fmla="*/ 0 w 8"/>
                    <a:gd name="T5" fmla="*/ 4 h 4"/>
                    <a:gd name="T6" fmla="*/ 0 w 8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4">
                      <a:moveTo>
                        <a:pt x="0" y="4"/>
                      </a:moveTo>
                      <a:lnTo>
                        <a:pt x="8" y="0"/>
                      </a:lnTo>
                      <a:lnTo>
                        <a:pt x="0" y="4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2" name="Freeform 1591">
                  <a:extLst>
                    <a:ext uri="{FF2B5EF4-FFF2-40B4-BE49-F238E27FC236}">
                      <a16:creationId xmlns:a16="http://schemas.microsoft.com/office/drawing/2014/main" id="{5DD04AA9-2691-495D-AD03-598D9206D1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06" y="2850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3" name="Freeform 1592">
                  <a:extLst>
                    <a:ext uri="{FF2B5EF4-FFF2-40B4-BE49-F238E27FC236}">
                      <a16:creationId xmlns:a16="http://schemas.microsoft.com/office/drawing/2014/main" id="{12EFB795-F1D1-427A-B1E2-7423226BA7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6" y="2890"/>
                  <a:ext cx="0" cy="1"/>
                </a:xfrm>
                <a:custGeom>
                  <a:avLst/>
                  <a:gdLst>
                    <a:gd name="T0" fmla="*/ 0 h 1"/>
                    <a:gd name="T1" fmla="*/ 0 h 1"/>
                    <a:gd name="T2" fmla="*/ 0 h 1"/>
                    <a:gd name="T3" fmla="*/ 0 h 1"/>
                    <a:gd name="T4" fmla="*/ 1 h 1"/>
                    <a:gd name="T5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  <a:cxn ang="0">
                      <a:pos x="0" y="T5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4" name="Freeform 1593">
                  <a:extLst>
                    <a:ext uri="{FF2B5EF4-FFF2-40B4-BE49-F238E27FC236}">
                      <a16:creationId xmlns:a16="http://schemas.microsoft.com/office/drawing/2014/main" id="{F29BC618-6C14-4D0F-8AB8-43DB8907F8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97" y="2850"/>
                  <a:ext cx="9" cy="4"/>
                </a:xfrm>
                <a:custGeom>
                  <a:avLst/>
                  <a:gdLst>
                    <a:gd name="T0" fmla="*/ 9 w 9"/>
                    <a:gd name="T1" fmla="*/ 0 h 4"/>
                    <a:gd name="T2" fmla="*/ 0 w 9"/>
                    <a:gd name="T3" fmla="*/ 4 h 4"/>
                    <a:gd name="T4" fmla="*/ 9 w 9"/>
                    <a:gd name="T5" fmla="*/ 0 h 4"/>
                    <a:gd name="T6" fmla="*/ 9 w 9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4">
                      <a:moveTo>
                        <a:pt x="9" y="0"/>
                      </a:moveTo>
                      <a:cubicBezTo>
                        <a:pt x="6" y="0"/>
                        <a:pt x="2" y="3"/>
                        <a:pt x="0" y="4"/>
                      </a:cubicBezTo>
                      <a:cubicBezTo>
                        <a:pt x="2" y="3"/>
                        <a:pt x="6" y="0"/>
                        <a:pt x="9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5" name="Freeform 1594">
                  <a:extLst>
                    <a:ext uri="{FF2B5EF4-FFF2-40B4-BE49-F238E27FC236}">
                      <a16:creationId xmlns:a16="http://schemas.microsoft.com/office/drawing/2014/main" id="{17F42117-5273-4D5C-BEF1-E957C819D2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6" y="289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0 w 1"/>
                    <a:gd name="T3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6" name="Freeform 1595">
                  <a:extLst>
                    <a:ext uri="{FF2B5EF4-FFF2-40B4-BE49-F238E27FC236}">
                      <a16:creationId xmlns:a16="http://schemas.microsoft.com/office/drawing/2014/main" id="{6861AA6A-A470-4FB6-8E1B-1BE78E12D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8" y="2825"/>
                  <a:ext cx="3" cy="3"/>
                </a:xfrm>
                <a:custGeom>
                  <a:avLst/>
                  <a:gdLst>
                    <a:gd name="T0" fmla="*/ 3 w 3"/>
                    <a:gd name="T1" fmla="*/ 4 h 4"/>
                    <a:gd name="T2" fmla="*/ 1 w 3"/>
                    <a:gd name="T3" fmla="*/ 2 h 4"/>
                    <a:gd name="T4" fmla="*/ 0 w 3"/>
                    <a:gd name="T5" fmla="*/ 0 h 4"/>
                    <a:gd name="T6" fmla="*/ 1 w 3"/>
                    <a:gd name="T7" fmla="*/ 2 h 4"/>
                    <a:gd name="T8" fmla="*/ 2 w 3"/>
                    <a:gd name="T9" fmla="*/ 4 h 4"/>
                    <a:gd name="T10" fmla="*/ 3 w 3"/>
                    <a:gd name="T11" fmla="*/ 4 h 4"/>
                    <a:gd name="T12" fmla="*/ 3 w 3"/>
                    <a:gd name="T13" fmla="*/ 4 h 4"/>
                    <a:gd name="T14" fmla="*/ 3 w 3"/>
                    <a:gd name="T15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" h="4">
                      <a:moveTo>
                        <a:pt x="3" y="4"/>
                      </a:moveTo>
                      <a:cubicBezTo>
                        <a:pt x="2" y="4"/>
                        <a:pt x="2" y="3"/>
                        <a:pt x="1" y="2"/>
                      </a:cubicBez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1"/>
                        <a:pt x="1" y="1"/>
                        <a:pt x="1" y="2"/>
                      </a:cubicBezTo>
                      <a:cubicBezTo>
                        <a:pt x="2" y="3"/>
                        <a:pt x="2" y="4"/>
                        <a:pt x="2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ubicBezTo>
                        <a:pt x="3" y="4"/>
                        <a:pt x="3" y="4"/>
                        <a:pt x="3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7" name="Freeform 1596">
                  <a:extLst>
                    <a:ext uri="{FF2B5EF4-FFF2-40B4-BE49-F238E27FC236}">
                      <a16:creationId xmlns:a16="http://schemas.microsoft.com/office/drawing/2014/main" id="{C856FFA5-8C09-4947-91DB-CCAD913883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" y="2828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8" name="Freeform 1597">
                  <a:extLst>
                    <a:ext uri="{FF2B5EF4-FFF2-40B4-BE49-F238E27FC236}">
                      <a16:creationId xmlns:a16="http://schemas.microsoft.com/office/drawing/2014/main" id="{A5F7756C-97D7-43E0-AF67-176E8518E35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6" y="2823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0 h 2"/>
                    <a:gd name="T4" fmla="*/ 1 w 1"/>
                    <a:gd name="T5" fmla="*/ 1 h 2"/>
                    <a:gd name="T6" fmla="*/ 1 w 1"/>
                    <a:gd name="T7" fmla="*/ 2 h 2"/>
                    <a:gd name="T8" fmla="*/ 1 w 1"/>
                    <a:gd name="T9" fmla="*/ 1 h 2"/>
                    <a:gd name="T10" fmla="*/ 0 w 1"/>
                    <a:gd name="T11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1"/>
                      </a:cubicBezTo>
                      <a:cubicBezTo>
                        <a:pt x="1" y="1"/>
                        <a:pt x="1" y="1"/>
                        <a:pt x="1" y="2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69" name="Freeform 1598">
                  <a:extLst>
                    <a:ext uri="{FF2B5EF4-FFF2-40B4-BE49-F238E27FC236}">
                      <a16:creationId xmlns:a16="http://schemas.microsoft.com/office/drawing/2014/main" id="{813F3507-3618-4298-9964-11D349EC0A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1" y="2828"/>
                  <a:ext cx="1" cy="0"/>
                </a:xfrm>
                <a:custGeom>
                  <a:avLst/>
                  <a:gdLst>
                    <a:gd name="T0" fmla="*/ 0 w 1"/>
                    <a:gd name="T1" fmla="*/ 0 w 1"/>
                    <a:gd name="T2" fmla="*/ 1 w 1"/>
                    <a:gd name="T3" fmla="*/ 1 w 1"/>
                    <a:gd name="T4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0" name="Freeform 1599">
                  <a:extLst>
                    <a:ext uri="{FF2B5EF4-FFF2-40B4-BE49-F238E27FC236}">
                      <a16:creationId xmlns:a16="http://schemas.microsoft.com/office/drawing/2014/main" id="{A7E722C6-3DF7-48EB-A918-16B4115AD1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3" y="2883"/>
                  <a:ext cx="0" cy="2"/>
                </a:xfrm>
                <a:custGeom>
                  <a:avLst/>
                  <a:gdLst>
                    <a:gd name="T0" fmla="*/ 2 h 2"/>
                    <a:gd name="T1" fmla="*/ 0 h 2"/>
                    <a:gd name="T2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1" name="Freeform 1600">
                  <a:extLst>
                    <a:ext uri="{FF2B5EF4-FFF2-40B4-BE49-F238E27FC236}">
                      <a16:creationId xmlns:a16="http://schemas.microsoft.com/office/drawing/2014/main" id="{7A4B5DBB-9A44-4516-A8E4-96A2EE989A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4" y="2887"/>
                  <a:ext cx="2" cy="3"/>
                </a:xfrm>
                <a:custGeom>
                  <a:avLst/>
                  <a:gdLst>
                    <a:gd name="T0" fmla="*/ 0 w 2"/>
                    <a:gd name="T1" fmla="*/ 0 h 3"/>
                    <a:gd name="T2" fmla="*/ 2 w 2"/>
                    <a:gd name="T3" fmla="*/ 3 h 3"/>
                    <a:gd name="T4" fmla="*/ 2 w 2"/>
                    <a:gd name="T5" fmla="*/ 3 h 3"/>
                    <a:gd name="T6" fmla="*/ 0 w 2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3">
                      <a:moveTo>
                        <a:pt x="0" y="0"/>
                      </a:moveTo>
                      <a:cubicBezTo>
                        <a:pt x="1" y="2"/>
                        <a:pt x="1" y="3"/>
                        <a:pt x="2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1" y="3"/>
                        <a:pt x="1" y="2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2" name="Freeform 1601">
                  <a:extLst>
                    <a:ext uri="{FF2B5EF4-FFF2-40B4-BE49-F238E27FC236}">
                      <a16:creationId xmlns:a16="http://schemas.microsoft.com/office/drawing/2014/main" id="{A1332FBD-DF69-4D79-BF7C-20850E0069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3" y="2885"/>
                  <a:ext cx="1" cy="2"/>
                </a:xfrm>
                <a:custGeom>
                  <a:avLst/>
                  <a:gdLst>
                    <a:gd name="T0" fmla="*/ 1 w 1"/>
                    <a:gd name="T1" fmla="*/ 2 h 2"/>
                    <a:gd name="T2" fmla="*/ 0 w 1"/>
                    <a:gd name="T3" fmla="*/ 0 h 2"/>
                    <a:gd name="T4" fmla="*/ 1 w 1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2"/>
                      </a:moveTo>
                      <a:cubicBezTo>
                        <a:pt x="1" y="2"/>
                        <a:pt x="1" y="1"/>
                        <a:pt x="0" y="0"/>
                      </a:cubicBezTo>
                      <a:cubicBezTo>
                        <a:pt x="1" y="1"/>
                        <a:pt x="1" y="2"/>
                        <a:pt x="1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3" name="Freeform 1602">
                  <a:extLst>
                    <a:ext uri="{FF2B5EF4-FFF2-40B4-BE49-F238E27FC236}">
                      <a16:creationId xmlns:a16="http://schemas.microsoft.com/office/drawing/2014/main" id="{6725A457-BAD1-4540-9BA9-AD0B69A01B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3" y="2828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0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0" y="1"/>
                        <a:pt x="1" y="1"/>
                        <a:pt x="2" y="1"/>
                      </a:cubicBezTo>
                      <a:cubicBezTo>
                        <a:pt x="1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4" name="Freeform 1603">
                  <a:extLst>
                    <a:ext uri="{FF2B5EF4-FFF2-40B4-BE49-F238E27FC236}">
                      <a16:creationId xmlns:a16="http://schemas.microsoft.com/office/drawing/2014/main" id="{A2C1CE60-D247-44C9-8701-9DD71EDBA2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6" y="289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5" name="Freeform 1604">
                  <a:extLst>
                    <a:ext uri="{FF2B5EF4-FFF2-40B4-BE49-F238E27FC236}">
                      <a16:creationId xmlns:a16="http://schemas.microsoft.com/office/drawing/2014/main" id="{015E42BD-CE76-468E-A1E6-8AE085244A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2" y="2828"/>
                  <a:ext cx="1" cy="0"/>
                </a:xfrm>
                <a:custGeom>
                  <a:avLst/>
                  <a:gdLst>
                    <a:gd name="T0" fmla="*/ 0 w 1"/>
                    <a:gd name="T1" fmla="*/ 0 w 1"/>
                    <a:gd name="T2" fmla="*/ 1 w 1"/>
                    <a:gd name="T3" fmla="*/ 1 w 1"/>
                    <a:gd name="T4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6" name="Freeform 1605">
                  <a:extLst>
                    <a:ext uri="{FF2B5EF4-FFF2-40B4-BE49-F238E27FC236}">
                      <a16:creationId xmlns:a16="http://schemas.microsoft.com/office/drawing/2014/main" id="{23191FC6-BD9F-45D9-A908-FED55BC8B1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0" y="2828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7" name="Freeform 1606">
                  <a:extLst>
                    <a:ext uri="{FF2B5EF4-FFF2-40B4-BE49-F238E27FC236}">
                      <a16:creationId xmlns:a16="http://schemas.microsoft.com/office/drawing/2014/main" id="{D1167CE2-9AEA-49CF-A341-1E81070086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2" y="273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8" name="Freeform 1607">
                  <a:extLst>
                    <a:ext uri="{FF2B5EF4-FFF2-40B4-BE49-F238E27FC236}">
                      <a16:creationId xmlns:a16="http://schemas.microsoft.com/office/drawing/2014/main" id="{09DDE0A7-194C-433F-BCB2-CD27E93E4B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32" y="273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79" name="Freeform 1608">
                  <a:extLst>
                    <a:ext uri="{FF2B5EF4-FFF2-40B4-BE49-F238E27FC236}">
                      <a16:creationId xmlns:a16="http://schemas.microsoft.com/office/drawing/2014/main" id="{1C90868F-2189-4A97-B315-158FC3D136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6" y="2821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0" name="Freeform 1609">
                  <a:extLst>
                    <a:ext uri="{FF2B5EF4-FFF2-40B4-BE49-F238E27FC236}">
                      <a16:creationId xmlns:a16="http://schemas.microsoft.com/office/drawing/2014/main" id="{80F13B8B-9F82-48F4-9497-A405C3CD7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32" y="2617"/>
                  <a:ext cx="112" cy="113"/>
                </a:xfrm>
                <a:custGeom>
                  <a:avLst/>
                  <a:gdLst>
                    <a:gd name="T0" fmla="*/ 108 w 117"/>
                    <a:gd name="T1" fmla="*/ 26 h 118"/>
                    <a:gd name="T2" fmla="*/ 109 w 117"/>
                    <a:gd name="T3" fmla="*/ 24 h 118"/>
                    <a:gd name="T4" fmla="*/ 109 w 117"/>
                    <a:gd name="T5" fmla="*/ 24 h 118"/>
                    <a:gd name="T6" fmla="*/ 103 w 117"/>
                    <a:gd name="T7" fmla="*/ 8 h 118"/>
                    <a:gd name="T8" fmla="*/ 98 w 117"/>
                    <a:gd name="T9" fmla="*/ 8 h 118"/>
                    <a:gd name="T10" fmla="*/ 91 w 117"/>
                    <a:gd name="T11" fmla="*/ 7 h 118"/>
                    <a:gd name="T12" fmla="*/ 75 w 117"/>
                    <a:gd name="T13" fmla="*/ 4 h 118"/>
                    <a:gd name="T14" fmla="*/ 70 w 117"/>
                    <a:gd name="T15" fmla="*/ 3 h 118"/>
                    <a:gd name="T16" fmla="*/ 54 w 117"/>
                    <a:gd name="T17" fmla="*/ 7 h 118"/>
                    <a:gd name="T18" fmla="*/ 39 w 117"/>
                    <a:gd name="T19" fmla="*/ 9 h 118"/>
                    <a:gd name="T20" fmla="*/ 37 w 117"/>
                    <a:gd name="T21" fmla="*/ 8 h 118"/>
                    <a:gd name="T22" fmla="*/ 19 w 117"/>
                    <a:gd name="T23" fmla="*/ 3 h 118"/>
                    <a:gd name="T24" fmla="*/ 3 w 117"/>
                    <a:gd name="T25" fmla="*/ 0 h 118"/>
                    <a:gd name="T26" fmla="*/ 3 w 117"/>
                    <a:gd name="T27" fmla="*/ 0 h 118"/>
                    <a:gd name="T28" fmla="*/ 3 w 117"/>
                    <a:gd name="T29" fmla="*/ 8 h 118"/>
                    <a:gd name="T30" fmla="*/ 1 w 117"/>
                    <a:gd name="T31" fmla="*/ 15 h 118"/>
                    <a:gd name="T32" fmla="*/ 1 w 117"/>
                    <a:gd name="T33" fmla="*/ 23 h 118"/>
                    <a:gd name="T34" fmla="*/ 2 w 117"/>
                    <a:gd name="T35" fmla="*/ 31 h 118"/>
                    <a:gd name="T36" fmla="*/ 2 w 117"/>
                    <a:gd name="T37" fmla="*/ 116 h 118"/>
                    <a:gd name="T38" fmla="*/ 68 w 117"/>
                    <a:gd name="T39" fmla="*/ 116 h 118"/>
                    <a:gd name="T40" fmla="*/ 71 w 117"/>
                    <a:gd name="T41" fmla="*/ 113 h 118"/>
                    <a:gd name="T42" fmla="*/ 73 w 117"/>
                    <a:gd name="T43" fmla="*/ 113 h 118"/>
                    <a:gd name="T44" fmla="*/ 79 w 117"/>
                    <a:gd name="T45" fmla="*/ 115 h 118"/>
                    <a:gd name="T46" fmla="*/ 93 w 117"/>
                    <a:gd name="T47" fmla="*/ 115 h 118"/>
                    <a:gd name="T48" fmla="*/ 94 w 117"/>
                    <a:gd name="T49" fmla="*/ 116 h 118"/>
                    <a:gd name="T50" fmla="*/ 98 w 117"/>
                    <a:gd name="T51" fmla="*/ 118 h 118"/>
                    <a:gd name="T52" fmla="*/ 99 w 117"/>
                    <a:gd name="T53" fmla="*/ 117 h 118"/>
                    <a:gd name="T54" fmla="*/ 105 w 117"/>
                    <a:gd name="T55" fmla="*/ 113 h 118"/>
                    <a:gd name="T56" fmla="*/ 108 w 117"/>
                    <a:gd name="T57" fmla="*/ 110 h 118"/>
                    <a:gd name="T58" fmla="*/ 112 w 117"/>
                    <a:gd name="T59" fmla="*/ 105 h 118"/>
                    <a:gd name="T60" fmla="*/ 114 w 117"/>
                    <a:gd name="T61" fmla="*/ 105 h 118"/>
                    <a:gd name="T62" fmla="*/ 116 w 117"/>
                    <a:gd name="T63" fmla="*/ 102 h 118"/>
                    <a:gd name="T64" fmla="*/ 117 w 117"/>
                    <a:gd name="T65" fmla="*/ 102 h 118"/>
                    <a:gd name="T66" fmla="*/ 117 w 117"/>
                    <a:gd name="T67" fmla="*/ 98 h 118"/>
                    <a:gd name="T68" fmla="*/ 115 w 117"/>
                    <a:gd name="T69" fmla="*/ 93 h 118"/>
                    <a:gd name="T70" fmla="*/ 112 w 117"/>
                    <a:gd name="T71" fmla="*/ 86 h 118"/>
                    <a:gd name="T72" fmla="*/ 105 w 117"/>
                    <a:gd name="T73" fmla="*/ 74 h 118"/>
                    <a:gd name="T74" fmla="*/ 100 w 117"/>
                    <a:gd name="T75" fmla="*/ 63 h 118"/>
                    <a:gd name="T76" fmla="*/ 97 w 117"/>
                    <a:gd name="T77" fmla="*/ 58 h 118"/>
                    <a:gd name="T78" fmla="*/ 94 w 117"/>
                    <a:gd name="T79" fmla="*/ 51 h 118"/>
                    <a:gd name="T80" fmla="*/ 92 w 117"/>
                    <a:gd name="T81" fmla="*/ 45 h 118"/>
                    <a:gd name="T82" fmla="*/ 87 w 117"/>
                    <a:gd name="T83" fmla="*/ 40 h 118"/>
                    <a:gd name="T84" fmla="*/ 81 w 117"/>
                    <a:gd name="T85" fmla="*/ 18 h 118"/>
                    <a:gd name="T86" fmla="*/ 83 w 117"/>
                    <a:gd name="T87" fmla="*/ 16 h 118"/>
                    <a:gd name="T88" fmla="*/ 84 w 117"/>
                    <a:gd name="T89" fmla="*/ 16 h 118"/>
                    <a:gd name="T90" fmla="*/ 91 w 117"/>
                    <a:gd name="T91" fmla="*/ 28 h 118"/>
                    <a:gd name="T92" fmla="*/ 93 w 117"/>
                    <a:gd name="T93" fmla="*/ 31 h 118"/>
                    <a:gd name="T94" fmla="*/ 102 w 117"/>
                    <a:gd name="T95" fmla="*/ 45 h 118"/>
                    <a:gd name="T96" fmla="*/ 105 w 117"/>
                    <a:gd name="T97" fmla="*/ 35 h 118"/>
                    <a:gd name="T98" fmla="*/ 108 w 117"/>
                    <a:gd name="T99" fmla="*/ 29 h 118"/>
                    <a:gd name="T100" fmla="*/ 108 w 117"/>
                    <a:gd name="T101" fmla="*/ 28 h 118"/>
                    <a:gd name="T102" fmla="*/ 108 w 117"/>
                    <a:gd name="T103" fmla="*/ 26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17" h="118">
                      <a:moveTo>
                        <a:pt x="108" y="26"/>
                      </a:moveTo>
                      <a:cubicBezTo>
                        <a:pt x="109" y="24"/>
                        <a:pt x="109" y="24"/>
                        <a:pt x="109" y="24"/>
                      </a:cubicBezTo>
                      <a:cubicBezTo>
                        <a:pt x="109" y="24"/>
                        <a:pt x="109" y="24"/>
                        <a:pt x="109" y="24"/>
                      </a:cubicBezTo>
                      <a:cubicBezTo>
                        <a:pt x="103" y="8"/>
                        <a:pt x="103" y="8"/>
                        <a:pt x="103" y="8"/>
                      </a:cubicBezTo>
                      <a:cubicBezTo>
                        <a:pt x="102" y="8"/>
                        <a:pt x="100" y="8"/>
                        <a:pt x="98" y="8"/>
                      </a:cubicBezTo>
                      <a:cubicBezTo>
                        <a:pt x="96" y="7"/>
                        <a:pt x="93" y="7"/>
                        <a:pt x="91" y="7"/>
                      </a:cubicBezTo>
                      <a:cubicBezTo>
                        <a:pt x="85" y="9"/>
                        <a:pt x="81" y="7"/>
                        <a:pt x="75" y="4"/>
                      </a:cubicBezTo>
                      <a:cubicBezTo>
                        <a:pt x="74" y="4"/>
                        <a:pt x="73" y="3"/>
                        <a:pt x="70" y="3"/>
                      </a:cubicBezTo>
                      <a:cubicBezTo>
                        <a:pt x="63" y="3"/>
                        <a:pt x="55" y="6"/>
                        <a:pt x="54" y="7"/>
                      </a:cubicBezTo>
                      <a:cubicBezTo>
                        <a:pt x="52" y="11"/>
                        <a:pt x="45" y="12"/>
                        <a:pt x="39" y="9"/>
                      </a:cubicBezTo>
                      <a:cubicBezTo>
                        <a:pt x="37" y="8"/>
                        <a:pt x="37" y="8"/>
                        <a:pt x="37" y="8"/>
                      </a:cubicBezTo>
                      <a:cubicBezTo>
                        <a:pt x="33" y="7"/>
                        <a:pt x="27" y="4"/>
                        <a:pt x="19" y="3"/>
                      </a:cubicBezTo>
                      <a:cubicBezTo>
                        <a:pt x="10" y="3"/>
                        <a:pt x="5" y="2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4"/>
                        <a:pt x="2" y="6"/>
                        <a:pt x="3" y="8"/>
                      </a:cubicBezTo>
                      <a:cubicBezTo>
                        <a:pt x="3" y="10"/>
                        <a:pt x="4" y="13"/>
                        <a:pt x="1" y="15"/>
                      </a:cubicBezTo>
                      <a:cubicBezTo>
                        <a:pt x="0" y="17"/>
                        <a:pt x="0" y="19"/>
                        <a:pt x="1" y="23"/>
                      </a:cubicBezTo>
                      <a:cubicBezTo>
                        <a:pt x="1" y="25"/>
                        <a:pt x="2" y="28"/>
                        <a:pt x="2" y="31"/>
                      </a:cubicBezTo>
                      <a:cubicBezTo>
                        <a:pt x="2" y="116"/>
                        <a:pt x="2" y="116"/>
                        <a:pt x="2" y="116"/>
                      </a:cubicBezTo>
                      <a:cubicBezTo>
                        <a:pt x="68" y="116"/>
                        <a:pt x="68" y="116"/>
                        <a:pt x="68" y="116"/>
                      </a:cubicBezTo>
                      <a:cubicBezTo>
                        <a:pt x="71" y="113"/>
                        <a:pt x="71" y="113"/>
                        <a:pt x="71" y="113"/>
                      </a:cubicBezTo>
                      <a:cubicBezTo>
                        <a:pt x="72" y="113"/>
                        <a:pt x="73" y="113"/>
                        <a:pt x="73" y="113"/>
                      </a:cubicBezTo>
                      <a:cubicBezTo>
                        <a:pt x="76" y="113"/>
                        <a:pt x="77" y="114"/>
                        <a:pt x="79" y="115"/>
                      </a:cubicBezTo>
                      <a:cubicBezTo>
                        <a:pt x="93" y="115"/>
                        <a:pt x="93" y="115"/>
                        <a:pt x="93" y="115"/>
                      </a:cubicBezTo>
                      <a:cubicBezTo>
                        <a:pt x="94" y="116"/>
                        <a:pt x="94" y="116"/>
                        <a:pt x="94" y="116"/>
                      </a:cubicBezTo>
                      <a:cubicBezTo>
                        <a:pt x="95" y="116"/>
                        <a:pt x="96" y="118"/>
                        <a:pt x="98" y="118"/>
                      </a:cubicBezTo>
                      <a:cubicBezTo>
                        <a:pt x="99" y="118"/>
                        <a:pt x="99" y="118"/>
                        <a:pt x="99" y="117"/>
                      </a:cubicBezTo>
                      <a:cubicBezTo>
                        <a:pt x="100" y="116"/>
                        <a:pt x="101" y="113"/>
                        <a:pt x="105" y="113"/>
                      </a:cubicBezTo>
                      <a:cubicBezTo>
                        <a:pt x="106" y="113"/>
                        <a:pt x="107" y="112"/>
                        <a:pt x="108" y="110"/>
                      </a:cubicBezTo>
                      <a:cubicBezTo>
                        <a:pt x="109" y="108"/>
                        <a:pt x="110" y="105"/>
                        <a:pt x="112" y="105"/>
                      </a:cubicBezTo>
                      <a:cubicBezTo>
                        <a:pt x="114" y="105"/>
                        <a:pt x="114" y="105"/>
                        <a:pt x="114" y="105"/>
                      </a:cubicBezTo>
                      <a:cubicBezTo>
                        <a:pt x="115" y="105"/>
                        <a:pt x="115" y="104"/>
                        <a:pt x="116" y="102"/>
                      </a:cubicBezTo>
                      <a:cubicBezTo>
                        <a:pt x="117" y="102"/>
                        <a:pt x="117" y="102"/>
                        <a:pt x="117" y="102"/>
                      </a:cubicBezTo>
                      <a:cubicBezTo>
                        <a:pt x="117" y="100"/>
                        <a:pt x="117" y="99"/>
                        <a:pt x="117" y="98"/>
                      </a:cubicBezTo>
                      <a:cubicBezTo>
                        <a:pt x="117" y="95"/>
                        <a:pt x="117" y="95"/>
                        <a:pt x="115" y="93"/>
                      </a:cubicBezTo>
                      <a:cubicBezTo>
                        <a:pt x="114" y="92"/>
                        <a:pt x="113" y="90"/>
                        <a:pt x="112" y="86"/>
                      </a:cubicBezTo>
                      <a:cubicBezTo>
                        <a:pt x="111" y="83"/>
                        <a:pt x="108" y="78"/>
                        <a:pt x="105" y="74"/>
                      </a:cubicBezTo>
                      <a:cubicBezTo>
                        <a:pt x="102" y="68"/>
                        <a:pt x="100" y="65"/>
                        <a:pt x="100" y="63"/>
                      </a:cubicBezTo>
                      <a:cubicBezTo>
                        <a:pt x="99" y="61"/>
                        <a:pt x="98" y="60"/>
                        <a:pt x="97" y="58"/>
                      </a:cubicBezTo>
                      <a:cubicBezTo>
                        <a:pt x="96" y="56"/>
                        <a:pt x="94" y="54"/>
                        <a:pt x="94" y="51"/>
                      </a:cubicBezTo>
                      <a:cubicBezTo>
                        <a:pt x="94" y="49"/>
                        <a:pt x="94" y="48"/>
                        <a:pt x="92" y="45"/>
                      </a:cubicBezTo>
                      <a:cubicBezTo>
                        <a:pt x="90" y="44"/>
                        <a:pt x="89" y="42"/>
                        <a:pt x="87" y="40"/>
                      </a:cubicBezTo>
                      <a:cubicBezTo>
                        <a:pt x="82" y="32"/>
                        <a:pt x="80" y="21"/>
                        <a:pt x="81" y="18"/>
                      </a:cubicBezTo>
                      <a:cubicBezTo>
                        <a:pt x="82" y="16"/>
                        <a:pt x="82" y="16"/>
                        <a:pt x="83" y="16"/>
                      </a:cubicBezTo>
                      <a:cubicBezTo>
                        <a:pt x="84" y="16"/>
                        <a:pt x="84" y="16"/>
                        <a:pt x="84" y="16"/>
                      </a:cubicBezTo>
                      <a:cubicBezTo>
                        <a:pt x="86" y="16"/>
                        <a:pt x="87" y="18"/>
                        <a:pt x="91" y="28"/>
                      </a:cubicBezTo>
                      <a:cubicBezTo>
                        <a:pt x="92" y="30"/>
                        <a:pt x="92" y="31"/>
                        <a:pt x="93" y="31"/>
                      </a:cubicBezTo>
                      <a:cubicBezTo>
                        <a:pt x="96" y="39"/>
                        <a:pt x="101" y="45"/>
                        <a:pt x="102" y="45"/>
                      </a:cubicBezTo>
                      <a:cubicBezTo>
                        <a:pt x="103" y="44"/>
                        <a:pt x="105" y="38"/>
                        <a:pt x="105" y="35"/>
                      </a:cubicBezTo>
                      <a:cubicBezTo>
                        <a:pt x="106" y="32"/>
                        <a:pt x="107" y="30"/>
                        <a:pt x="108" y="29"/>
                      </a:cubicBezTo>
                      <a:cubicBezTo>
                        <a:pt x="108" y="28"/>
                        <a:pt x="108" y="28"/>
                        <a:pt x="108" y="28"/>
                      </a:cubicBezTo>
                      <a:cubicBezTo>
                        <a:pt x="108" y="26"/>
                        <a:pt x="108" y="26"/>
                        <a:pt x="108" y="26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1" name="Rectangle 1610">
                  <a:extLst>
                    <a:ext uri="{FF2B5EF4-FFF2-40B4-BE49-F238E27FC236}">
                      <a16:creationId xmlns:a16="http://schemas.microsoft.com/office/drawing/2014/main" id="{4CF2BC82-C72E-4854-9C02-4493BA01236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35" y="2617"/>
                  <a:ext cx="1" cy="1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2" name="Freeform 1611">
                  <a:extLst>
                    <a:ext uri="{FF2B5EF4-FFF2-40B4-BE49-F238E27FC236}">
                      <a16:creationId xmlns:a16="http://schemas.microsoft.com/office/drawing/2014/main" id="{FDE44EC5-2EA1-4EBC-992E-5E5ED60770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6" y="2950"/>
                  <a:ext cx="56" cy="63"/>
                </a:xfrm>
                <a:custGeom>
                  <a:avLst/>
                  <a:gdLst>
                    <a:gd name="T0" fmla="*/ 29 w 58"/>
                    <a:gd name="T1" fmla="*/ 0 h 66"/>
                    <a:gd name="T2" fmla="*/ 29 w 58"/>
                    <a:gd name="T3" fmla="*/ 3 h 66"/>
                    <a:gd name="T4" fmla="*/ 29 w 58"/>
                    <a:gd name="T5" fmla="*/ 5 h 66"/>
                    <a:gd name="T6" fmla="*/ 29 w 58"/>
                    <a:gd name="T7" fmla="*/ 8 h 66"/>
                    <a:gd name="T8" fmla="*/ 29 w 58"/>
                    <a:gd name="T9" fmla="*/ 10 h 66"/>
                    <a:gd name="T10" fmla="*/ 29 w 58"/>
                    <a:gd name="T11" fmla="*/ 11 h 66"/>
                    <a:gd name="T12" fmla="*/ 29 w 58"/>
                    <a:gd name="T13" fmla="*/ 13 h 66"/>
                    <a:gd name="T14" fmla="*/ 29 w 58"/>
                    <a:gd name="T15" fmla="*/ 13 h 66"/>
                    <a:gd name="T16" fmla="*/ 29 w 58"/>
                    <a:gd name="T17" fmla="*/ 15 h 66"/>
                    <a:gd name="T18" fmla="*/ 12 w 58"/>
                    <a:gd name="T19" fmla="*/ 16 h 66"/>
                    <a:gd name="T20" fmla="*/ 11 w 58"/>
                    <a:gd name="T21" fmla="*/ 16 h 66"/>
                    <a:gd name="T22" fmla="*/ 10 w 58"/>
                    <a:gd name="T23" fmla="*/ 16 h 66"/>
                    <a:gd name="T24" fmla="*/ 9 w 58"/>
                    <a:gd name="T25" fmla="*/ 16 h 66"/>
                    <a:gd name="T26" fmla="*/ 7 w 58"/>
                    <a:gd name="T27" fmla="*/ 17 h 66"/>
                    <a:gd name="T28" fmla="*/ 7 w 58"/>
                    <a:gd name="T29" fmla="*/ 19 h 66"/>
                    <a:gd name="T30" fmla="*/ 11 w 58"/>
                    <a:gd name="T31" fmla="*/ 24 h 66"/>
                    <a:gd name="T32" fmla="*/ 5 w 58"/>
                    <a:gd name="T33" fmla="*/ 28 h 66"/>
                    <a:gd name="T34" fmla="*/ 2 w 58"/>
                    <a:gd name="T35" fmla="*/ 39 h 66"/>
                    <a:gd name="T36" fmla="*/ 13 w 58"/>
                    <a:gd name="T37" fmla="*/ 54 h 66"/>
                    <a:gd name="T38" fmla="*/ 23 w 58"/>
                    <a:gd name="T39" fmla="*/ 66 h 66"/>
                    <a:gd name="T40" fmla="*/ 23 w 58"/>
                    <a:gd name="T41" fmla="*/ 66 h 66"/>
                    <a:gd name="T42" fmla="*/ 25 w 58"/>
                    <a:gd name="T43" fmla="*/ 65 h 66"/>
                    <a:gd name="T44" fmla="*/ 26 w 58"/>
                    <a:gd name="T45" fmla="*/ 64 h 66"/>
                    <a:gd name="T46" fmla="*/ 30 w 58"/>
                    <a:gd name="T47" fmla="*/ 64 h 66"/>
                    <a:gd name="T48" fmla="*/ 28 w 58"/>
                    <a:gd name="T49" fmla="*/ 57 h 66"/>
                    <a:gd name="T50" fmla="*/ 34 w 58"/>
                    <a:gd name="T51" fmla="*/ 50 h 66"/>
                    <a:gd name="T52" fmla="*/ 37 w 58"/>
                    <a:gd name="T53" fmla="*/ 48 h 66"/>
                    <a:gd name="T54" fmla="*/ 46 w 58"/>
                    <a:gd name="T55" fmla="*/ 48 h 66"/>
                    <a:gd name="T56" fmla="*/ 52 w 58"/>
                    <a:gd name="T57" fmla="*/ 51 h 66"/>
                    <a:gd name="T58" fmla="*/ 58 w 58"/>
                    <a:gd name="T59" fmla="*/ 41 h 66"/>
                    <a:gd name="T60" fmla="*/ 56 w 58"/>
                    <a:gd name="T61" fmla="*/ 31 h 66"/>
                    <a:gd name="T62" fmla="*/ 54 w 58"/>
                    <a:gd name="T63" fmla="*/ 18 h 66"/>
                    <a:gd name="T64" fmla="*/ 55 w 58"/>
                    <a:gd name="T65" fmla="*/ 12 h 66"/>
                    <a:gd name="T66" fmla="*/ 46 w 58"/>
                    <a:gd name="T67" fmla="*/ 13 h 66"/>
                    <a:gd name="T68" fmla="*/ 45 w 58"/>
                    <a:gd name="T69" fmla="*/ 13 h 66"/>
                    <a:gd name="T70" fmla="*/ 44 w 58"/>
                    <a:gd name="T71" fmla="*/ 13 h 66"/>
                    <a:gd name="T72" fmla="*/ 43 w 58"/>
                    <a:gd name="T73" fmla="*/ 12 h 66"/>
                    <a:gd name="T74" fmla="*/ 43 w 58"/>
                    <a:gd name="T75" fmla="*/ 11 h 66"/>
                    <a:gd name="T76" fmla="*/ 43 w 58"/>
                    <a:gd name="T77" fmla="*/ 9 h 66"/>
                    <a:gd name="T78" fmla="*/ 43 w 58"/>
                    <a:gd name="T79" fmla="*/ 7 h 66"/>
                    <a:gd name="T80" fmla="*/ 44 w 58"/>
                    <a:gd name="T81" fmla="*/ 4 h 66"/>
                    <a:gd name="T82" fmla="*/ 44 w 58"/>
                    <a:gd name="T83" fmla="*/ 1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58" h="66">
                      <a:moveTo>
                        <a:pt x="30" y="0"/>
                      </a:move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9" y="2"/>
                        <a:pt x="29" y="2"/>
                        <a:pt x="29" y="3"/>
                      </a:cubicBezTo>
                      <a:cubicBezTo>
                        <a:pt x="29" y="3"/>
                        <a:pt x="29" y="4"/>
                        <a:pt x="29" y="4"/>
                      </a:cubicBezTo>
                      <a:cubicBezTo>
                        <a:pt x="29" y="4"/>
                        <a:pt x="29" y="5"/>
                        <a:pt x="29" y="5"/>
                      </a:cubicBezTo>
                      <a:cubicBezTo>
                        <a:pt x="29" y="6"/>
                        <a:pt x="29" y="6"/>
                        <a:pt x="29" y="7"/>
                      </a:cubicBezTo>
                      <a:cubicBezTo>
                        <a:pt x="29" y="7"/>
                        <a:pt x="29" y="7"/>
                        <a:pt x="29" y="8"/>
                      </a:cubicBezTo>
                      <a:cubicBezTo>
                        <a:pt x="29" y="8"/>
                        <a:pt x="29" y="8"/>
                        <a:pt x="29" y="9"/>
                      </a:cubicBezTo>
                      <a:cubicBezTo>
                        <a:pt x="29" y="9"/>
                        <a:pt x="29" y="9"/>
                        <a:pt x="29" y="10"/>
                      </a:cubicBezTo>
                      <a:cubicBezTo>
                        <a:pt x="29" y="10"/>
                        <a:pt x="29" y="10"/>
                        <a:pt x="29" y="11"/>
                      </a:cubicBez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29" y="12"/>
                        <a:pt x="29" y="12"/>
                        <a:pt x="29" y="13"/>
                      </a:cubicBezTo>
                      <a:cubicBezTo>
                        <a:pt x="29" y="13"/>
                        <a:pt x="29" y="13"/>
                        <a:pt x="29" y="13"/>
                      </a:cubicBezTo>
                      <a:cubicBezTo>
                        <a:pt x="29" y="13"/>
                        <a:pt x="29" y="13"/>
                        <a:pt x="29" y="13"/>
                      </a:cubicBezTo>
                      <a:cubicBezTo>
                        <a:pt x="29" y="14"/>
                        <a:pt x="29" y="14"/>
                        <a:pt x="29" y="14"/>
                      </a:cubicBezTo>
                      <a:cubicBezTo>
                        <a:pt x="29" y="15"/>
                        <a:pt x="29" y="15"/>
                        <a:pt x="29" y="15"/>
                      </a:cubicBezTo>
                      <a:cubicBezTo>
                        <a:pt x="27" y="15"/>
                        <a:pt x="27" y="15"/>
                        <a:pt x="27" y="15"/>
                      </a:cubicBezTo>
                      <a:cubicBezTo>
                        <a:pt x="26" y="16"/>
                        <a:pt x="14" y="16"/>
                        <a:pt x="12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1" y="16"/>
                        <a:pt x="11" y="16"/>
                        <a:pt x="10" y="16"/>
                      </a:cubicBezTo>
                      <a:cubicBezTo>
                        <a:pt x="10" y="16"/>
                        <a:pt x="10" y="16"/>
                        <a:pt x="10" y="16"/>
                      </a:cubicBezTo>
                      <a:cubicBezTo>
                        <a:pt x="10" y="16"/>
                        <a:pt x="9" y="16"/>
                        <a:pt x="9" y="16"/>
                      </a:cubicBezTo>
                      <a:cubicBezTo>
                        <a:pt x="9" y="17"/>
                        <a:pt x="8" y="17"/>
                        <a:pt x="8" y="17"/>
                      </a:cubicBezTo>
                      <a:cubicBezTo>
                        <a:pt x="8" y="17"/>
                        <a:pt x="8" y="17"/>
                        <a:pt x="7" y="17"/>
                      </a:cubicBezTo>
                      <a:cubicBezTo>
                        <a:pt x="7" y="17"/>
                        <a:pt x="7" y="18"/>
                        <a:pt x="7" y="18"/>
                      </a:cubicBezTo>
                      <a:cubicBezTo>
                        <a:pt x="7" y="18"/>
                        <a:pt x="7" y="18"/>
                        <a:pt x="7" y="19"/>
                      </a:cubicBezTo>
                      <a:cubicBezTo>
                        <a:pt x="9" y="20"/>
                        <a:pt x="10" y="21"/>
                        <a:pt x="11" y="22"/>
                      </a:cubicBezTo>
                      <a:cubicBezTo>
                        <a:pt x="11" y="23"/>
                        <a:pt x="11" y="24"/>
                        <a:pt x="11" y="24"/>
                      </a:cubicBezTo>
                      <a:cubicBezTo>
                        <a:pt x="10" y="26"/>
                        <a:pt x="8" y="26"/>
                        <a:pt x="7" y="27"/>
                      </a:cubicBezTo>
                      <a:cubicBezTo>
                        <a:pt x="6" y="27"/>
                        <a:pt x="5" y="27"/>
                        <a:pt x="5" y="28"/>
                      </a:cubicBezTo>
                      <a:cubicBezTo>
                        <a:pt x="5" y="30"/>
                        <a:pt x="3" y="33"/>
                        <a:pt x="0" y="36"/>
                      </a:cubicBezTo>
                      <a:cubicBezTo>
                        <a:pt x="0" y="37"/>
                        <a:pt x="2" y="38"/>
                        <a:pt x="2" y="39"/>
                      </a:cubicBezTo>
                      <a:cubicBezTo>
                        <a:pt x="4" y="42"/>
                        <a:pt x="5" y="43"/>
                        <a:pt x="6" y="45"/>
                      </a:cubicBezTo>
                      <a:cubicBezTo>
                        <a:pt x="6" y="46"/>
                        <a:pt x="7" y="48"/>
                        <a:pt x="13" y="54"/>
                      </a:cubicBezTo>
                      <a:cubicBezTo>
                        <a:pt x="16" y="56"/>
                        <a:pt x="17" y="58"/>
                        <a:pt x="18" y="60"/>
                      </a:cubicBezTo>
                      <a:cubicBezTo>
                        <a:pt x="19" y="62"/>
                        <a:pt x="20" y="64"/>
                        <a:pt x="23" y="66"/>
                      </a:cubicBezTo>
                      <a:cubicBezTo>
                        <a:pt x="23" y="66"/>
                        <a:pt x="23" y="66"/>
                        <a:pt x="23" y="66"/>
                      </a:cubicBezTo>
                      <a:cubicBezTo>
                        <a:pt x="23" y="66"/>
                        <a:pt x="23" y="66"/>
                        <a:pt x="23" y="66"/>
                      </a:cubicBezTo>
                      <a:cubicBezTo>
                        <a:pt x="23" y="66"/>
                        <a:pt x="24" y="65"/>
                        <a:pt x="24" y="65"/>
                      </a:cubicBezTo>
                      <a:cubicBezTo>
                        <a:pt x="24" y="65"/>
                        <a:pt x="24" y="65"/>
                        <a:pt x="25" y="65"/>
                      </a:cubicBezTo>
                      <a:cubicBezTo>
                        <a:pt x="25" y="64"/>
                        <a:pt x="25" y="64"/>
                        <a:pt x="26" y="64"/>
                      </a:cubicBezTo>
                      <a:cubicBezTo>
                        <a:pt x="26" y="64"/>
                        <a:pt x="26" y="64"/>
                        <a:pt x="26" y="64"/>
                      </a:cubicBezTo>
                      <a:cubicBezTo>
                        <a:pt x="27" y="64"/>
                        <a:pt x="28" y="64"/>
                        <a:pt x="28" y="64"/>
                      </a:cubicBezTo>
                      <a:cubicBezTo>
                        <a:pt x="30" y="64"/>
                        <a:pt x="30" y="64"/>
                        <a:pt x="30" y="64"/>
                      </a:cubicBezTo>
                      <a:cubicBezTo>
                        <a:pt x="30" y="63"/>
                        <a:pt x="29" y="61"/>
                        <a:pt x="29" y="59"/>
                      </a:cubicBezTo>
                      <a:cubicBezTo>
                        <a:pt x="28" y="57"/>
                        <a:pt x="28" y="57"/>
                        <a:pt x="28" y="57"/>
                      </a:cubicBezTo>
                      <a:cubicBezTo>
                        <a:pt x="27" y="55"/>
                        <a:pt x="27" y="53"/>
                        <a:pt x="28" y="52"/>
                      </a:cubicBezTo>
                      <a:cubicBezTo>
                        <a:pt x="30" y="50"/>
                        <a:pt x="33" y="50"/>
                        <a:pt x="34" y="50"/>
                      </a:cubicBezTo>
                      <a:cubicBezTo>
                        <a:pt x="37" y="50"/>
                        <a:pt x="37" y="50"/>
                        <a:pt x="37" y="50"/>
                      </a:cubicBezTo>
                      <a:cubicBezTo>
                        <a:pt x="37" y="50"/>
                        <a:pt x="37" y="48"/>
                        <a:pt x="37" y="48"/>
                      </a:cubicBezTo>
                      <a:cubicBezTo>
                        <a:pt x="38" y="46"/>
                        <a:pt x="39" y="44"/>
                        <a:pt x="42" y="44"/>
                      </a:cubicBezTo>
                      <a:cubicBezTo>
                        <a:pt x="44" y="44"/>
                        <a:pt x="45" y="46"/>
                        <a:pt x="46" y="48"/>
                      </a:cubicBezTo>
                      <a:cubicBezTo>
                        <a:pt x="47" y="49"/>
                        <a:pt x="47" y="50"/>
                        <a:pt x="48" y="51"/>
                      </a:cubicBezTo>
                      <a:cubicBezTo>
                        <a:pt x="49" y="50"/>
                        <a:pt x="51" y="51"/>
                        <a:pt x="52" y="51"/>
                      </a:cubicBezTo>
                      <a:cubicBezTo>
                        <a:pt x="54" y="52"/>
                        <a:pt x="54" y="52"/>
                        <a:pt x="56" y="52"/>
                      </a:cubicBezTo>
                      <a:cubicBezTo>
                        <a:pt x="58" y="52"/>
                        <a:pt x="58" y="44"/>
                        <a:pt x="58" y="41"/>
                      </a:cubicBezTo>
                      <a:cubicBezTo>
                        <a:pt x="58" y="40"/>
                        <a:pt x="58" y="39"/>
                        <a:pt x="58" y="38"/>
                      </a:cubicBezTo>
                      <a:cubicBezTo>
                        <a:pt x="58" y="34"/>
                        <a:pt x="58" y="32"/>
                        <a:pt x="56" y="31"/>
                      </a:cubicBezTo>
                      <a:cubicBezTo>
                        <a:pt x="53" y="29"/>
                        <a:pt x="51" y="26"/>
                        <a:pt x="51" y="23"/>
                      </a:cubicBezTo>
                      <a:cubicBezTo>
                        <a:pt x="51" y="21"/>
                        <a:pt x="52" y="19"/>
                        <a:pt x="54" y="18"/>
                      </a:cubicBezTo>
                      <a:cubicBezTo>
                        <a:pt x="55" y="17"/>
                        <a:pt x="56" y="16"/>
                        <a:pt x="56" y="15"/>
                      </a:cubicBezTo>
                      <a:cubicBezTo>
                        <a:pt x="56" y="14"/>
                        <a:pt x="56" y="13"/>
                        <a:pt x="55" y="12"/>
                      </a:cubicBezTo>
                      <a:cubicBezTo>
                        <a:pt x="54" y="12"/>
                        <a:pt x="51" y="12"/>
                        <a:pt x="49" y="13"/>
                      </a:cubicBezTo>
                      <a:cubicBezTo>
                        <a:pt x="48" y="13"/>
                        <a:pt x="47" y="13"/>
                        <a:pt x="46" y="13"/>
                      </a:cubicBezTo>
                      <a:cubicBezTo>
                        <a:pt x="46" y="13"/>
                        <a:pt x="45" y="13"/>
                        <a:pt x="45" y="13"/>
                      </a:cubicBezTo>
                      <a:cubicBezTo>
                        <a:pt x="45" y="13"/>
                        <a:pt x="45" y="13"/>
                        <a:pt x="45" y="13"/>
                      </a:cubicBezTo>
                      <a:cubicBezTo>
                        <a:pt x="45" y="13"/>
                        <a:pt x="45" y="13"/>
                        <a:pt x="44" y="13"/>
                      </a:cubicBezTo>
                      <a:cubicBezTo>
                        <a:pt x="44" y="13"/>
                        <a:pt x="44" y="13"/>
                        <a:pt x="44" y="13"/>
                      </a:cubicBezTo>
                      <a:cubicBezTo>
                        <a:pt x="44" y="13"/>
                        <a:pt x="44" y="13"/>
                        <a:pt x="44" y="13"/>
                      </a:cubicBezTo>
                      <a:cubicBezTo>
                        <a:pt x="44" y="13"/>
                        <a:pt x="44" y="12"/>
                        <a:pt x="43" y="12"/>
                      </a:cubicBezTo>
                      <a:cubicBezTo>
                        <a:pt x="43" y="12"/>
                        <a:pt x="43" y="12"/>
                        <a:pt x="43" y="12"/>
                      </a:cubicBezTo>
                      <a:cubicBezTo>
                        <a:pt x="43" y="12"/>
                        <a:pt x="43" y="11"/>
                        <a:pt x="43" y="11"/>
                      </a:cubicBezTo>
                      <a:cubicBezTo>
                        <a:pt x="43" y="10"/>
                        <a:pt x="43" y="10"/>
                        <a:pt x="43" y="10"/>
                      </a:cubicBezTo>
                      <a:cubicBezTo>
                        <a:pt x="43" y="9"/>
                        <a:pt x="43" y="9"/>
                        <a:pt x="43" y="9"/>
                      </a:cubicBezTo>
                      <a:cubicBezTo>
                        <a:pt x="43" y="9"/>
                        <a:pt x="43" y="8"/>
                        <a:pt x="43" y="8"/>
                      </a:cubicBezTo>
                      <a:cubicBezTo>
                        <a:pt x="43" y="7"/>
                        <a:pt x="43" y="7"/>
                        <a:pt x="43" y="7"/>
                      </a:cubicBezTo>
                      <a:cubicBezTo>
                        <a:pt x="43" y="6"/>
                        <a:pt x="43" y="6"/>
                        <a:pt x="44" y="5"/>
                      </a:cubicBezTo>
                      <a:cubicBezTo>
                        <a:pt x="44" y="5"/>
                        <a:pt x="44" y="4"/>
                        <a:pt x="44" y="4"/>
                      </a:cubicBezTo>
                      <a:cubicBezTo>
                        <a:pt x="44" y="3"/>
                        <a:pt x="44" y="2"/>
                        <a:pt x="44" y="1"/>
                      </a:cubicBezTo>
                      <a:cubicBezTo>
                        <a:pt x="44" y="1"/>
                        <a:pt x="44" y="1"/>
                        <a:pt x="44" y="1"/>
                      </a:cubicBezTo>
                      <a:cubicBezTo>
                        <a:pt x="37" y="1"/>
                        <a:pt x="31" y="0"/>
                        <a:pt x="3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3" name="Freeform 1612">
                  <a:extLst>
                    <a:ext uri="{FF2B5EF4-FFF2-40B4-BE49-F238E27FC236}">
                      <a16:creationId xmlns:a16="http://schemas.microsoft.com/office/drawing/2014/main" id="{81D8B117-F550-4CFE-8A1A-BE787D7AD9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5" y="2950"/>
                  <a:ext cx="13" cy="1"/>
                </a:xfrm>
                <a:custGeom>
                  <a:avLst/>
                  <a:gdLst>
                    <a:gd name="T0" fmla="*/ 14 w 14"/>
                    <a:gd name="T1" fmla="*/ 1 h 1"/>
                    <a:gd name="T2" fmla="*/ 0 w 14"/>
                    <a:gd name="T3" fmla="*/ 0 h 1"/>
                    <a:gd name="T4" fmla="*/ 0 w 14"/>
                    <a:gd name="T5" fmla="*/ 0 h 1"/>
                    <a:gd name="T6" fmla="*/ 14 w 14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1">
                      <a:moveTo>
                        <a:pt x="14" y="1"/>
                      </a:moveTo>
                      <a:cubicBezTo>
                        <a:pt x="7" y="1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7" y="1"/>
                        <a:pt x="14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4" name="Freeform 1613">
                  <a:extLst>
                    <a:ext uri="{FF2B5EF4-FFF2-40B4-BE49-F238E27FC236}">
                      <a16:creationId xmlns:a16="http://schemas.microsoft.com/office/drawing/2014/main" id="{5F1739F3-DB75-423A-9CBE-09B5CB55D0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2" y="2952"/>
                  <a:ext cx="18" cy="9"/>
                </a:xfrm>
                <a:custGeom>
                  <a:avLst/>
                  <a:gdLst>
                    <a:gd name="T0" fmla="*/ 6 w 19"/>
                    <a:gd name="T1" fmla="*/ 0 h 10"/>
                    <a:gd name="T2" fmla="*/ 6 w 19"/>
                    <a:gd name="T3" fmla="*/ 3 h 10"/>
                    <a:gd name="T4" fmla="*/ 1 w 19"/>
                    <a:gd name="T5" fmla="*/ 7 h 10"/>
                    <a:gd name="T6" fmla="*/ 0 w 19"/>
                    <a:gd name="T7" fmla="*/ 8 h 10"/>
                    <a:gd name="T8" fmla="*/ 0 w 19"/>
                    <a:gd name="T9" fmla="*/ 8 h 10"/>
                    <a:gd name="T10" fmla="*/ 3 w 19"/>
                    <a:gd name="T11" fmla="*/ 10 h 10"/>
                    <a:gd name="T12" fmla="*/ 3 w 19"/>
                    <a:gd name="T13" fmla="*/ 10 h 10"/>
                    <a:gd name="T14" fmla="*/ 5 w 19"/>
                    <a:gd name="T15" fmla="*/ 10 h 10"/>
                    <a:gd name="T16" fmla="*/ 5 w 19"/>
                    <a:gd name="T17" fmla="*/ 10 h 10"/>
                    <a:gd name="T18" fmla="*/ 5 w 19"/>
                    <a:gd name="T19" fmla="*/ 10 h 10"/>
                    <a:gd name="T20" fmla="*/ 5 w 19"/>
                    <a:gd name="T21" fmla="*/ 10 h 10"/>
                    <a:gd name="T22" fmla="*/ 6 w 19"/>
                    <a:gd name="T23" fmla="*/ 10 h 10"/>
                    <a:gd name="T24" fmla="*/ 19 w 19"/>
                    <a:gd name="T25" fmla="*/ 10 h 10"/>
                    <a:gd name="T26" fmla="*/ 19 w 19"/>
                    <a:gd name="T27" fmla="*/ 8 h 10"/>
                    <a:gd name="T28" fmla="*/ 19 w 19"/>
                    <a:gd name="T29" fmla="*/ 7 h 10"/>
                    <a:gd name="T30" fmla="*/ 19 w 19"/>
                    <a:gd name="T31" fmla="*/ 5 h 10"/>
                    <a:gd name="T32" fmla="*/ 19 w 19"/>
                    <a:gd name="T33" fmla="*/ 4 h 10"/>
                    <a:gd name="T34" fmla="*/ 19 w 19"/>
                    <a:gd name="T35" fmla="*/ 2 h 10"/>
                    <a:gd name="T36" fmla="*/ 19 w 19"/>
                    <a:gd name="T37" fmla="*/ 0 h 10"/>
                    <a:gd name="T38" fmla="*/ 19 w 19"/>
                    <a:gd name="T39" fmla="*/ 0 h 10"/>
                    <a:gd name="T40" fmla="*/ 19 w 19"/>
                    <a:gd name="T41" fmla="*/ 0 h 10"/>
                    <a:gd name="T42" fmla="*/ 6 w 19"/>
                    <a:gd name="T43" fmla="*/ 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9" h="10">
                      <a:moveTo>
                        <a:pt x="6" y="0"/>
                      </a:moveTo>
                      <a:cubicBezTo>
                        <a:pt x="6" y="1"/>
                        <a:pt x="6" y="2"/>
                        <a:pt x="6" y="3"/>
                      </a:cubicBezTo>
                      <a:cubicBezTo>
                        <a:pt x="5" y="5"/>
                        <a:pt x="3" y="7"/>
                        <a:pt x="1" y="7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2" y="8"/>
                        <a:pt x="3" y="9"/>
                        <a:pt x="3" y="10"/>
                      </a:cubicBezTo>
                      <a:cubicBezTo>
                        <a:pt x="3" y="10"/>
                        <a:pt x="3" y="10"/>
                        <a:pt x="3" y="10"/>
                      </a:cubicBezTo>
                      <a:cubicBezTo>
                        <a:pt x="4" y="10"/>
                        <a:pt x="4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5" y="10"/>
                        <a:pt x="5" y="10"/>
                        <a:pt x="6" y="10"/>
                      </a:cubicBezTo>
                      <a:cubicBezTo>
                        <a:pt x="8" y="10"/>
                        <a:pt x="16" y="10"/>
                        <a:pt x="19" y="10"/>
                      </a:cubicBezTo>
                      <a:cubicBezTo>
                        <a:pt x="19" y="9"/>
                        <a:pt x="19" y="8"/>
                        <a:pt x="19" y="8"/>
                      </a:cubicBez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9" y="6"/>
                        <a:pt x="19" y="6"/>
                        <a:pt x="19" y="5"/>
                      </a:cubicBezTo>
                      <a:cubicBezTo>
                        <a:pt x="19" y="5"/>
                        <a:pt x="19" y="4"/>
                        <a:pt x="19" y="4"/>
                      </a:cubicBezTo>
                      <a:cubicBezTo>
                        <a:pt x="19" y="3"/>
                        <a:pt x="19" y="3"/>
                        <a:pt x="19" y="2"/>
                      </a:cubicBezTo>
                      <a:cubicBezTo>
                        <a:pt x="19" y="1"/>
                        <a:pt x="19" y="1"/>
                        <a:pt x="1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5" name="Freeform 1614">
                  <a:extLst>
                    <a:ext uri="{FF2B5EF4-FFF2-40B4-BE49-F238E27FC236}">
                      <a16:creationId xmlns:a16="http://schemas.microsoft.com/office/drawing/2014/main" id="{71D5CA8B-754F-4E05-9E4B-C9FE6292C2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0" y="295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6" name="Freeform 1615">
                  <a:extLst>
                    <a:ext uri="{FF2B5EF4-FFF2-40B4-BE49-F238E27FC236}">
                      <a16:creationId xmlns:a16="http://schemas.microsoft.com/office/drawing/2014/main" id="{BB37E2E7-FF71-41B8-9C19-56FEE8A7CD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0" y="2954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7" name="Freeform 1616">
                  <a:extLst>
                    <a:ext uri="{FF2B5EF4-FFF2-40B4-BE49-F238E27FC236}">
                      <a16:creationId xmlns:a16="http://schemas.microsoft.com/office/drawing/2014/main" id="{F546D5E0-C422-43D8-AAF4-3ABE5C6712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5" y="2961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8" name="Freeform 1617">
                  <a:extLst>
                    <a:ext uri="{FF2B5EF4-FFF2-40B4-BE49-F238E27FC236}">
                      <a16:creationId xmlns:a16="http://schemas.microsoft.com/office/drawing/2014/main" id="{082B9B6E-A89C-4CC6-A3CB-7DED671CFD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7" y="2961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89" name="Freeform 1618">
                  <a:extLst>
                    <a:ext uri="{FF2B5EF4-FFF2-40B4-BE49-F238E27FC236}">
                      <a16:creationId xmlns:a16="http://schemas.microsoft.com/office/drawing/2014/main" id="{7870A5BD-A270-48F4-8098-2812DA65C3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77" y="296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0" name="Freeform 1619">
                  <a:extLst>
                    <a:ext uri="{FF2B5EF4-FFF2-40B4-BE49-F238E27FC236}">
                      <a16:creationId xmlns:a16="http://schemas.microsoft.com/office/drawing/2014/main" id="{FD85987F-092F-4E9D-BA2E-BF64118015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0" y="2959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1" name="Freeform 1620">
                  <a:extLst>
                    <a:ext uri="{FF2B5EF4-FFF2-40B4-BE49-F238E27FC236}">
                      <a16:creationId xmlns:a16="http://schemas.microsoft.com/office/drawing/2014/main" id="{9F050B30-44E5-43A2-8B72-7C15FD3731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0" y="2957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2" name="Freeform 1621">
                  <a:extLst>
                    <a:ext uri="{FF2B5EF4-FFF2-40B4-BE49-F238E27FC236}">
                      <a16:creationId xmlns:a16="http://schemas.microsoft.com/office/drawing/2014/main" id="{DFF22972-45BC-4153-9792-10323C45C4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1" y="2935"/>
                  <a:ext cx="71" cy="90"/>
                </a:xfrm>
                <a:custGeom>
                  <a:avLst/>
                  <a:gdLst>
                    <a:gd name="T0" fmla="*/ 62 w 74"/>
                    <a:gd name="T1" fmla="*/ 2 h 95"/>
                    <a:gd name="T2" fmla="*/ 54 w 74"/>
                    <a:gd name="T3" fmla="*/ 11 h 95"/>
                    <a:gd name="T4" fmla="*/ 54 w 74"/>
                    <a:gd name="T5" fmla="*/ 11 h 95"/>
                    <a:gd name="T6" fmla="*/ 51 w 74"/>
                    <a:gd name="T7" fmla="*/ 21 h 95"/>
                    <a:gd name="T8" fmla="*/ 51 w 74"/>
                    <a:gd name="T9" fmla="*/ 24 h 95"/>
                    <a:gd name="T10" fmla="*/ 34 w 74"/>
                    <a:gd name="T11" fmla="*/ 17 h 95"/>
                    <a:gd name="T12" fmla="*/ 29 w 74"/>
                    <a:gd name="T13" fmla="*/ 17 h 95"/>
                    <a:gd name="T14" fmla="*/ 26 w 74"/>
                    <a:gd name="T15" fmla="*/ 17 h 95"/>
                    <a:gd name="T16" fmla="*/ 23 w 74"/>
                    <a:gd name="T17" fmla="*/ 17 h 95"/>
                    <a:gd name="T18" fmla="*/ 22 w 74"/>
                    <a:gd name="T19" fmla="*/ 20 h 95"/>
                    <a:gd name="T20" fmla="*/ 21 w 74"/>
                    <a:gd name="T21" fmla="*/ 22 h 95"/>
                    <a:gd name="T22" fmla="*/ 21 w 74"/>
                    <a:gd name="T23" fmla="*/ 24 h 95"/>
                    <a:gd name="T24" fmla="*/ 21 w 74"/>
                    <a:gd name="T25" fmla="*/ 25 h 95"/>
                    <a:gd name="T26" fmla="*/ 31 w 74"/>
                    <a:gd name="T27" fmla="*/ 25 h 95"/>
                    <a:gd name="T28" fmla="*/ 30 w 74"/>
                    <a:gd name="T29" fmla="*/ 38 h 95"/>
                    <a:gd name="T30" fmla="*/ 32 w 74"/>
                    <a:gd name="T31" fmla="*/ 43 h 95"/>
                    <a:gd name="T32" fmla="*/ 36 w 74"/>
                    <a:gd name="T33" fmla="*/ 57 h 95"/>
                    <a:gd name="T34" fmla="*/ 25 w 74"/>
                    <a:gd name="T35" fmla="*/ 71 h 95"/>
                    <a:gd name="T36" fmla="*/ 21 w 74"/>
                    <a:gd name="T37" fmla="*/ 71 h 95"/>
                    <a:gd name="T38" fmla="*/ 16 w 74"/>
                    <a:gd name="T39" fmla="*/ 64 h 95"/>
                    <a:gd name="T40" fmla="*/ 11 w 74"/>
                    <a:gd name="T41" fmla="*/ 70 h 95"/>
                    <a:gd name="T42" fmla="*/ 5 w 74"/>
                    <a:gd name="T43" fmla="*/ 70 h 95"/>
                    <a:gd name="T44" fmla="*/ 6 w 74"/>
                    <a:gd name="T45" fmla="*/ 74 h 95"/>
                    <a:gd name="T46" fmla="*/ 2 w 74"/>
                    <a:gd name="T47" fmla="*/ 84 h 95"/>
                    <a:gd name="T48" fmla="*/ 1 w 74"/>
                    <a:gd name="T49" fmla="*/ 84 h 95"/>
                    <a:gd name="T50" fmla="*/ 0 w 74"/>
                    <a:gd name="T51" fmla="*/ 85 h 95"/>
                    <a:gd name="T52" fmla="*/ 9 w 74"/>
                    <a:gd name="T53" fmla="*/ 94 h 95"/>
                    <a:gd name="T54" fmla="*/ 12 w 74"/>
                    <a:gd name="T55" fmla="*/ 93 h 95"/>
                    <a:gd name="T56" fmla="*/ 13 w 74"/>
                    <a:gd name="T57" fmla="*/ 92 h 95"/>
                    <a:gd name="T58" fmla="*/ 15 w 74"/>
                    <a:gd name="T59" fmla="*/ 91 h 95"/>
                    <a:gd name="T60" fmla="*/ 16 w 74"/>
                    <a:gd name="T61" fmla="*/ 91 h 95"/>
                    <a:gd name="T62" fmla="*/ 17 w 74"/>
                    <a:gd name="T63" fmla="*/ 90 h 95"/>
                    <a:gd name="T64" fmla="*/ 18 w 74"/>
                    <a:gd name="T65" fmla="*/ 90 h 95"/>
                    <a:gd name="T66" fmla="*/ 18 w 74"/>
                    <a:gd name="T67" fmla="*/ 90 h 95"/>
                    <a:gd name="T68" fmla="*/ 21 w 74"/>
                    <a:gd name="T69" fmla="*/ 92 h 95"/>
                    <a:gd name="T70" fmla="*/ 32 w 74"/>
                    <a:gd name="T71" fmla="*/ 89 h 95"/>
                    <a:gd name="T72" fmla="*/ 38 w 74"/>
                    <a:gd name="T73" fmla="*/ 91 h 95"/>
                    <a:gd name="T74" fmla="*/ 45 w 74"/>
                    <a:gd name="T75" fmla="*/ 89 h 95"/>
                    <a:gd name="T76" fmla="*/ 45 w 74"/>
                    <a:gd name="T77" fmla="*/ 87 h 95"/>
                    <a:gd name="T78" fmla="*/ 49 w 74"/>
                    <a:gd name="T79" fmla="*/ 81 h 95"/>
                    <a:gd name="T80" fmla="*/ 50 w 74"/>
                    <a:gd name="T81" fmla="*/ 65 h 95"/>
                    <a:gd name="T82" fmla="*/ 55 w 74"/>
                    <a:gd name="T83" fmla="*/ 53 h 95"/>
                    <a:gd name="T84" fmla="*/ 64 w 74"/>
                    <a:gd name="T85" fmla="*/ 35 h 95"/>
                    <a:gd name="T86" fmla="*/ 71 w 74"/>
                    <a:gd name="T87" fmla="*/ 12 h 95"/>
                    <a:gd name="T88" fmla="*/ 73 w 74"/>
                    <a:gd name="T89" fmla="*/ 9 h 95"/>
                    <a:gd name="T90" fmla="*/ 74 w 74"/>
                    <a:gd name="T91" fmla="*/ 6 h 95"/>
                    <a:gd name="T92" fmla="*/ 74 w 74"/>
                    <a:gd name="T93" fmla="*/ 4 h 95"/>
                    <a:gd name="T94" fmla="*/ 74 w 74"/>
                    <a:gd name="T95" fmla="*/ 2 h 95"/>
                    <a:gd name="T96" fmla="*/ 66 w 74"/>
                    <a:gd name="T97" fmla="*/ 0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74" h="95">
                      <a:moveTo>
                        <a:pt x="66" y="0"/>
                      </a:moveTo>
                      <a:cubicBezTo>
                        <a:pt x="62" y="2"/>
                        <a:pt x="62" y="2"/>
                        <a:pt x="62" y="2"/>
                      </a:cubicBezTo>
                      <a:cubicBezTo>
                        <a:pt x="57" y="3"/>
                        <a:pt x="57" y="3"/>
                        <a:pt x="57" y="3"/>
                      </a:cubicBezTo>
                      <a:cubicBezTo>
                        <a:pt x="57" y="5"/>
                        <a:pt x="56" y="8"/>
                        <a:pt x="54" y="11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54" y="12"/>
                        <a:pt x="54" y="12"/>
                        <a:pt x="54" y="12"/>
                      </a:cubicBezTo>
                      <a:cubicBezTo>
                        <a:pt x="52" y="14"/>
                        <a:pt x="51" y="19"/>
                        <a:pt x="51" y="21"/>
                      </a:cubicBezTo>
                      <a:cubicBezTo>
                        <a:pt x="51" y="21"/>
                        <a:pt x="51" y="21"/>
                        <a:pt x="51" y="21"/>
                      </a:cubicBezTo>
                      <a:cubicBezTo>
                        <a:pt x="51" y="24"/>
                        <a:pt x="51" y="24"/>
                        <a:pt x="51" y="24"/>
                      </a:cubicBezTo>
                      <a:cubicBezTo>
                        <a:pt x="48" y="22"/>
                        <a:pt x="48" y="22"/>
                        <a:pt x="48" y="22"/>
                      </a:cubicBezTo>
                      <a:cubicBezTo>
                        <a:pt x="44" y="20"/>
                        <a:pt x="37" y="17"/>
                        <a:pt x="34" y="17"/>
                      </a:cubicBezTo>
                      <a:cubicBezTo>
                        <a:pt x="33" y="17"/>
                        <a:pt x="32" y="17"/>
                        <a:pt x="29" y="17"/>
                      </a:cubicBezTo>
                      <a:cubicBezTo>
                        <a:pt x="29" y="17"/>
                        <a:pt x="29" y="17"/>
                        <a:pt x="29" y="17"/>
                      </a:cubicBezTo>
                      <a:cubicBezTo>
                        <a:pt x="29" y="17"/>
                        <a:pt x="29" y="17"/>
                        <a:pt x="29" y="17"/>
                      </a:cubicBezTo>
                      <a:cubicBezTo>
                        <a:pt x="28" y="17"/>
                        <a:pt x="27" y="17"/>
                        <a:pt x="26" y="17"/>
                      </a:cubicBezTo>
                      <a:cubicBezTo>
                        <a:pt x="26" y="17"/>
                        <a:pt x="26" y="17"/>
                        <a:pt x="25" y="17"/>
                      </a:cubicBezTo>
                      <a:cubicBezTo>
                        <a:pt x="25" y="17"/>
                        <a:pt x="24" y="17"/>
                        <a:pt x="23" y="17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2" y="18"/>
                        <a:pt x="22" y="19"/>
                        <a:pt x="22" y="20"/>
                      </a:cubicBez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22" y="21"/>
                        <a:pt x="21" y="21"/>
                        <a:pt x="21" y="22"/>
                      </a:cubicBezTo>
                      <a:cubicBezTo>
                        <a:pt x="21" y="22"/>
                        <a:pt x="21" y="22"/>
                        <a:pt x="21" y="23"/>
                      </a:cubicBezTo>
                      <a:cubicBezTo>
                        <a:pt x="21" y="23"/>
                        <a:pt x="21" y="24"/>
                        <a:pt x="21" y="24"/>
                      </a:cubicBezTo>
                      <a:cubicBezTo>
                        <a:pt x="21" y="24"/>
                        <a:pt x="21" y="24"/>
                        <a:pt x="21" y="24"/>
                      </a:cubicBezTo>
                      <a:cubicBezTo>
                        <a:pt x="21" y="25"/>
                        <a:pt x="21" y="25"/>
                        <a:pt x="21" y="25"/>
                      </a:cubicBezTo>
                      <a:cubicBezTo>
                        <a:pt x="21" y="25"/>
                        <a:pt x="22" y="25"/>
                        <a:pt x="22" y="25"/>
                      </a:cubicBezTo>
                      <a:cubicBezTo>
                        <a:pt x="25" y="24"/>
                        <a:pt x="29" y="23"/>
                        <a:pt x="31" y="25"/>
                      </a:cubicBezTo>
                      <a:cubicBezTo>
                        <a:pt x="34" y="27"/>
                        <a:pt x="35" y="29"/>
                        <a:pt x="34" y="31"/>
                      </a:cubicBezTo>
                      <a:cubicBezTo>
                        <a:pt x="34" y="34"/>
                        <a:pt x="32" y="36"/>
                        <a:pt x="30" y="38"/>
                      </a:cubicBezTo>
                      <a:cubicBezTo>
                        <a:pt x="29" y="38"/>
                        <a:pt x="29" y="39"/>
                        <a:pt x="29" y="39"/>
                      </a:cubicBezTo>
                      <a:cubicBezTo>
                        <a:pt x="29" y="40"/>
                        <a:pt x="30" y="42"/>
                        <a:pt x="32" y="43"/>
                      </a:cubicBezTo>
                      <a:cubicBezTo>
                        <a:pt x="36" y="45"/>
                        <a:pt x="36" y="50"/>
                        <a:pt x="36" y="54"/>
                      </a:cubicBezTo>
                      <a:cubicBezTo>
                        <a:pt x="36" y="55"/>
                        <a:pt x="36" y="56"/>
                        <a:pt x="36" y="57"/>
                      </a:cubicBezTo>
                      <a:cubicBezTo>
                        <a:pt x="36" y="63"/>
                        <a:pt x="36" y="71"/>
                        <a:pt x="31" y="72"/>
                      </a:cubicBezTo>
                      <a:cubicBezTo>
                        <a:pt x="28" y="72"/>
                        <a:pt x="26" y="72"/>
                        <a:pt x="25" y="71"/>
                      </a:cubicBezTo>
                      <a:cubicBezTo>
                        <a:pt x="24" y="71"/>
                        <a:pt x="23" y="70"/>
                        <a:pt x="22" y="70"/>
                      </a:cubicBezTo>
                      <a:cubicBezTo>
                        <a:pt x="21" y="71"/>
                        <a:pt x="21" y="71"/>
                        <a:pt x="21" y="71"/>
                      </a:cubicBezTo>
                      <a:cubicBezTo>
                        <a:pt x="19" y="71"/>
                        <a:pt x="18" y="68"/>
                        <a:pt x="17" y="66"/>
                      </a:cubicBezTo>
                      <a:cubicBezTo>
                        <a:pt x="16" y="65"/>
                        <a:pt x="16" y="64"/>
                        <a:pt x="16" y="64"/>
                      </a:cubicBezTo>
                      <a:cubicBezTo>
                        <a:pt x="16" y="64"/>
                        <a:pt x="15" y="65"/>
                        <a:pt x="15" y="65"/>
                      </a:cubicBezTo>
                      <a:cubicBezTo>
                        <a:pt x="15" y="67"/>
                        <a:pt x="14" y="70"/>
                        <a:pt x="11" y="70"/>
                      </a:cubicBezTo>
                      <a:cubicBezTo>
                        <a:pt x="8" y="70"/>
                        <a:pt x="8" y="70"/>
                        <a:pt x="8" y="70"/>
                      </a:cubicBezTo>
                      <a:cubicBezTo>
                        <a:pt x="6" y="70"/>
                        <a:pt x="5" y="70"/>
                        <a:pt x="5" y="70"/>
                      </a:cubicBezTo>
                      <a:cubicBezTo>
                        <a:pt x="5" y="70"/>
                        <a:pt x="5" y="71"/>
                        <a:pt x="6" y="72"/>
                      </a:cubicBezTo>
                      <a:cubicBezTo>
                        <a:pt x="6" y="74"/>
                        <a:pt x="6" y="74"/>
                        <a:pt x="6" y="74"/>
                      </a:cubicBezTo>
                      <a:cubicBezTo>
                        <a:pt x="8" y="77"/>
                        <a:pt x="9" y="80"/>
                        <a:pt x="7" y="82"/>
                      </a:cubicBezTo>
                      <a:cubicBezTo>
                        <a:pt x="6" y="84"/>
                        <a:pt x="4" y="84"/>
                        <a:pt x="2" y="84"/>
                      </a:cubicBezTo>
                      <a:cubicBezTo>
                        <a:pt x="2" y="84"/>
                        <a:pt x="1" y="84"/>
                        <a:pt x="1" y="84"/>
                      </a:cubicBezTo>
                      <a:cubicBezTo>
                        <a:pt x="1" y="84"/>
                        <a:pt x="1" y="84"/>
                        <a:pt x="1" y="84"/>
                      </a:cubicBezTo>
                      <a:cubicBezTo>
                        <a:pt x="0" y="84"/>
                        <a:pt x="0" y="84"/>
                        <a:pt x="0" y="85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3" y="88"/>
                        <a:pt x="6" y="91"/>
                        <a:pt x="8" y="95"/>
                      </a:cubicBezTo>
                      <a:cubicBezTo>
                        <a:pt x="9" y="95"/>
                        <a:pt x="9" y="95"/>
                        <a:pt x="9" y="94"/>
                      </a:cubicBezTo>
                      <a:cubicBezTo>
                        <a:pt x="9" y="94"/>
                        <a:pt x="10" y="94"/>
                        <a:pt x="10" y="94"/>
                      </a:cubicBezTo>
                      <a:cubicBezTo>
                        <a:pt x="11" y="94"/>
                        <a:pt x="11" y="93"/>
                        <a:pt x="12" y="93"/>
                      </a:cubicBezTo>
                      <a:cubicBezTo>
                        <a:pt x="12" y="93"/>
                        <a:pt x="12" y="93"/>
                        <a:pt x="12" y="92"/>
                      </a:cubicBezTo>
                      <a:cubicBezTo>
                        <a:pt x="13" y="92"/>
                        <a:pt x="13" y="92"/>
                        <a:pt x="13" y="92"/>
                      </a:cubicBezTo>
                      <a:cubicBezTo>
                        <a:pt x="14" y="92"/>
                        <a:pt x="14" y="92"/>
                        <a:pt x="14" y="91"/>
                      </a:cubicBezTo>
                      <a:cubicBezTo>
                        <a:pt x="14" y="91"/>
                        <a:pt x="15" y="91"/>
                        <a:pt x="15" y="91"/>
                      </a:cubicBezTo>
                      <a:cubicBezTo>
                        <a:pt x="15" y="91"/>
                        <a:pt x="15" y="91"/>
                        <a:pt x="16" y="91"/>
                      </a:cubicBezTo>
                      <a:cubicBezTo>
                        <a:pt x="16" y="91"/>
                        <a:pt x="16" y="91"/>
                        <a:pt x="16" y="91"/>
                      </a:cubicBezTo>
                      <a:cubicBezTo>
                        <a:pt x="16" y="91"/>
                        <a:pt x="16" y="90"/>
                        <a:pt x="17" y="90"/>
                      </a:cubicBezTo>
                      <a:cubicBezTo>
                        <a:pt x="17" y="90"/>
                        <a:pt x="17" y="90"/>
                        <a:pt x="17" y="90"/>
                      </a:cubicBezTo>
                      <a:cubicBezTo>
                        <a:pt x="17" y="90"/>
                        <a:pt x="17" y="90"/>
                        <a:pt x="17" y="90"/>
                      </a:cubicBezTo>
                      <a:cubicBezTo>
                        <a:pt x="17" y="90"/>
                        <a:pt x="17" y="90"/>
                        <a:pt x="18" y="90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9" y="90"/>
                        <a:pt x="19" y="90"/>
                        <a:pt x="19" y="90"/>
                      </a:cubicBezTo>
                      <a:cubicBezTo>
                        <a:pt x="20" y="91"/>
                        <a:pt x="20" y="91"/>
                        <a:pt x="21" y="92"/>
                      </a:cubicBezTo>
                      <a:cubicBezTo>
                        <a:pt x="23" y="93"/>
                        <a:pt x="23" y="93"/>
                        <a:pt x="25" y="91"/>
                      </a:cubicBezTo>
                      <a:cubicBezTo>
                        <a:pt x="27" y="90"/>
                        <a:pt x="29" y="89"/>
                        <a:pt x="32" y="89"/>
                      </a:cubicBezTo>
                      <a:cubicBezTo>
                        <a:pt x="35" y="89"/>
                        <a:pt x="37" y="90"/>
                        <a:pt x="37" y="93"/>
                      </a:cubicBezTo>
                      <a:cubicBezTo>
                        <a:pt x="37" y="93"/>
                        <a:pt x="38" y="92"/>
                        <a:pt x="38" y="91"/>
                      </a:cubicBezTo>
                      <a:cubicBezTo>
                        <a:pt x="40" y="90"/>
                        <a:pt x="42" y="89"/>
                        <a:pt x="44" y="89"/>
                      </a:cubicBezTo>
                      <a:cubicBezTo>
                        <a:pt x="44" y="89"/>
                        <a:pt x="44" y="89"/>
                        <a:pt x="45" y="89"/>
                      </a:cubicBezTo>
                      <a:cubicBezTo>
                        <a:pt x="45" y="89"/>
                        <a:pt x="45" y="89"/>
                        <a:pt x="45" y="89"/>
                      </a:cubicBezTo>
                      <a:cubicBezTo>
                        <a:pt x="45" y="89"/>
                        <a:pt x="45" y="89"/>
                        <a:pt x="45" y="87"/>
                      </a:cubicBezTo>
                      <a:cubicBezTo>
                        <a:pt x="45" y="83"/>
                        <a:pt x="46" y="81"/>
                        <a:pt x="48" y="81"/>
                      </a:cubicBezTo>
                      <a:cubicBezTo>
                        <a:pt x="49" y="81"/>
                        <a:pt x="49" y="81"/>
                        <a:pt x="49" y="81"/>
                      </a:cubicBezTo>
                      <a:cubicBezTo>
                        <a:pt x="49" y="81"/>
                        <a:pt x="49" y="80"/>
                        <a:pt x="49" y="78"/>
                      </a:cubicBezTo>
                      <a:cubicBezTo>
                        <a:pt x="49" y="74"/>
                        <a:pt x="49" y="69"/>
                        <a:pt x="50" y="65"/>
                      </a:cubicBezTo>
                      <a:cubicBezTo>
                        <a:pt x="50" y="63"/>
                        <a:pt x="50" y="61"/>
                        <a:pt x="50" y="59"/>
                      </a:cubicBezTo>
                      <a:cubicBezTo>
                        <a:pt x="50" y="57"/>
                        <a:pt x="52" y="55"/>
                        <a:pt x="55" y="53"/>
                      </a:cubicBezTo>
                      <a:cubicBezTo>
                        <a:pt x="57" y="51"/>
                        <a:pt x="60" y="49"/>
                        <a:pt x="60" y="47"/>
                      </a:cubicBezTo>
                      <a:cubicBezTo>
                        <a:pt x="60" y="44"/>
                        <a:pt x="61" y="40"/>
                        <a:pt x="64" y="35"/>
                      </a:cubicBezTo>
                      <a:cubicBezTo>
                        <a:pt x="66" y="31"/>
                        <a:pt x="68" y="26"/>
                        <a:pt x="68" y="23"/>
                      </a:cubicBezTo>
                      <a:cubicBezTo>
                        <a:pt x="68" y="17"/>
                        <a:pt x="69" y="15"/>
                        <a:pt x="71" y="12"/>
                      </a:cubicBezTo>
                      <a:cubicBezTo>
                        <a:pt x="72" y="12"/>
                        <a:pt x="72" y="11"/>
                        <a:pt x="72" y="10"/>
                      </a:cubicBezTo>
                      <a:cubicBezTo>
                        <a:pt x="73" y="10"/>
                        <a:pt x="73" y="9"/>
                        <a:pt x="73" y="9"/>
                      </a:cubicBezTo>
                      <a:cubicBezTo>
                        <a:pt x="73" y="8"/>
                        <a:pt x="73" y="8"/>
                        <a:pt x="73" y="8"/>
                      </a:cubicBezTo>
                      <a:cubicBezTo>
                        <a:pt x="73" y="7"/>
                        <a:pt x="74" y="7"/>
                        <a:pt x="74" y="6"/>
                      </a:cubicBezTo>
                      <a:cubicBezTo>
                        <a:pt x="74" y="6"/>
                        <a:pt x="74" y="6"/>
                        <a:pt x="74" y="5"/>
                      </a:cubicBezTo>
                      <a:cubicBezTo>
                        <a:pt x="74" y="5"/>
                        <a:pt x="74" y="4"/>
                        <a:pt x="74" y="4"/>
                      </a:cubicBezTo>
                      <a:cubicBezTo>
                        <a:pt x="74" y="3"/>
                        <a:pt x="74" y="3"/>
                        <a:pt x="74" y="2"/>
                      </a:cubicBezTo>
                      <a:cubicBezTo>
                        <a:pt x="74" y="2"/>
                        <a:pt x="74" y="2"/>
                        <a:pt x="74" y="2"/>
                      </a:cubicBezTo>
                      <a:cubicBezTo>
                        <a:pt x="70" y="1"/>
                        <a:pt x="70" y="1"/>
                        <a:pt x="70" y="1"/>
                      </a:cubicBezTo>
                      <a:lnTo>
                        <a:pt x="66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3" name="Freeform 1622">
                  <a:extLst>
                    <a:ext uri="{FF2B5EF4-FFF2-40B4-BE49-F238E27FC236}">
                      <a16:creationId xmlns:a16="http://schemas.microsoft.com/office/drawing/2014/main" id="{4B73E13B-51A9-4D22-ACE0-5AD47D4239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43" y="294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4" name="Freeform 1623">
                  <a:extLst>
                    <a:ext uri="{FF2B5EF4-FFF2-40B4-BE49-F238E27FC236}">
                      <a16:creationId xmlns:a16="http://schemas.microsoft.com/office/drawing/2014/main" id="{2E3D58D4-C00A-47AF-9335-66A35625AD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54" y="2935"/>
                  <a:ext cx="4" cy="1"/>
                </a:xfrm>
                <a:custGeom>
                  <a:avLst/>
                  <a:gdLst>
                    <a:gd name="T0" fmla="*/ 0 w 4"/>
                    <a:gd name="T1" fmla="*/ 0 h 1"/>
                    <a:gd name="T2" fmla="*/ 0 w 4"/>
                    <a:gd name="T3" fmla="*/ 0 h 1"/>
                    <a:gd name="T4" fmla="*/ 4 w 4"/>
                    <a:gd name="T5" fmla="*/ 1 h 1"/>
                    <a:gd name="T6" fmla="*/ 0 w 4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5" name="Freeform 1624">
                  <a:extLst>
                    <a:ext uri="{FF2B5EF4-FFF2-40B4-BE49-F238E27FC236}">
                      <a16:creationId xmlns:a16="http://schemas.microsoft.com/office/drawing/2014/main" id="{29C407AB-01FB-4EFD-A7EC-4B136496C8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3" y="2951"/>
                  <a:ext cx="2" cy="0"/>
                </a:xfrm>
                <a:custGeom>
                  <a:avLst/>
                  <a:gdLst>
                    <a:gd name="T0" fmla="*/ 2 w 2"/>
                    <a:gd name="T1" fmla="*/ 0 w 2"/>
                    <a:gd name="T2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6" name="Freeform 1625">
                  <a:extLst>
                    <a:ext uri="{FF2B5EF4-FFF2-40B4-BE49-F238E27FC236}">
                      <a16:creationId xmlns:a16="http://schemas.microsoft.com/office/drawing/2014/main" id="{72822393-4EE0-4B9E-B68E-8AAF6AEC01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6" y="2951"/>
                  <a:ext cx="3" cy="0"/>
                </a:xfrm>
                <a:custGeom>
                  <a:avLst/>
                  <a:gdLst>
                    <a:gd name="T0" fmla="*/ 3 w 3"/>
                    <a:gd name="T1" fmla="*/ 3 w 3"/>
                    <a:gd name="T2" fmla="*/ 0 w 3"/>
                    <a:gd name="T3" fmla="*/ 3 w 3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3">
                      <a:moveTo>
                        <a:pt x="3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7" name="Freeform 1626">
                  <a:extLst>
                    <a:ext uri="{FF2B5EF4-FFF2-40B4-BE49-F238E27FC236}">
                      <a16:creationId xmlns:a16="http://schemas.microsoft.com/office/drawing/2014/main" id="{E17DDD48-D301-49D8-9A34-ED313DB5A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40" y="2945"/>
                  <a:ext cx="3" cy="10"/>
                </a:xfrm>
                <a:custGeom>
                  <a:avLst/>
                  <a:gdLst>
                    <a:gd name="T0" fmla="*/ 0 w 3"/>
                    <a:gd name="T1" fmla="*/ 10 h 10"/>
                    <a:gd name="T2" fmla="*/ 0 w 3"/>
                    <a:gd name="T3" fmla="*/ 10 h 10"/>
                    <a:gd name="T4" fmla="*/ 0 w 3"/>
                    <a:gd name="T5" fmla="*/ 10 h 10"/>
                    <a:gd name="T6" fmla="*/ 3 w 3"/>
                    <a:gd name="T7" fmla="*/ 1 h 10"/>
                    <a:gd name="T8" fmla="*/ 3 w 3"/>
                    <a:gd name="T9" fmla="*/ 0 h 10"/>
                    <a:gd name="T10" fmla="*/ 3 w 3"/>
                    <a:gd name="T11" fmla="*/ 1 h 10"/>
                    <a:gd name="T12" fmla="*/ 0 w 3"/>
                    <a:gd name="T13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" h="10">
                      <a:moveTo>
                        <a:pt x="0" y="10"/>
                      </a:move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8"/>
                        <a:pt x="1" y="3"/>
                        <a:pt x="3" y="1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1" y="4"/>
                        <a:pt x="0" y="8"/>
                        <a:pt x="0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8" name="Freeform 1627">
                  <a:extLst>
                    <a:ext uri="{FF2B5EF4-FFF2-40B4-BE49-F238E27FC236}">
                      <a16:creationId xmlns:a16="http://schemas.microsoft.com/office/drawing/2014/main" id="{877B04C3-74F1-4FA4-8049-63FD145269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43" y="2945"/>
                  <a:ext cx="0" cy="1"/>
                </a:xfrm>
                <a:custGeom>
                  <a:avLst/>
                  <a:gdLst>
                    <a:gd name="T0" fmla="*/ 0 h 1"/>
                    <a:gd name="T1" fmla="*/ 0 h 1"/>
                    <a:gd name="T2" fmla="*/ 1 h 1"/>
                    <a:gd name="T3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799" name="Freeform 1628">
                  <a:extLst>
                    <a:ext uri="{FF2B5EF4-FFF2-40B4-BE49-F238E27FC236}">
                      <a16:creationId xmlns:a16="http://schemas.microsoft.com/office/drawing/2014/main" id="{A097D3B9-3E9A-4B58-B873-115C6552E2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2" y="295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00" name="Freeform 1629">
                  <a:extLst>
                    <a:ext uri="{FF2B5EF4-FFF2-40B4-BE49-F238E27FC236}">
                      <a16:creationId xmlns:a16="http://schemas.microsoft.com/office/drawing/2014/main" id="{45B62940-BD03-46EE-8956-B25B2DB240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1" y="2956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801" name="Freeform 1630">
                  <a:extLst>
                    <a:ext uri="{FF2B5EF4-FFF2-40B4-BE49-F238E27FC236}">
                      <a16:creationId xmlns:a16="http://schemas.microsoft.com/office/drawing/2014/main" id="{2C507ECE-5A5C-4F97-BE0A-A44F1549B7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2" y="301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</p:grpSp>
          <p:grpSp>
            <p:nvGrpSpPr>
              <p:cNvPr id="380" name="Group 1832">
                <a:extLst>
                  <a:ext uri="{FF2B5EF4-FFF2-40B4-BE49-F238E27FC236}">
                    <a16:creationId xmlns:a16="http://schemas.microsoft.com/office/drawing/2014/main" id="{BA81DF43-D9F4-40AA-94A8-0A062EBE83C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91" y="2634"/>
                <a:ext cx="411" cy="636"/>
                <a:chOff x="1791" y="2634"/>
                <a:chExt cx="411" cy="636"/>
              </a:xfrm>
              <a:grpFill/>
            </p:grpSpPr>
            <p:sp>
              <p:nvSpPr>
                <p:cNvPr id="402" name="Freeform 1632">
                  <a:extLst>
                    <a:ext uri="{FF2B5EF4-FFF2-40B4-BE49-F238E27FC236}">
                      <a16:creationId xmlns:a16="http://schemas.microsoft.com/office/drawing/2014/main" id="{F44E2686-F23D-476D-AEC6-2FE38E1A07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1" y="295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03" name="Freeform 1633">
                  <a:extLst>
                    <a:ext uri="{FF2B5EF4-FFF2-40B4-BE49-F238E27FC236}">
                      <a16:creationId xmlns:a16="http://schemas.microsoft.com/office/drawing/2014/main" id="{86487D5D-3C69-40CD-9BBF-E91A740FE9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91" y="301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04" name="Freeform 1634">
                  <a:extLst>
                    <a:ext uri="{FF2B5EF4-FFF2-40B4-BE49-F238E27FC236}">
                      <a16:creationId xmlns:a16="http://schemas.microsoft.com/office/drawing/2014/main" id="{4ABE70A8-854A-4144-BB5A-FABEE4655B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02" y="2719"/>
                  <a:ext cx="172" cy="214"/>
                </a:xfrm>
                <a:custGeom>
                  <a:avLst/>
                  <a:gdLst>
                    <a:gd name="T0" fmla="*/ 22 w 180"/>
                    <a:gd name="T1" fmla="*/ 44 h 223"/>
                    <a:gd name="T2" fmla="*/ 19 w 180"/>
                    <a:gd name="T3" fmla="*/ 85 h 223"/>
                    <a:gd name="T4" fmla="*/ 5 w 180"/>
                    <a:gd name="T5" fmla="*/ 100 h 223"/>
                    <a:gd name="T6" fmla="*/ 1 w 180"/>
                    <a:gd name="T7" fmla="*/ 114 h 223"/>
                    <a:gd name="T8" fmla="*/ 4 w 180"/>
                    <a:gd name="T9" fmla="*/ 118 h 223"/>
                    <a:gd name="T10" fmla="*/ 9 w 180"/>
                    <a:gd name="T11" fmla="*/ 132 h 223"/>
                    <a:gd name="T12" fmla="*/ 9 w 180"/>
                    <a:gd name="T13" fmla="*/ 139 h 223"/>
                    <a:gd name="T14" fmla="*/ 12 w 180"/>
                    <a:gd name="T15" fmla="*/ 142 h 223"/>
                    <a:gd name="T16" fmla="*/ 13 w 180"/>
                    <a:gd name="T17" fmla="*/ 143 h 223"/>
                    <a:gd name="T18" fmla="*/ 17 w 180"/>
                    <a:gd name="T19" fmla="*/ 149 h 223"/>
                    <a:gd name="T20" fmla="*/ 17 w 180"/>
                    <a:gd name="T21" fmla="*/ 150 h 223"/>
                    <a:gd name="T22" fmla="*/ 17 w 180"/>
                    <a:gd name="T23" fmla="*/ 162 h 223"/>
                    <a:gd name="T24" fmla="*/ 22 w 180"/>
                    <a:gd name="T25" fmla="*/ 167 h 223"/>
                    <a:gd name="T26" fmla="*/ 37 w 180"/>
                    <a:gd name="T27" fmla="*/ 180 h 223"/>
                    <a:gd name="T28" fmla="*/ 48 w 180"/>
                    <a:gd name="T29" fmla="*/ 193 h 223"/>
                    <a:gd name="T30" fmla="*/ 58 w 180"/>
                    <a:gd name="T31" fmla="*/ 204 h 223"/>
                    <a:gd name="T32" fmla="*/ 59 w 180"/>
                    <a:gd name="T33" fmla="*/ 205 h 223"/>
                    <a:gd name="T34" fmla="*/ 60 w 180"/>
                    <a:gd name="T35" fmla="*/ 206 h 223"/>
                    <a:gd name="T36" fmla="*/ 61 w 180"/>
                    <a:gd name="T37" fmla="*/ 209 h 223"/>
                    <a:gd name="T38" fmla="*/ 65 w 180"/>
                    <a:gd name="T39" fmla="*/ 212 h 223"/>
                    <a:gd name="T40" fmla="*/ 70 w 180"/>
                    <a:gd name="T41" fmla="*/ 213 h 223"/>
                    <a:gd name="T42" fmla="*/ 85 w 180"/>
                    <a:gd name="T43" fmla="*/ 212 h 223"/>
                    <a:gd name="T44" fmla="*/ 86 w 180"/>
                    <a:gd name="T45" fmla="*/ 214 h 223"/>
                    <a:gd name="T46" fmla="*/ 89 w 180"/>
                    <a:gd name="T47" fmla="*/ 216 h 223"/>
                    <a:gd name="T48" fmla="*/ 92 w 180"/>
                    <a:gd name="T49" fmla="*/ 218 h 223"/>
                    <a:gd name="T50" fmla="*/ 95 w 180"/>
                    <a:gd name="T51" fmla="*/ 221 h 223"/>
                    <a:gd name="T52" fmla="*/ 102 w 180"/>
                    <a:gd name="T53" fmla="*/ 220 h 223"/>
                    <a:gd name="T54" fmla="*/ 104 w 180"/>
                    <a:gd name="T55" fmla="*/ 220 h 223"/>
                    <a:gd name="T56" fmla="*/ 110 w 180"/>
                    <a:gd name="T57" fmla="*/ 223 h 223"/>
                    <a:gd name="T58" fmla="*/ 123 w 180"/>
                    <a:gd name="T59" fmla="*/ 220 h 223"/>
                    <a:gd name="T60" fmla="*/ 129 w 180"/>
                    <a:gd name="T61" fmla="*/ 216 h 223"/>
                    <a:gd name="T62" fmla="*/ 143 w 180"/>
                    <a:gd name="T63" fmla="*/ 207 h 223"/>
                    <a:gd name="T64" fmla="*/ 146 w 180"/>
                    <a:gd name="T65" fmla="*/ 208 h 223"/>
                    <a:gd name="T66" fmla="*/ 149 w 180"/>
                    <a:gd name="T67" fmla="*/ 209 h 223"/>
                    <a:gd name="T68" fmla="*/ 138 w 180"/>
                    <a:gd name="T69" fmla="*/ 195 h 223"/>
                    <a:gd name="T70" fmla="*/ 128 w 180"/>
                    <a:gd name="T71" fmla="*/ 182 h 223"/>
                    <a:gd name="T72" fmla="*/ 119 w 180"/>
                    <a:gd name="T73" fmla="*/ 171 h 223"/>
                    <a:gd name="T74" fmla="*/ 129 w 180"/>
                    <a:gd name="T75" fmla="*/ 165 h 223"/>
                    <a:gd name="T76" fmla="*/ 133 w 180"/>
                    <a:gd name="T77" fmla="*/ 148 h 223"/>
                    <a:gd name="T78" fmla="*/ 137 w 180"/>
                    <a:gd name="T79" fmla="*/ 139 h 223"/>
                    <a:gd name="T80" fmla="*/ 143 w 180"/>
                    <a:gd name="T81" fmla="*/ 127 h 223"/>
                    <a:gd name="T82" fmla="*/ 154 w 180"/>
                    <a:gd name="T83" fmla="*/ 114 h 223"/>
                    <a:gd name="T84" fmla="*/ 158 w 180"/>
                    <a:gd name="T85" fmla="*/ 101 h 223"/>
                    <a:gd name="T86" fmla="*/ 163 w 180"/>
                    <a:gd name="T87" fmla="*/ 75 h 223"/>
                    <a:gd name="T88" fmla="*/ 172 w 180"/>
                    <a:gd name="T89" fmla="*/ 65 h 223"/>
                    <a:gd name="T90" fmla="*/ 176 w 180"/>
                    <a:gd name="T91" fmla="*/ 63 h 223"/>
                    <a:gd name="T92" fmla="*/ 179 w 180"/>
                    <a:gd name="T93" fmla="*/ 59 h 223"/>
                    <a:gd name="T94" fmla="*/ 166 w 180"/>
                    <a:gd name="T95" fmla="*/ 34 h 223"/>
                    <a:gd name="T96" fmla="*/ 155 w 180"/>
                    <a:gd name="T97" fmla="*/ 6 h 223"/>
                    <a:gd name="T98" fmla="*/ 149 w 180"/>
                    <a:gd name="T99" fmla="*/ 0 h 223"/>
                    <a:gd name="T100" fmla="*/ 147 w 180"/>
                    <a:gd name="T101" fmla="*/ 2 h 223"/>
                    <a:gd name="T102" fmla="*/ 143 w 180"/>
                    <a:gd name="T103" fmla="*/ 2 h 223"/>
                    <a:gd name="T104" fmla="*/ 134 w 180"/>
                    <a:gd name="T105" fmla="*/ 12 h 223"/>
                    <a:gd name="T106" fmla="*/ 108 w 180"/>
                    <a:gd name="T107" fmla="*/ 12 h 223"/>
                    <a:gd name="T108" fmla="*/ 100 w 180"/>
                    <a:gd name="T109" fmla="*/ 13 h 223"/>
                    <a:gd name="T110" fmla="*/ 22 w 180"/>
                    <a:gd name="T111" fmla="*/ 36 h 2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80" h="223">
                      <a:moveTo>
                        <a:pt x="22" y="36"/>
                      </a:moveTo>
                      <a:cubicBezTo>
                        <a:pt x="22" y="39"/>
                        <a:pt x="22" y="39"/>
                        <a:pt x="22" y="39"/>
                      </a:cubicBezTo>
                      <a:cubicBezTo>
                        <a:pt x="22" y="44"/>
                        <a:pt x="22" y="44"/>
                        <a:pt x="22" y="44"/>
                      </a:cubicBezTo>
                      <a:cubicBezTo>
                        <a:pt x="22" y="71"/>
                        <a:pt x="22" y="71"/>
                        <a:pt x="22" y="71"/>
                      </a:cubicBezTo>
                      <a:cubicBezTo>
                        <a:pt x="23" y="84"/>
                        <a:pt x="20" y="85"/>
                        <a:pt x="19" y="85"/>
                      </a:cubicBezTo>
                      <a:cubicBezTo>
                        <a:pt x="19" y="85"/>
                        <a:pt x="19" y="85"/>
                        <a:pt x="19" y="85"/>
                      </a:cubicBezTo>
                      <a:cubicBezTo>
                        <a:pt x="12" y="87"/>
                        <a:pt x="11" y="89"/>
                        <a:pt x="11" y="89"/>
                      </a:cubicBezTo>
                      <a:cubicBezTo>
                        <a:pt x="11" y="91"/>
                        <a:pt x="11" y="97"/>
                        <a:pt x="5" y="98"/>
                      </a:cubicBezTo>
                      <a:cubicBezTo>
                        <a:pt x="5" y="98"/>
                        <a:pt x="5" y="100"/>
                        <a:pt x="5" y="100"/>
                      </a:cubicBezTo>
                      <a:cubicBezTo>
                        <a:pt x="5" y="102"/>
                        <a:pt x="5" y="106"/>
                        <a:pt x="1" y="106"/>
                      </a:cubicBezTo>
                      <a:cubicBezTo>
                        <a:pt x="1" y="107"/>
                        <a:pt x="1" y="107"/>
                        <a:pt x="1" y="107"/>
                      </a:cubicBezTo>
                      <a:cubicBezTo>
                        <a:pt x="2" y="109"/>
                        <a:pt x="3" y="112"/>
                        <a:pt x="1" y="114"/>
                      </a:cubicBezTo>
                      <a:cubicBezTo>
                        <a:pt x="0" y="115"/>
                        <a:pt x="0" y="116"/>
                        <a:pt x="0" y="117"/>
                      </a:cubicBezTo>
                      <a:cubicBezTo>
                        <a:pt x="0" y="117"/>
                        <a:pt x="0" y="117"/>
                        <a:pt x="1" y="117"/>
                      </a:cubicBezTo>
                      <a:cubicBezTo>
                        <a:pt x="2" y="117"/>
                        <a:pt x="3" y="118"/>
                        <a:pt x="4" y="118"/>
                      </a:cubicBezTo>
                      <a:cubicBezTo>
                        <a:pt x="5" y="120"/>
                        <a:pt x="5" y="122"/>
                        <a:pt x="5" y="125"/>
                      </a:cubicBezTo>
                      <a:cubicBezTo>
                        <a:pt x="5" y="126"/>
                        <a:pt x="5" y="127"/>
                        <a:pt x="5" y="127"/>
                      </a:cubicBezTo>
                      <a:cubicBezTo>
                        <a:pt x="5" y="130"/>
                        <a:pt x="8" y="132"/>
                        <a:pt x="9" y="132"/>
                      </a:cubicBezTo>
                      <a:cubicBezTo>
                        <a:pt x="9" y="132"/>
                        <a:pt x="9" y="133"/>
                        <a:pt x="9" y="133"/>
                      </a:cubicBezTo>
                      <a:cubicBezTo>
                        <a:pt x="11" y="133"/>
                        <a:pt x="11" y="133"/>
                        <a:pt x="11" y="133"/>
                      </a:cubicBezTo>
                      <a:cubicBezTo>
                        <a:pt x="9" y="139"/>
                        <a:pt x="9" y="139"/>
                        <a:pt x="9" y="139"/>
                      </a:cubicBezTo>
                      <a:cubicBezTo>
                        <a:pt x="10" y="140"/>
                        <a:pt x="11" y="140"/>
                        <a:pt x="11" y="142"/>
                      </a:cubicBezTo>
                      <a:cubicBezTo>
                        <a:pt x="12" y="142"/>
                        <a:pt x="12" y="142"/>
                        <a:pt x="12" y="142"/>
                      </a:cubicBezTo>
                      <a:cubicBezTo>
                        <a:pt x="12" y="142"/>
                        <a:pt x="12" y="142"/>
                        <a:pt x="12" y="142"/>
                      </a:cubicBezTo>
                      <a:cubicBezTo>
                        <a:pt x="12" y="142"/>
                        <a:pt x="12" y="142"/>
                        <a:pt x="12" y="142"/>
                      </a:cubicBezTo>
                      <a:cubicBezTo>
                        <a:pt x="12" y="142"/>
                        <a:pt x="12" y="142"/>
                        <a:pt x="12" y="142"/>
                      </a:cubicBezTo>
                      <a:cubicBezTo>
                        <a:pt x="12" y="143"/>
                        <a:pt x="12" y="143"/>
                        <a:pt x="13" y="143"/>
                      </a:cubicBezTo>
                      <a:cubicBezTo>
                        <a:pt x="14" y="145"/>
                        <a:pt x="15" y="146"/>
                        <a:pt x="16" y="148"/>
                      </a:cubicBezTo>
                      <a:cubicBezTo>
                        <a:pt x="16" y="148"/>
                        <a:pt x="16" y="148"/>
                        <a:pt x="16" y="148"/>
                      </a:cubicBezTo>
                      <a:cubicBezTo>
                        <a:pt x="16" y="148"/>
                        <a:pt x="17" y="148"/>
                        <a:pt x="17" y="149"/>
                      </a:cubicBezTo>
                      <a:cubicBezTo>
                        <a:pt x="17" y="149"/>
                        <a:pt x="17" y="149"/>
                        <a:pt x="17" y="149"/>
                      </a:cubicBezTo>
                      <a:cubicBezTo>
                        <a:pt x="17" y="149"/>
                        <a:pt x="17" y="149"/>
                        <a:pt x="17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17" y="150"/>
                        <a:pt x="18" y="151"/>
                        <a:pt x="18" y="151"/>
                      </a:cubicBezTo>
                      <a:cubicBezTo>
                        <a:pt x="19" y="153"/>
                        <a:pt x="20" y="156"/>
                        <a:pt x="20" y="159"/>
                      </a:cubicBezTo>
                      <a:cubicBezTo>
                        <a:pt x="19" y="160"/>
                        <a:pt x="18" y="161"/>
                        <a:pt x="17" y="162"/>
                      </a:cubicBezTo>
                      <a:cubicBezTo>
                        <a:pt x="16" y="162"/>
                        <a:pt x="16" y="162"/>
                        <a:pt x="16" y="162"/>
                      </a:cubicBezTo>
                      <a:cubicBezTo>
                        <a:pt x="21" y="163"/>
                        <a:pt x="21" y="163"/>
                        <a:pt x="21" y="163"/>
                      </a:cubicBezTo>
                      <a:cubicBezTo>
                        <a:pt x="22" y="167"/>
                        <a:pt x="22" y="167"/>
                        <a:pt x="22" y="167"/>
                      </a:cubicBezTo>
                      <a:cubicBezTo>
                        <a:pt x="24" y="167"/>
                        <a:pt x="29" y="168"/>
                        <a:pt x="31" y="171"/>
                      </a:cubicBezTo>
                      <a:cubicBezTo>
                        <a:pt x="32" y="173"/>
                        <a:pt x="33" y="173"/>
                        <a:pt x="34" y="174"/>
                      </a:cubicBezTo>
                      <a:cubicBezTo>
                        <a:pt x="36" y="176"/>
                        <a:pt x="37" y="177"/>
                        <a:pt x="37" y="180"/>
                      </a:cubicBezTo>
                      <a:cubicBezTo>
                        <a:pt x="37" y="180"/>
                        <a:pt x="38" y="181"/>
                        <a:pt x="39" y="181"/>
                      </a:cubicBezTo>
                      <a:cubicBezTo>
                        <a:pt x="40" y="182"/>
                        <a:pt x="41" y="183"/>
                        <a:pt x="43" y="184"/>
                      </a:cubicBezTo>
                      <a:cubicBezTo>
                        <a:pt x="48" y="188"/>
                        <a:pt x="48" y="191"/>
                        <a:pt x="48" y="193"/>
                      </a:cubicBezTo>
                      <a:cubicBezTo>
                        <a:pt x="48" y="194"/>
                        <a:pt x="51" y="196"/>
                        <a:pt x="54" y="197"/>
                      </a:cubicBezTo>
                      <a:cubicBezTo>
                        <a:pt x="55" y="198"/>
                        <a:pt x="55" y="198"/>
                        <a:pt x="55" y="198"/>
                      </a:cubicBezTo>
                      <a:cubicBezTo>
                        <a:pt x="58" y="204"/>
                        <a:pt x="58" y="204"/>
                        <a:pt x="58" y="204"/>
                      </a:cubicBezTo>
                      <a:cubicBezTo>
                        <a:pt x="58" y="204"/>
                        <a:pt x="58" y="204"/>
                        <a:pt x="58" y="204"/>
                      </a:cubicBezTo>
                      <a:cubicBezTo>
                        <a:pt x="58" y="204"/>
                        <a:pt x="58" y="204"/>
                        <a:pt x="58" y="204"/>
                      </a:cubicBezTo>
                      <a:cubicBezTo>
                        <a:pt x="59" y="205"/>
                        <a:pt x="59" y="205"/>
                        <a:pt x="59" y="205"/>
                      </a:cubicBezTo>
                      <a:cubicBezTo>
                        <a:pt x="59" y="205"/>
                        <a:pt x="59" y="205"/>
                        <a:pt x="59" y="205"/>
                      </a:cubicBezTo>
                      <a:cubicBezTo>
                        <a:pt x="60" y="206"/>
                        <a:pt x="60" y="206"/>
                        <a:pt x="60" y="206"/>
                      </a:cubicBezTo>
                      <a:cubicBezTo>
                        <a:pt x="60" y="206"/>
                        <a:pt x="60" y="206"/>
                        <a:pt x="60" y="206"/>
                      </a:cubicBezTo>
                      <a:cubicBezTo>
                        <a:pt x="60" y="207"/>
                        <a:pt x="61" y="207"/>
                        <a:pt x="61" y="208"/>
                      </a:cubicBezTo>
                      <a:cubicBezTo>
                        <a:pt x="61" y="208"/>
                        <a:pt x="61" y="208"/>
                        <a:pt x="61" y="209"/>
                      </a:cubicBezTo>
                      <a:cubicBezTo>
                        <a:pt x="61" y="209"/>
                        <a:pt x="61" y="209"/>
                        <a:pt x="61" y="209"/>
                      </a:cubicBezTo>
                      <a:cubicBezTo>
                        <a:pt x="62" y="209"/>
                        <a:pt x="62" y="209"/>
                        <a:pt x="62" y="210"/>
                      </a:cubicBezTo>
                      <a:cubicBezTo>
                        <a:pt x="62" y="210"/>
                        <a:pt x="62" y="210"/>
                        <a:pt x="62" y="210"/>
                      </a:cubicBezTo>
                      <a:cubicBezTo>
                        <a:pt x="63" y="211"/>
                        <a:pt x="65" y="212"/>
                        <a:pt x="65" y="212"/>
                      </a:cubicBezTo>
                      <a:cubicBezTo>
                        <a:pt x="65" y="212"/>
                        <a:pt x="65" y="212"/>
                        <a:pt x="65" y="212"/>
                      </a:cubicBezTo>
                      <a:cubicBezTo>
                        <a:pt x="66" y="213"/>
                        <a:pt x="67" y="213"/>
                        <a:pt x="68" y="213"/>
                      </a:cubicBezTo>
                      <a:cubicBezTo>
                        <a:pt x="69" y="213"/>
                        <a:pt x="69" y="213"/>
                        <a:pt x="70" y="213"/>
                      </a:cubicBezTo>
                      <a:cubicBezTo>
                        <a:pt x="72" y="210"/>
                        <a:pt x="75" y="211"/>
                        <a:pt x="77" y="212"/>
                      </a:cubicBezTo>
                      <a:cubicBezTo>
                        <a:pt x="79" y="211"/>
                        <a:pt x="82" y="210"/>
                        <a:pt x="84" y="212"/>
                      </a:cubicBezTo>
                      <a:cubicBezTo>
                        <a:pt x="84" y="212"/>
                        <a:pt x="84" y="212"/>
                        <a:pt x="85" y="212"/>
                      </a:cubicBezTo>
                      <a:cubicBezTo>
                        <a:pt x="85" y="212"/>
                        <a:pt x="85" y="212"/>
                        <a:pt x="85" y="212"/>
                      </a:cubicBezTo>
                      <a:cubicBezTo>
                        <a:pt x="85" y="213"/>
                        <a:pt x="85" y="213"/>
                        <a:pt x="86" y="213"/>
                      </a:cubicBezTo>
                      <a:cubicBezTo>
                        <a:pt x="86" y="213"/>
                        <a:pt x="86" y="213"/>
                        <a:pt x="86" y="214"/>
                      </a:cubicBezTo>
                      <a:cubicBezTo>
                        <a:pt x="87" y="214"/>
                        <a:pt x="87" y="214"/>
                        <a:pt x="87" y="214"/>
                      </a:cubicBezTo>
                      <a:cubicBezTo>
                        <a:pt x="87" y="214"/>
                        <a:pt x="88" y="215"/>
                        <a:pt x="88" y="215"/>
                      </a:cubicBezTo>
                      <a:cubicBezTo>
                        <a:pt x="88" y="215"/>
                        <a:pt x="89" y="215"/>
                        <a:pt x="89" y="216"/>
                      </a:cubicBezTo>
                      <a:cubicBezTo>
                        <a:pt x="89" y="216"/>
                        <a:pt x="90" y="216"/>
                        <a:pt x="90" y="216"/>
                      </a:cubicBezTo>
                      <a:cubicBezTo>
                        <a:pt x="90" y="217"/>
                        <a:pt x="90" y="217"/>
                        <a:pt x="91" y="217"/>
                      </a:cubicBezTo>
                      <a:cubicBezTo>
                        <a:pt x="91" y="217"/>
                        <a:pt x="91" y="218"/>
                        <a:pt x="92" y="218"/>
                      </a:cubicBezTo>
                      <a:cubicBezTo>
                        <a:pt x="92" y="218"/>
                        <a:pt x="92" y="219"/>
                        <a:pt x="93" y="219"/>
                      </a:cubicBezTo>
                      <a:cubicBezTo>
                        <a:pt x="93" y="219"/>
                        <a:pt x="93" y="219"/>
                        <a:pt x="94" y="220"/>
                      </a:cubicBezTo>
                      <a:cubicBezTo>
                        <a:pt x="94" y="220"/>
                        <a:pt x="94" y="220"/>
                        <a:pt x="95" y="221"/>
                      </a:cubicBezTo>
                      <a:cubicBezTo>
                        <a:pt x="95" y="221"/>
                        <a:pt x="95" y="221"/>
                        <a:pt x="96" y="222"/>
                      </a:cubicBezTo>
                      <a:cubicBezTo>
                        <a:pt x="96" y="222"/>
                        <a:pt x="96" y="222"/>
                        <a:pt x="96" y="222"/>
                      </a:cubicBezTo>
                      <a:cubicBezTo>
                        <a:pt x="98" y="222"/>
                        <a:pt x="100" y="221"/>
                        <a:pt x="102" y="220"/>
                      </a:cubicBezTo>
                      <a:cubicBezTo>
                        <a:pt x="102" y="220"/>
                        <a:pt x="102" y="220"/>
                        <a:pt x="102" y="220"/>
                      </a:cubicBezTo>
                      <a:cubicBezTo>
                        <a:pt x="103" y="220"/>
                        <a:pt x="103" y="220"/>
                        <a:pt x="104" y="220"/>
                      </a:cubicBezTo>
                      <a:cubicBezTo>
                        <a:pt x="104" y="220"/>
                        <a:pt x="104" y="220"/>
                        <a:pt x="104" y="220"/>
                      </a:cubicBezTo>
                      <a:cubicBezTo>
                        <a:pt x="104" y="220"/>
                        <a:pt x="104" y="220"/>
                        <a:pt x="104" y="220"/>
                      </a:cubicBezTo>
                      <a:cubicBezTo>
                        <a:pt x="106" y="220"/>
                        <a:pt x="108" y="221"/>
                        <a:pt x="109" y="222"/>
                      </a:cubicBezTo>
                      <a:cubicBezTo>
                        <a:pt x="109" y="222"/>
                        <a:pt x="110" y="222"/>
                        <a:pt x="110" y="223"/>
                      </a:cubicBezTo>
                      <a:cubicBezTo>
                        <a:pt x="112" y="221"/>
                        <a:pt x="116" y="219"/>
                        <a:pt x="118" y="219"/>
                      </a:cubicBezTo>
                      <a:cubicBezTo>
                        <a:pt x="119" y="219"/>
                        <a:pt x="120" y="220"/>
                        <a:pt x="120" y="220"/>
                      </a:cubicBezTo>
                      <a:cubicBezTo>
                        <a:pt x="121" y="220"/>
                        <a:pt x="122" y="220"/>
                        <a:pt x="123" y="220"/>
                      </a:cubicBezTo>
                      <a:cubicBezTo>
                        <a:pt x="124" y="220"/>
                        <a:pt x="124" y="220"/>
                        <a:pt x="125" y="220"/>
                      </a:cubicBezTo>
                      <a:cubicBezTo>
                        <a:pt x="125" y="219"/>
                        <a:pt x="126" y="218"/>
                        <a:pt x="128" y="217"/>
                      </a:cubicBezTo>
                      <a:cubicBezTo>
                        <a:pt x="128" y="217"/>
                        <a:pt x="129" y="216"/>
                        <a:pt x="129" y="216"/>
                      </a:cubicBezTo>
                      <a:cubicBezTo>
                        <a:pt x="130" y="215"/>
                        <a:pt x="130" y="215"/>
                        <a:pt x="130" y="215"/>
                      </a:cubicBezTo>
                      <a:cubicBezTo>
                        <a:pt x="131" y="212"/>
                        <a:pt x="138" y="208"/>
                        <a:pt x="140" y="208"/>
                      </a:cubicBezTo>
                      <a:cubicBezTo>
                        <a:pt x="141" y="207"/>
                        <a:pt x="142" y="207"/>
                        <a:pt x="143" y="207"/>
                      </a:cubicBezTo>
                      <a:cubicBezTo>
                        <a:pt x="143" y="207"/>
                        <a:pt x="144" y="207"/>
                        <a:pt x="144" y="207"/>
                      </a:cubicBezTo>
                      <a:cubicBezTo>
                        <a:pt x="145" y="207"/>
                        <a:pt x="145" y="207"/>
                        <a:pt x="146" y="207"/>
                      </a:cubicBezTo>
                      <a:cubicBezTo>
                        <a:pt x="146" y="207"/>
                        <a:pt x="146" y="208"/>
                        <a:pt x="146" y="208"/>
                      </a:cubicBezTo>
                      <a:cubicBezTo>
                        <a:pt x="147" y="208"/>
                        <a:pt x="147" y="208"/>
                        <a:pt x="147" y="208"/>
                      </a:cubicBezTo>
                      <a:cubicBezTo>
                        <a:pt x="148" y="208"/>
                        <a:pt x="148" y="208"/>
                        <a:pt x="148" y="208"/>
                      </a:cubicBezTo>
                      <a:cubicBezTo>
                        <a:pt x="148" y="209"/>
                        <a:pt x="149" y="209"/>
                        <a:pt x="149" y="209"/>
                      </a:cubicBezTo>
                      <a:cubicBezTo>
                        <a:pt x="149" y="208"/>
                        <a:pt x="149" y="208"/>
                        <a:pt x="149" y="207"/>
                      </a:cubicBezTo>
                      <a:cubicBezTo>
                        <a:pt x="149" y="206"/>
                        <a:pt x="149" y="205"/>
                        <a:pt x="149" y="204"/>
                      </a:cubicBezTo>
                      <a:cubicBezTo>
                        <a:pt x="146" y="204"/>
                        <a:pt x="140" y="200"/>
                        <a:pt x="138" y="195"/>
                      </a:cubicBezTo>
                      <a:cubicBezTo>
                        <a:pt x="138" y="194"/>
                        <a:pt x="137" y="193"/>
                        <a:pt x="137" y="193"/>
                      </a:cubicBezTo>
                      <a:cubicBezTo>
                        <a:pt x="136" y="191"/>
                        <a:pt x="134" y="189"/>
                        <a:pt x="133" y="187"/>
                      </a:cubicBezTo>
                      <a:cubicBezTo>
                        <a:pt x="131" y="186"/>
                        <a:pt x="129" y="184"/>
                        <a:pt x="128" y="182"/>
                      </a:cubicBezTo>
                      <a:cubicBezTo>
                        <a:pt x="128" y="181"/>
                        <a:pt x="126" y="181"/>
                        <a:pt x="124" y="180"/>
                      </a:cubicBezTo>
                      <a:cubicBezTo>
                        <a:pt x="122" y="179"/>
                        <a:pt x="119" y="179"/>
                        <a:pt x="118" y="177"/>
                      </a:cubicBezTo>
                      <a:cubicBezTo>
                        <a:pt x="117" y="174"/>
                        <a:pt x="118" y="172"/>
                        <a:pt x="119" y="171"/>
                      </a:cubicBezTo>
                      <a:cubicBezTo>
                        <a:pt x="120" y="171"/>
                        <a:pt x="120" y="170"/>
                        <a:pt x="120" y="169"/>
                      </a:cubicBezTo>
                      <a:cubicBezTo>
                        <a:pt x="120" y="168"/>
                        <a:pt x="121" y="165"/>
                        <a:pt x="126" y="165"/>
                      </a:cubicBezTo>
                      <a:cubicBezTo>
                        <a:pt x="127" y="165"/>
                        <a:pt x="128" y="165"/>
                        <a:pt x="129" y="165"/>
                      </a:cubicBezTo>
                      <a:cubicBezTo>
                        <a:pt x="129" y="165"/>
                        <a:pt x="129" y="165"/>
                        <a:pt x="129" y="166"/>
                      </a:cubicBezTo>
                      <a:cubicBezTo>
                        <a:pt x="130" y="163"/>
                        <a:pt x="130" y="158"/>
                        <a:pt x="130" y="155"/>
                      </a:cubicBezTo>
                      <a:cubicBezTo>
                        <a:pt x="130" y="152"/>
                        <a:pt x="132" y="150"/>
                        <a:pt x="133" y="148"/>
                      </a:cubicBezTo>
                      <a:cubicBezTo>
                        <a:pt x="133" y="147"/>
                        <a:pt x="134" y="146"/>
                        <a:pt x="134" y="146"/>
                      </a:cubicBezTo>
                      <a:cubicBezTo>
                        <a:pt x="133" y="145"/>
                        <a:pt x="133" y="144"/>
                        <a:pt x="133" y="143"/>
                      </a:cubicBezTo>
                      <a:cubicBezTo>
                        <a:pt x="134" y="141"/>
                        <a:pt x="135" y="140"/>
                        <a:pt x="137" y="139"/>
                      </a:cubicBezTo>
                      <a:cubicBezTo>
                        <a:pt x="138" y="139"/>
                        <a:pt x="139" y="138"/>
                        <a:pt x="139" y="138"/>
                      </a:cubicBezTo>
                      <a:cubicBezTo>
                        <a:pt x="140" y="137"/>
                        <a:pt x="140" y="136"/>
                        <a:pt x="140" y="134"/>
                      </a:cubicBezTo>
                      <a:cubicBezTo>
                        <a:pt x="141" y="132"/>
                        <a:pt x="141" y="129"/>
                        <a:pt x="143" y="127"/>
                      </a:cubicBezTo>
                      <a:cubicBezTo>
                        <a:pt x="144" y="126"/>
                        <a:pt x="145" y="124"/>
                        <a:pt x="146" y="123"/>
                      </a:cubicBezTo>
                      <a:cubicBezTo>
                        <a:pt x="147" y="120"/>
                        <a:pt x="149" y="118"/>
                        <a:pt x="151" y="118"/>
                      </a:cubicBezTo>
                      <a:cubicBezTo>
                        <a:pt x="152" y="118"/>
                        <a:pt x="154" y="116"/>
                        <a:pt x="154" y="114"/>
                      </a:cubicBezTo>
                      <a:cubicBezTo>
                        <a:pt x="154" y="113"/>
                        <a:pt x="155" y="111"/>
                        <a:pt x="156" y="109"/>
                      </a:cubicBezTo>
                      <a:cubicBezTo>
                        <a:pt x="157" y="107"/>
                        <a:pt x="158" y="104"/>
                        <a:pt x="158" y="101"/>
                      </a:cubicBezTo>
                      <a:cubicBezTo>
                        <a:pt x="158" y="101"/>
                        <a:pt x="158" y="101"/>
                        <a:pt x="158" y="101"/>
                      </a:cubicBezTo>
                      <a:cubicBezTo>
                        <a:pt x="158" y="101"/>
                        <a:pt x="158" y="100"/>
                        <a:pt x="158" y="99"/>
                      </a:cubicBezTo>
                      <a:cubicBezTo>
                        <a:pt x="157" y="94"/>
                        <a:pt x="156" y="89"/>
                        <a:pt x="159" y="85"/>
                      </a:cubicBezTo>
                      <a:cubicBezTo>
                        <a:pt x="162" y="81"/>
                        <a:pt x="164" y="78"/>
                        <a:pt x="163" y="75"/>
                      </a:cubicBezTo>
                      <a:cubicBezTo>
                        <a:pt x="162" y="71"/>
                        <a:pt x="166" y="70"/>
                        <a:pt x="168" y="68"/>
                      </a:cubicBezTo>
                      <a:cubicBezTo>
                        <a:pt x="169" y="68"/>
                        <a:pt x="169" y="67"/>
                        <a:pt x="170" y="67"/>
                      </a:cubicBezTo>
                      <a:cubicBezTo>
                        <a:pt x="170" y="66"/>
                        <a:pt x="171" y="66"/>
                        <a:pt x="172" y="65"/>
                      </a:cubicBezTo>
                      <a:cubicBezTo>
                        <a:pt x="173" y="65"/>
                        <a:pt x="173" y="65"/>
                        <a:pt x="174" y="64"/>
                      </a:cubicBezTo>
                      <a:cubicBezTo>
                        <a:pt x="174" y="64"/>
                        <a:pt x="174" y="64"/>
                        <a:pt x="174" y="64"/>
                      </a:cubicBezTo>
                      <a:cubicBezTo>
                        <a:pt x="175" y="63"/>
                        <a:pt x="175" y="63"/>
                        <a:pt x="176" y="63"/>
                      </a:cubicBezTo>
                      <a:cubicBezTo>
                        <a:pt x="176" y="62"/>
                        <a:pt x="176" y="62"/>
                        <a:pt x="177" y="62"/>
                      </a:cubicBezTo>
                      <a:cubicBezTo>
                        <a:pt x="177" y="61"/>
                        <a:pt x="178" y="61"/>
                        <a:pt x="178" y="61"/>
                      </a:cubicBezTo>
                      <a:cubicBezTo>
                        <a:pt x="178" y="60"/>
                        <a:pt x="178" y="60"/>
                        <a:pt x="179" y="59"/>
                      </a:cubicBezTo>
                      <a:cubicBezTo>
                        <a:pt x="179" y="59"/>
                        <a:pt x="179" y="59"/>
                        <a:pt x="180" y="58"/>
                      </a:cubicBezTo>
                      <a:cubicBezTo>
                        <a:pt x="177" y="56"/>
                        <a:pt x="175" y="54"/>
                        <a:pt x="174" y="54"/>
                      </a:cubicBezTo>
                      <a:cubicBezTo>
                        <a:pt x="169" y="52"/>
                        <a:pt x="166" y="44"/>
                        <a:pt x="166" y="34"/>
                      </a:cubicBezTo>
                      <a:cubicBezTo>
                        <a:pt x="166" y="28"/>
                        <a:pt x="165" y="23"/>
                        <a:pt x="165" y="19"/>
                      </a:cubicBezTo>
                      <a:cubicBezTo>
                        <a:pt x="164" y="18"/>
                        <a:pt x="164" y="17"/>
                        <a:pt x="164" y="16"/>
                      </a:cubicBezTo>
                      <a:cubicBezTo>
                        <a:pt x="164" y="14"/>
                        <a:pt x="160" y="8"/>
                        <a:pt x="155" y="6"/>
                      </a:cubicBezTo>
                      <a:cubicBezTo>
                        <a:pt x="152" y="4"/>
                        <a:pt x="150" y="2"/>
                        <a:pt x="149" y="0"/>
                      </a:cubicBezTo>
                      <a:cubicBezTo>
                        <a:pt x="149" y="0"/>
                        <a:pt x="149" y="0"/>
                        <a:pt x="149" y="0"/>
                      </a:cubicBezTo>
                      <a:cubicBezTo>
                        <a:pt x="149" y="0"/>
                        <a:pt x="149" y="0"/>
                        <a:pt x="149" y="0"/>
                      </a:cubicBezTo>
                      <a:cubicBezTo>
                        <a:pt x="149" y="0"/>
                        <a:pt x="148" y="1"/>
                        <a:pt x="148" y="1"/>
                      </a:cubicBezTo>
                      <a:cubicBezTo>
                        <a:pt x="148" y="1"/>
                        <a:pt x="148" y="1"/>
                        <a:pt x="148" y="1"/>
                      </a:cubicBezTo>
                      <a:cubicBezTo>
                        <a:pt x="147" y="1"/>
                        <a:pt x="147" y="1"/>
                        <a:pt x="147" y="2"/>
                      </a:cubicBezTo>
                      <a:cubicBezTo>
                        <a:pt x="147" y="2"/>
                        <a:pt x="147" y="2"/>
                        <a:pt x="147" y="2"/>
                      </a:cubicBezTo>
                      <a:cubicBezTo>
                        <a:pt x="146" y="2"/>
                        <a:pt x="146" y="2"/>
                        <a:pt x="145" y="2"/>
                      </a:cubicBezTo>
                      <a:cubicBezTo>
                        <a:pt x="143" y="2"/>
                        <a:pt x="143" y="2"/>
                        <a:pt x="143" y="2"/>
                      </a:cubicBezTo>
                      <a:cubicBezTo>
                        <a:pt x="143" y="2"/>
                        <a:pt x="143" y="3"/>
                        <a:pt x="143" y="4"/>
                      </a:cubicBezTo>
                      <a:cubicBezTo>
                        <a:pt x="142" y="6"/>
                        <a:pt x="140" y="10"/>
                        <a:pt x="136" y="10"/>
                      </a:cubicBezTo>
                      <a:cubicBezTo>
                        <a:pt x="134" y="10"/>
                        <a:pt x="134" y="10"/>
                        <a:pt x="134" y="12"/>
                      </a:cubicBezTo>
                      <a:cubicBezTo>
                        <a:pt x="133" y="13"/>
                        <a:pt x="132" y="15"/>
                        <a:pt x="129" y="15"/>
                      </a:cubicBezTo>
                      <a:cubicBezTo>
                        <a:pt x="126" y="15"/>
                        <a:pt x="124" y="13"/>
                        <a:pt x="123" y="12"/>
                      </a:cubicBezTo>
                      <a:cubicBezTo>
                        <a:pt x="108" y="12"/>
                        <a:pt x="108" y="12"/>
                        <a:pt x="108" y="12"/>
                      </a:cubicBezTo>
                      <a:cubicBezTo>
                        <a:pt x="107" y="11"/>
                        <a:pt x="107" y="11"/>
                        <a:pt x="107" y="11"/>
                      </a:cubicBezTo>
                      <a:cubicBezTo>
                        <a:pt x="107" y="11"/>
                        <a:pt x="105" y="10"/>
                        <a:pt x="104" y="10"/>
                      </a:cubicBezTo>
                      <a:cubicBezTo>
                        <a:pt x="100" y="13"/>
                        <a:pt x="100" y="13"/>
                        <a:pt x="100" y="13"/>
                      </a:cubicBezTo>
                      <a:cubicBezTo>
                        <a:pt x="33" y="13"/>
                        <a:pt x="33" y="13"/>
                        <a:pt x="33" y="13"/>
                      </a:cubicBezTo>
                      <a:cubicBezTo>
                        <a:pt x="33" y="36"/>
                        <a:pt x="33" y="36"/>
                        <a:pt x="33" y="36"/>
                      </a:cubicBezTo>
                      <a:lnTo>
                        <a:pt x="22" y="3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05" name="Freeform 1635">
                  <a:extLst>
                    <a:ext uri="{FF2B5EF4-FFF2-40B4-BE49-F238E27FC236}">
                      <a16:creationId xmlns:a16="http://schemas.microsoft.com/office/drawing/2014/main" id="{9D2BD8E2-7F49-463C-B2AB-554CDDCF34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3" y="2855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06" name="Freeform 1636">
                  <a:extLst>
                    <a:ext uri="{FF2B5EF4-FFF2-40B4-BE49-F238E27FC236}">
                      <a16:creationId xmlns:a16="http://schemas.microsoft.com/office/drawing/2014/main" id="{53A73A54-B74F-4A85-AFF7-D70D773069C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5" y="2909"/>
                  <a:ext cx="3" cy="6"/>
                </a:xfrm>
                <a:custGeom>
                  <a:avLst/>
                  <a:gdLst>
                    <a:gd name="T0" fmla="*/ 3 w 3"/>
                    <a:gd name="T1" fmla="*/ 6 h 6"/>
                    <a:gd name="T2" fmla="*/ 0 w 3"/>
                    <a:gd name="T3" fmla="*/ 0 h 6"/>
                    <a:gd name="T4" fmla="*/ 3 w 3"/>
                    <a:gd name="T5" fmla="*/ 6 h 6"/>
                    <a:gd name="T6" fmla="*/ 3 w 3"/>
                    <a:gd name="T7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6">
                      <a:moveTo>
                        <a:pt x="3" y="6"/>
                      </a:moveTo>
                      <a:lnTo>
                        <a:pt x="0" y="0"/>
                      </a:lnTo>
                      <a:lnTo>
                        <a:pt x="3" y="6"/>
                      </a:lnTo>
                      <a:lnTo>
                        <a:pt x="3" y="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07" name="Freeform 1637">
                  <a:extLst>
                    <a:ext uri="{FF2B5EF4-FFF2-40B4-BE49-F238E27FC236}">
                      <a16:creationId xmlns:a16="http://schemas.microsoft.com/office/drawing/2014/main" id="{749B14B8-CB29-4487-BF89-E96D0AAA5C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8" y="2862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08" name="Freeform 1638">
                  <a:extLst>
                    <a:ext uri="{FF2B5EF4-FFF2-40B4-BE49-F238E27FC236}">
                      <a16:creationId xmlns:a16="http://schemas.microsoft.com/office/drawing/2014/main" id="{35958A51-703C-40E1-88B8-E43A5B6CFA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4" y="285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09" name="Freeform 1639">
                  <a:extLst>
                    <a:ext uri="{FF2B5EF4-FFF2-40B4-BE49-F238E27FC236}">
                      <a16:creationId xmlns:a16="http://schemas.microsoft.com/office/drawing/2014/main" id="{64BDBC84-7F4D-49E5-8D39-537E72A41A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7" y="2861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0" name="Freeform 1640">
                  <a:extLst>
                    <a:ext uri="{FF2B5EF4-FFF2-40B4-BE49-F238E27FC236}">
                      <a16:creationId xmlns:a16="http://schemas.microsoft.com/office/drawing/2014/main" id="{22591C72-6862-41B6-955F-4FC955043E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4" y="2856"/>
                  <a:ext cx="3" cy="5"/>
                </a:xfrm>
                <a:custGeom>
                  <a:avLst/>
                  <a:gdLst>
                    <a:gd name="T0" fmla="*/ 0 w 3"/>
                    <a:gd name="T1" fmla="*/ 0 h 5"/>
                    <a:gd name="T2" fmla="*/ 3 w 3"/>
                    <a:gd name="T3" fmla="*/ 5 h 5"/>
                    <a:gd name="T4" fmla="*/ 0 w 3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5">
                      <a:moveTo>
                        <a:pt x="0" y="0"/>
                      </a:moveTo>
                      <a:cubicBezTo>
                        <a:pt x="1" y="2"/>
                        <a:pt x="2" y="3"/>
                        <a:pt x="3" y="5"/>
                      </a:cubicBezTo>
                      <a:cubicBezTo>
                        <a:pt x="2" y="3"/>
                        <a:pt x="1" y="2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1" name="Freeform 1641">
                  <a:extLst>
                    <a:ext uri="{FF2B5EF4-FFF2-40B4-BE49-F238E27FC236}">
                      <a16:creationId xmlns:a16="http://schemas.microsoft.com/office/drawing/2014/main" id="{18B07293-D000-49AF-ADB0-CD24E402DC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1" y="2846"/>
                  <a:ext cx="2" cy="6"/>
                </a:xfrm>
                <a:custGeom>
                  <a:avLst/>
                  <a:gdLst>
                    <a:gd name="T0" fmla="*/ 2 w 2"/>
                    <a:gd name="T1" fmla="*/ 1 h 7"/>
                    <a:gd name="T2" fmla="*/ 0 w 2"/>
                    <a:gd name="T3" fmla="*/ 7 h 7"/>
                    <a:gd name="T4" fmla="*/ 0 w 2"/>
                    <a:gd name="T5" fmla="*/ 7 h 7"/>
                    <a:gd name="T6" fmla="*/ 2 w 2"/>
                    <a:gd name="T7" fmla="*/ 1 h 7"/>
                    <a:gd name="T8" fmla="*/ 0 w 2"/>
                    <a:gd name="T9" fmla="*/ 1 h 7"/>
                    <a:gd name="T10" fmla="*/ 0 w 2"/>
                    <a:gd name="T11" fmla="*/ 0 h 7"/>
                    <a:gd name="T12" fmla="*/ 0 w 2"/>
                    <a:gd name="T13" fmla="*/ 1 h 7"/>
                    <a:gd name="T14" fmla="*/ 2 w 2"/>
                    <a:gd name="T15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" h="7">
                      <a:moveTo>
                        <a:pt x="2" y="1"/>
                      </a:move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lnTo>
                        <a:pt x="2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2" name="Freeform 1642">
                  <a:extLst>
                    <a:ext uri="{FF2B5EF4-FFF2-40B4-BE49-F238E27FC236}">
                      <a16:creationId xmlns:a16="http://schemas.microsoft.com/office/drawing/2014/main" id="{515CD3E6-21EA-48D1-8808-C557582854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4" y="285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3" name="Oval 1643">
                  <a:extLst>
                    <a:ext uri="{FF2B5EF4-FFF2-40B4-BE49-F238E27FC236}">
                      <a16:creationId xmlns:a16="http://schemas.microsoft.com/office/drawing/2014/main" id="{1DB14819-2EEE-4960-9D0C-B2ED2EA74F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914" y="2855"/>
                  <a:ext cx="1" cy="1"/>
                </a:xfrm>
                <a:prstGeom prst="ellipse">
                  <a:avLst/>
                </a:pr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4" name="Freeform 1644">
                  <a:extLst>
                    <a:ext uri="{FF2B5EF4-FFF2-40B4-BE49-F238E27FC236}">
                      <a16:creationId xmlns:a16="http://schemas.microsoft.com/office/drawing/2014/main" id="{694416C9-33E6-46B7-9628-34BBE12AC3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3" y="272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5" name="Freeform 1645">
                  <a:extLst>
                    <a:ext uri="{FF2B5EF4-FFF2-40B4-BE49-F238E27FC236}">
                      <a16:creationId xmlns:a16="http://schemas.microsoft.com/office/drawing/2014/main" id="{99B58056-83D6-4DE6-890B-6F4421FAAAF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4" y="272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6" name="Freeform 1646">
                  <a:extLst>
                    <a:ext uri="{FF2B5EF4-FFF2-40B4-BE49-F238E27FC236}">
                      <a16:creationId xmlns:a16="http://schemas.microsoft.com/office/drawing/2014/main" id="{1680330F-3C26-46D6-B4E3-2DAB95E191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5" y="271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7" name="Freeform 1647">
                  <a:extLst>
                    <a:ext uri="{FF2B5EF4-FFF2-40B4-BE49-F238E27FC236}">
                      <a16:creationId xmlns:a16="http://schemas.microsoft.com/office/drawing/2014/main" id="{5B86A32A-B913-47A3-9DD6-63E3CB5CD0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2" y="2837"/>
                  <a:ext cx="16" cy="15"/>
                </a:xfrm>
                <a:custGeom>
                  <a:avLst/>
                  <a:gdLst>
                    <a:gd name="T0" fmla="*/ 4 w 16"/>
                    <a:gd name="T1" fmla="*/ 5 h 16"/>
                    <a:gd name="T2" fmla="*/ 4 w 16"/>
                    <a:gd name="T3" fmla="*/ 6 h 16"/>
                    <a:gd name="T4" fmla="*/ 3 w 16"/>
                    <a:gd name="T5" fmla="*/ 7 h 16"/>
                    <a:gd name="T6" fmla="*/ 3 w 16"/>
                    <a:gd name="T7" fmla="*/ 8 h 16"/>
                    <a:gd name="T8" fmla="*/ 1 w 16"/>
                    <a:gd name="T9" fmla="*/ 9 h 16"/>
                    <a:gd name="T10" fmla="*/ 1 w 16"/>
                    <a:gd name="T11" fmla="*/ 16 h 16"/>
                    <a:gd name="T12" fmla="*/ 2 w 16"/>
                    <a:gd name="T13" fmla="*/ 16 h 16"/>
                    <a:gd name="T14" fmla="*/ 5 w 16"/>
                    <a:gd name="T15" fmla="*/ 15 h 16"/>
                    <a:gd name="T16" fmla="*/ 6 w 16"/>
                    <a:gd name="T17" fmla="*/ 15 h 16"/>
                    <a:gd name="T18" fmla="*/ 6 w 16"/>
                    <a:gd name="T19" fmla="*/ 14 h 16"/>
                    <a:gd name="T20" fmla="*/ 8 w 16"/>
                    <a:gd name="T21" fmla="*/ 14 h 16"/>
                    <a:gd name="T22" fmla="*/ 8 w 16"/>
                    <a:gd name="T23" fmla="*/ 14 h 16"/>
                    <a:gd name="T24" fmla="*/ 9 w 16"/>
                    <a:gd name="T25" fmla="*/ 15 h 16"/>
                    <a:gd name="T26" fmla="*/ 10 w 16"/>
                    <a:gd name="T27" fmla="*/ 15 h 16"/>
                    <a:gd name="T28" fmla="*/ 10 w 16"/>
                    <a:gd name="T29" fmla="*/ 16 h 16"/>
                    <a:gd name="T30" fmla="*/ 11 w 16"/>
                    <a:gd name="T31" fmla="*/ 16 h 16"/>
                    <a:gd name="T32" fmla="*/ 12 w 16"/>
                    <a:gd name="T33" fmla="*/ 14 h 16"/>
                    <a:gd name="T34" fmla="*/ 11 w 16"/>
                    <a:gd name="T35" fmla="*/ 13 h 16"/>
                    <a:gd name="T36" fmla="*/ 8 w 16"/>
                    <a:gd name="T37" fmla="*/ 12 h 16"/>
                    <a:gd name="T38" fmla="*/ 8 w 16"/>
                    <a:gd name="T39" fmla="*/ 9 h 16"/>
                    <a:gd name="T40" fmla="*/ 16 w 16"/>
                    <a:gd name="T41" fmla="*/ 3 h 16"/>
                    <a:gd name="T42" fmla="*/ 14 w 16"/>
                    <a:gd name="T43" fmla="*/ 0 h 16"/>
                    <a:gd name="T44" fmla="*/ 13 w 16"/>
                    <a:gd name="T45" fmla="*/ 0 h 16"/>
                    <a:gd name="T46" fmla="*/ 13 w 16"/>
                    <a:gd name="T47" fmla="*/ 0 h 16"/>
                    <a:gd name="T48" fmla="*/ 13 w 16"/>
                    <a:gd name="T49" fmla="*/ 0 h 16"/>
                    <a:gd name="T50" fmla="*/ 12 w 16"/>
                    <a:gd name="T51" fmla="*/ 1 h 16"/>
                    <a:gd name="T52" fmla="*/ 12 w 16"/>
                    <a:gd name="T53" fmla="*/ 1 h 16"/>
                    <a:gd name="T54" fmla="*/ 12 w 16"/>
                    <a:gd name="T55" fmla="*/ 1 h 16"/>
                    <a:gd name="T56" fmla="*/ 12 w 16"/>
                    <a:gd name="T57" fmla="*/ 1 h 16"/>
                    <a:gd name="T58" fmla="*/ 9 w 16"/>
                    <a:gd name="T59" fmla="*/ 2 h 16"/>
                    <a:gd name="T60" fmla="*/ 9 w 16"/>
                    <a:gd name="T61" fmla="*/ 2 h 16"/>
                    <a:gd name="T62" fmla="*/ 6 w 16"/>
                    <a:gd name="T63" fmla="*/ 2 h 16"/>
                    <a:gd name="T64" fmla="*/ 4 w 16"/>
                    <a:gd name="T65" fmla="*/ 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6" h="16">
                      <a:moveTo>
                        <a:pt x="4" y="5"/>
                      </a:moveTo>
                      <a:cubicBezTo>
                        <a:pt x="4" y="5"/>
                        <a:pt x="4" y="6"/>
                        <a:pt x="4" y="6"/>
                      </a:cubicBezTo>
                      <a:cubicBezTo>
                        <a:pt x="4" y="6"/>
                        <a:pt x="3" y="7"/>
                        <a:pt x="3" y="7"/>
                      </a:cubicBezTo>
                      <a:cubicBezTo>
                        <a:pt x="3" y="7"/>
                        <a:pt x="3" y="7"/>
                        <a:pt x="3" y="8"/>
                      </a:cubicBezTo>
                      <a:cubicBezTo>
                        <a:pt x="2" y="8"/>
                        <a:pt x="2" y="9"/>
                        <a:pt x="1" y="9"/>
                      </a:cubicBezTo>
                      <a:cubicBezTo>
                        <a:pt x="0" y="11"/>
                        <a:pt x="1" y="15"/>
                        <a:pt x="1" y="16"/>
                      </a:cubicBez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3" y="16"/>
                        <a:pt x="4" y="16"/>
                        <a:pt x="5" y="15"/>
                      </a:cubicBezTo>
                      <a:cubicBezTo>
                        <a:pt x="5" y="15"/>
                        <a:pt x="6" y="15"/>
                        <a:pt x="6" y="15"/>
                      </a:cubicBezTo>
                      <a:cubicBezTo>
                        <a:pt x="6" y="15"/>
                        <a:pt x="6" y="15"/>
                        <a:pt x="6" y="14"/>
                      </a:cubicBezTo>
                      <a:cubicBezTo>
                        <a:pt x="7" y="14"/>
                        <a:pt x="7" y="14"/>
                        <a:pt x="8" y="14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8" y="15"/>
                        <a:pt x="9" y="15"/>
                        <a:pt x="9" y="15"/>
                      </a:cubicBezTo>
                      <a:cubicBezTo>
                        <a:pt x="9" y="15"/>
                        <a:pt x="10" y="15"/>
                        <a:pt x="10" y="15"/>
                      </a:cubicBezTo>
                      <a:cubicBezTo>
                        <a:pt x="10" y="15"/>
                        <a:pt x="10" y="15"/>
                        <a:pt x="10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1" y="15"/>
                        <a:pt x="12" y="14"/>
                        <a:pt x="12" y="14"/>
                      </a:cubicBezTo>
                      <a:cubicBezTo>
                        <a:pt x="12" y="14"/>
                        <a:pt x="11" y="13"/>
                        <a:pt x="11" y="13"/>
                      </a:cubicBezTo>
                      <a:cubicBezTo>
                        <a:pt x="10" y="13"/>
                        <a:pt x="9" y="13"/>
                        <a:pt x="8" y="12"/>
                      </a:cubicBezTo>
                      <a:cubicBezTo>
                        <a:pt x="8" y="11"/>
                        <a:pt x="7" y="10"/>
                        <a:pt x="8" y="9"/>
                      </a:cubicBezTo>
                      <a:cubicBezTo>
                        <a:pt x="8" y="7"/>
                        <a:pt x="13" y="4"/>
                        <a:pt x="16" y="3"/>
                      </a:cubicBezTo>
                      <a:cubicBezTo>
                        <a:pt x="16" y="3"/>
                        <a:pt x="16" y="2"/>
                        <a:pt x="14" y="0"/>
                      </a:cubicBezTo>
                      <a:cubicBezTo>
                        <a:pt x="14" y="0"/>
                        <a:pt x="14" y="0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3" y="0"/>
                        <a:pt x="12" y="1"/>
                        <a:pt x="12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2" y="1"/>
                        <a:pt x="12" y="1"/>
                        <a:pt x="12" y="1"/>
                      </a:cubicBezTo>
                      <a:cubicBezTo>
                        <a:pt x="11" y="2"/>
                        <a:pt x="10" y="2"/>
                        <a:pt x="9" y="2"/>
                      </a:cubicBezTo>
                      <a:cubicBezTo>
                        <a:pt x="9" y="2"/>
                        <a:pt x="9" y="2"/>
                        <a:pt x="9" y="2"/>
                      </a:cubicBezTo>
                      <a:cubicBezTo>
                        <a:pt x="8" y="2"/>
                        <a:pt x="7" y="2"/>
                        <a:pt x="6" y="2"/>
                      </a:cubicBezTo>
                      <a:cubicBezTo>
                        <a:pt x="6" y="3"/>
                        <a:pt x="5" y="4"/>
                        <a:pt x="4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8" name="Freeform 1648">
                  <a:extLst>
                    <a:ext uri="{FF2B5EF4-FFF2-40B4-BE49-F238E27FC236}">
                      <a16:creationId xmlns:a16="http://schemas.microsoft.com/office/drawing/2014/main" id="{2CF1AB73-52E7-412F-88E4-2FF88CF16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3" y="2850"/>
                  <a:ext cx="1" cy="2"/>
                </a:xfrm>
                <a:custGeom>
                  <a:avLst/>
                  <a:gdLst>
                    <a:gd name="T0" fmla="*/ 0 w 1"/>
                    <a:gd name="T1" fmla="*/ 2 h 2"/>
                    <a:gd name="T2" fmla="*/ 1 w 1"/>
                    <a:gd name="T3" fmla="*/ 0 h 2"/>
                    <a:gd name="T4" fmla="*/ 1 w 1"/>
                    <a:gd name="T5" fmla="*/ 0 h 2"/>
                    <a:gd name="T6" fmla="*/ 0 w 1"/>
                    <a:gd name="T7" fmla="*/ 2 h 2"/>
                    <a:gd name="T8" fmla="*/ 0 w 1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2">
                      <a:moveTo>
                        <a:pt x="0" y="2"/>
                      </a:move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19" name="Freeform 1649">
                  <a:extLst>
                    <a:ext uri="{FF2B5EF4-FFF2-40B4-BE49-F238E27FC236}">
                      <a16:creationId xmlns:a16="http://schemas.microsoft.com/office/drawing/2014/main" id="{7816F1B5-A3B5-4CDC-94B9-DD74EB766D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" y="2779"/>
                  <a:ext cx="68" cy="56"/>
                </a:xfrm>
                <a:custGeom>
                  <a:avLst/>
                  <a:gdLst>
                    <a:gd name="T0" fmla="*/ 2 w 71"/>
                    <a:gd name="T1" fmla="*/ 37 h 59"/>
                    <a:gd name="T2" fmla="*/ 5 w 71"/>
                    <a:gd name="T3" fmla="*/ 37 h 59"/>
                    <a:gd name="T4" fmla="*/ 10 w 71"/>
                    <a:gd name="T5" fmla="*/ 38 h 59"/>
                    <a:gd name="T6" fmla="*/ 11 w 71"/>
                    <a:gd name="T7" fmla="*/ 35 h 59"/>
                    <a:gd name="T8" fmla="*/ 16 w 71"/>
                    <a:gd name="T9" fmla="*/ 31 h 59"/>
                    <a:gd name="T10" fmla="*/ 20 w 71"/>
                    <a:gd name="T11" fmla="*/ 33 h 59"/>
                    <a:gd name="T12" fmla="*/ 21 w 71"/>
                    <a:gd name="T13" fmla="*/ 34 h 59"/>
                    <a:gd name="T14" fmla="*/ 24 w 71"/>
                    <a:gd name="T15" fmla="*/ 36 h 59"/>
                    <a:gd name="T16" fmla="*/ 30 w 71"/>
                    <a:gd name="T17" fmla="*/ 35 h 59"/>
                    <a:gd name="T18" fmla="*/ 31 w 71"/>
                    <a:gd name="T19" fmla="*/ 36 h 59"/>
                    <a:gd name="T20" fmla="*/ 33 w 71"/>
                    <a:gd name="T21" fmla="*/ 36 h 59"/>
                    <a:gd name="T22" fmla="*/ 36 w 71"/>
                    <a:gd name="T23" fmla="*/ 36 h 59"/>
                    <a:gd name="T24" fmla="*/ 42 w 71"/>
                    <a:gd name="T25" fmla="*/ 35 h 59"/>
                    <a:gd name="T26" fmla="*/ 67 w 71"/>
                    <a:gd name="T27" fmla="*/ 59 h 59"/>
                    <a:gd name="T28" fmla="*/ 67 w 71"/>
                    <a:gd name="T29" fmla="*/ 59 h 59"/>
                    <a:gd name="T30" fmla="*/ 68 w 71"/>
                    <a:gd name="T31" fmla="*/ 59 h 59"/>
                    <a:gd name="T32" fmla="*/ 68 w 71"/>
                    <a:gd name="T33" fmla="*/ 59 h 59"/>
                    <a:gd name="T34" fmla="*/ 69 w 71"/>
                    <a:gd name="T35" fmla="*/ 59 h 59"/>
                    <a:gd name="T36" fmla="*/ 70 w 71"/>
                    <a:gd name="T37" fmla="*/ 59 h 59"/>
                    <a:gd name="T38" fmla="*/ 70 w 71"/>
                    <a:gd name="T39" fmla="*/ 59 h 59"/>
                    <a:gd name="T40" fmla="*/ 70 w 71"/>
                    <a:gd name="T41" fmla="*/ 58 h 59"/>
                    <a:gd name="T42" fmla="*/ 71 w 71"/>
                    <a:gd name="T43" fmla="*/ 58 h 59"/>
                    <a:gd name="T44" fmla="*/ 60 w 71"/>
                    <a:gd name="T45" fmla="*/ 46 h 59"/>
                    <a:gd name="T46" fmla="*/ 44 w 71"/>
                    <a:gd name="T47" fmla="*/ 35 h 59"/>
                    <a:gd name="T48" fmla="*/ 38 w 71"/>
                    <a:gd name="T49" fmla="*/ 29 h 59"/>
                    <a:gd name="T50" fmla="*/ 36 w 71"/>
                    <a:gd name="T51" fmla="*/ 27 h 59"/>
                    <a:gd name="T52" fmla="*/ 26 w 71"/>
                    <a:gd name="T53" fmla="*/ 9 h 59"/>
                    <a:gd name="T54" fmla="*/ 22 w 71"/>
                    <a:gd name="T55" fmla="*/ 0 h 59"/>
                    <a:gd name="T56" fmla="*/ 22 w 71"/>
                    <a:gd name="T57" fmla="*/ 0 h 59"/>
                    <a:gd name="T58" fmla="*/ 21 w 71"/>
                    <a:gd name="T59" fmla="*/ 1 h 59"/>
                    <a:gd name="T60" fmla="*/ 19 w 71"/>
                    <a:gd name="T61" fmla="*/ 3 h 59"/>
                    <a:gd name="T62" fmla="*/ 18 w 71"/>
                    <a:gd name="T63" fmla="*/ 4 h 59"/>
                    <a:gd name="T64" fmla="*/ 17 w 71"/>
                    <a:gd name="T65" fmla="*/ 5 h 59"/>
                    <a:gd name="T66" fmla="*/ 16 w 71"/>
                    <a:gd name="T67" fmla="*/ 5 h 59"/>
                    <a:gd name="T68" fmla="*/ 14 w 71"/>
                    <a:gd name="T69" fmla="*/ 7 h 59"/>
                    <a:gd name="T70" fmla="*/ 13 w 71"/>
                    <a:gd name="T71" fmla="*/ 8 h 59"/>
                    <a:gd name="T72" fmla="*/ 10 w 71"/>
                    <a:gd name="T73" fmla="*/ 10 h 59"/>
                    <a:gd name="T74" fmla="*/ 7 w 71"/>
                    <a:gd name="T75" fmla="*/ 12 h 59"/>
                    <a:gd name="T76" fmla="*/ 2 w 71"/>
                    <a:gd name="T77" fmla="*/ 25 h 59"/>
                    <a:gd name="T78" fmla="*/ 2 w 71"/>
                    <a:gd name="T79" fmla="*/ 36 h 59"/>
                    <a:gd name="T80" fmla="*/ 2 w 71"/>
                    <a:gd name="T81" fmla="*/ 36 h 59"/>
                    <a:gd name="T82" fmla="*/ 2 w 71"/>
                    <a:gd name="T83" fmla="*/ 37 h 59"/>
                    <a:gd name="T84" fmla="*/ 2 w 71"/>
                    <a:gd name="T85" fmla="*/ 37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71" h="59">
                      <a:moveTo>
                        <a:pt x="2" y="37"/>
                      </a:moveTo>
                      <a:cubicBezTo>
                        <a:pt x="3" y="37"/>
                        <a:pt x="4" y="37"/>
                        <a:pt x="5" y="37"/>
                      </a:cubicBezTo>
                      <a:cubicBezTo>
                        <a:pt x="8" y="37"/>
                        <a:pt x="10" y="37"/>
                        <a:pt x="10" y="38"/>
                      </a:cubicBezTo>
                      <a:cubicBezTo>
                        <a:pt x="11" y="37"/>
                        <a:pt x="11" y="36"/>
                        <a:pt x="11" y="35"/>
                      </a:cubicBezTo>
                      <a:cubicBezTo>
                        <a:pt x="12" y="32"/>
                        <a:pt x="14" y="31"/>
                        <a:pt x="16" y="31"/>
                      </a:cubicBezTo>
                      <a:cubicBezTo>
                        <a:pt x="17" y="31"/>
                        <a:pt x="18" y="32"/>
                        <a:pt x="20" y="33"/>
                      </a:cubicBezTo>
                      <a:cubicBezTo>
                        <a:pt x="20" y="34"/>
                        <a:pt x="21" y="34"/>
                        <a:pt x="21" y="34"/>
                      </a:cubicBezTo>
                      <a:cubicBezTo>
                        <a:pt x="22" y="36"/>
                        <a:pt x="23" y="36"/>
                        <a:pt x="24" y="36"/>
                      </a:cubicBezTo>
                      <a:cubicBezTo>
                        <a:pt x="28" y="34"/>
                        <a:pt x="30" y="35"/>
                        <a:pt x="30" y="35"/>
                      </a:cubicBezTo>
                      <a:cubicBezTo>
                        <a:pt x="31" y="35"/>
                        <a:pt x="31" y="35"/>
                        <a:pt x="31" y="36"/>
                      </a:cubicBezTo>
                      <a:cubicBezTo>
                        <a:pt x="31" y="36"/>
                        <a:pt x="31" y="36"/>
                        <a:pt x="33" y="36"/>
                      </a:cubicBezTo>
                      <a:cubicBezTo>
                        <a:pt x="34" y="36"/>
                        <a:pt x="35" y="36"/>
                        <a:pt x="36" y="36"/>
                      </a:cubicBezTo>
                      <a:cubicBezTo>
                        <a:pt x="39" y="35"/>
                        <a:pt x="41" y="35"/>
                        <a:pt x="42" y="35"/>
                      </a:cubicBezTo>
                      <a:cubicBezTo>
                        <a:pt x="43" y="36"/>
                        <a:pt x="45" y="36"/>
                        <a:pt x="67" y="59"/>
                      </a:cubicBezTo>
                      <a:cubicBezTo>
                        <a:pt x="67" y="59"/>
                        <a:pt x="67" y="59"/>
                        <a:pt x="67" y="59"/>
                      </a:cubicBezTo>
                      <a:cubicBezTo>
                        <a:pt x="67" y="59"/>
                        <a:pt x="67" y="59"/>
                        <a:pt x="68" y="59"/>
                      </a:cubicBezTo>
                      <a:cubicBezTo>
                        <a:pt x="68" y="59"/>
                        <a:pt x="68" y="59"/>
                        <a:pt x="68" y="59"/>
                      </a:cubicBezTo>
                      <a:cubicBezTo>
                        <a:pt x="69" y="59"/>
                        <a:pt x="69" y="59"/>
                        <a:pt x="69" y="59"/>
                      </a:cubicBezTo>
                      <a:cubicBezTo>
                        <a:pt x="69" y="59"/>
                        <a:pt x="69" y="59"/>
                        <a:pt x="70" y="59"/>
                      </a:cubicBezTo>
                      <a:cubicBezTo>
                        <a:pt x="70" y="59"/>
                        <a:pt x="70" y="59"/>
                        <a:pt x="70" y="59"/>
                      </a:cubicBezTo>
                      <a:cubicBezTo>
                        <a:pt x="70" y="58"/>
                        <a:pt x="70" y="58"/>
                        <a:pt x="70" y="58"/>
                      </a:cubicBezTo>
                      <a:cubicBezTo>
                        <a:pt x="70" y="58"/>
                        <a:pt x="70" y="58"/>
                        <a:pt x="71" y="58"/>
                      </a:cubicBezTo>
                      <a:cubicBezTo>
                        <a:pt x="67" y="55"/>
                        <a:pt x="64" y="51"/>
                        <a:pt x="60" y="46"/>
                      </a:cubicBezTo>
                      <a:cubicBezTo>
                        <a:pt x="54" y="38"/>
                        <a:pt x="47" y="35"/>
                        <a:pt x="44" y="35"/>
                      </a:cubicBezTo>
                      <a:cubicBezTo>
                        <a:pt x="40" y="35"/>
                        <a:pt x="39" y="32"/>
                        <a:pt x="38" y="29"/>
                      </a:cubicBezTo>
                      <a:cubicBezTo>
                        <a:pt x="37" y="29"/>
                        <a:pt x="37" y="28"/>
                        <a:pt x="36" y="27"/>
                      </a:cubicBezTo>
                      <a:cubicBezTo>
                        <a:pt x="32" y="27"/>
                        <a:pt x="27" y="15"/>
                        <a:pt x="26" y="9"/>
                      </a:cubicBezTo>
                      <a:cubicBezTo>
                        <a:pt x="26" y="7"/>
                        <a:pt x="25" y="3"/>
                        <a:pt x="22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1" y="1"/>
                        <a:pt x="21" y="1"/>
                        <a:pt x="21" y="1"/>
                      </a:cubicBezTo>
                      <a:cubicBezTo>
                        <a:pt x="20" y="2"/>
                        <a:pt x="20" y="2"/>
                        <a:pt x="19" y="3"/>
                      </a:cubicBezTo>
                      <a:cubicBezTo>
                        <a:pt x="19" y="3"/>
                        <a:pt x="19" y="3"/>
                        <a:pt x="18" y="4"/>
                      </a:cubicBezTo>
                      <a:cubicBezTo>
                        <a:pt x="18" y="4"/>
                        <a:pt x="17" y="5"/>
                        <a:pt x="17" y="5"/>
                      </a:cubicBezTo>
                      <a:cubicBezTo>
                        <a:pt x="17" y="5"/>
                        <a:pt x="16" y="5"/>
                        <a:pt x="16" y="5"/>
                      </a:cubicBezTo>
                      <a:cubicBezTo>
                        <a:pt x="16" y="6"/>
                        <a:pt x="15" y="6"/>
                        <a:pt x="14" y="7"/>
                      </a:cubicBezTo>
                      <a:cubicBezTo>
                        <a:pt x="14" y="7"/>
                        <a:pt x="13" y="7"/>
                        <a:pt x="13" y="8"/>
                      </a:cubicBezTo>
                      <a:cubicBezTo>
                        <a:pt x="12" y="9"/>
                        <a:pt x="11" y="9"/>
                        <a:pt x="10" y="10"/>
                      </a:cubicBezTo>
                      <a:cubicBezTo>
                        <a:pt x="7" y="11"/>
                        <a:pt x="7" y="12"/>
                        <a:pt x="7" y="12"/>
                      </a:cubicBezTo>
                      <a:cubicBezTo>
                        <a:pt x="8" y="16"/>
                        <a:pt x="6" y="20"/>
                        <a:pt x="2" y="25"/>
                      </a:cubicBezTo>
                      <a:cubicBezTo>
                        <a:pt x="0" y="28"/>
                        <a:pt x="1" y="32"/>
                        <a:pt x="2" y="36"/>
                      </a:cubicBezTo>
                      <a:cubicBezTo>
                        <a:pt x="2" y="36"/>
                        <a:pt x="2" y="36"/>
                        <a:pt x="2" y="36"/>
                      </a:cubicBezTo>
                      <a:cubicBezTo>
                        <a:pt x="2" y="37"/>
                        <a:pt x="2" y="37"/>
                        <a:pt x="2" y="37"/>
                      </a:cubicBezTo>
                      <a:cubicBezTo>
                        <a:pt x="2" y="37"/>
                        <a:pt x="2" y="37"/>
                        <a:pt x="2" y="3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0" name="Freeform 1650">
                  <a:extLst>
                    <a:ext uri="{FF2B5EF4-FFF2-40B4-BE49-F238E27FC236}">
                      <a16:creationId xmlns:a16="http://schemas.microsoft.com/office/drawing/2014/main" id="{64788E26-8C5F-4536-AEE5-C307D55A09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2" y="2782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1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1" name="Freeform 1651">
                  <a:extLst>
                    <a:ext uri="{FF2B5EF4-FFF2-40B4-BE49-F238E27FC236}">
                      <a16:creationId xmlns:a16="http://schemas.microsoft.com/office/drawing/2014/main" id="{BF07FE3D-9B94-4CF7-BB8E-5CE3256534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0" y="2783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2" name="Freeform 1652">
                  <a:extLst>
                    <a:ext uri="{FF2B5EF4-FFF2-40B4-BE49-F238E27FC236}">
                      <a16:creationId xmlns:a16="http://schemas.microsoft.com/office/drawing/2014/main" id="{354703B7-BA3E-49AB-8AF7-7F093B24E3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5" y="2779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1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3" name="Freeform 1653">
                  <a:extLst>
                    <a:ext uri="{FF2B5EF4-FFF2-40B4-BE49-F238E27FC236}">
                      <a16:creationId xmlns:a16="http://schemas.microsoft.com/office/drawing/2014/main" id="{323863F2-0DE3-4522-BA41-595071E6B0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" y="2803"/>
                  <a:ext cx="2" cy="10"/>
                </a:xfrm>
                <a:custGeom>
                  <a:avLst/>
                  <a:gdLst>
                    <a:gd name="T0" fmla="*/ 2 w 2"/>
                    <a:gd name="T1" fmla="*/ 0 h 11"/>
                    <a:gd name="T2" fmla="*/ 2 w 2"/>
                    <a:gd name="T3" fmla="*/ 11 h 11"/>
                    <a:gd name="T4" fmla="*/ 2 w 2"/>
                    <a:gd name="T5" fmla="*/ 11 h 11"/>
                    <a:gd name="T6" fmla="*/ 2 w 2"/>
                    <a:gd name="T7" fmla="*/ 11 h 11"/>
                    <a:gd name="T8" fmla="*/ 2 w 2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1">
                      <a:moveTo>
                        <a:pt x="2" y="0"/>
                      </a:moveTo>
                      <a:cubicBezTo>
                        <a:pt x="0" y="3"/>
                        <a:pt x="1" y="7"/>
                        <a:pt x="2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1" y="7"/>
                        <a:pt x="0" y="3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4" name="Freeform 1654">
                  <a:extLst>
                    <a:ext uri="{FF2B5EF4-FFF2-40B4-BE49-F238E27FC236}">
                      <a16:creationId xmlns:a16="http://schemas.microsoft.com/office/drawing/2014/main" id="{AEB68395-176A-448F-B8BE-5DFD78FFB8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1" y="2835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5" name="Freeform 1655">
                  <a:extLst>
                    <a:ext uri="{FF2B5EF4-FFF2-40B4-BE49-F238E27FC236}">
                      <a16:creationId xmlns:a16="http://schemas.microsoft.com/office/drawing/2014/main" id="{1C1A9F96-B929-4AF3-8B37-95B34B584A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2" y="2834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6" name="Freeform 1656">
                  <a:extLst>
                    <a:ext uri="{FF2B5EF4-FFF2-40B4-BE49-F238E27FC236}">
                      <a16:creationId xmlns:a16="http://schemas.microsoft.com/office/drawing/2014/main" id="{0606F756-045E-40FE-B263-D9603D22B1D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9" y="283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7" name="Freeform 1657">
                  <a:extLst>
                    <a:ext uri="{FF2B5EF4-FFF2-40B4-BE49-F238E27FC236}">
                      <a16:creationId xmlns:a16="http://schemas.microsoft.com/office/drawing/2014/main" id="{12D5D1E8-C908-4B7E-9AA8-3CDE5E0344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0" y="283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8" name="Freeform 1658">
                  <a:extLst>
                    <a:ext uri="{FF2B5EF4-FFF2-40B4-BE49-F238E27FC236}">
                      <a16:creationId xmlns:a16="http://schemas.microsoft.com/office/drawing/2014/main" id="{D6FBD2E3-EBB4-463F-A0D5-DF5AD35001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8" y="2812"/>
                  <a:ext cx="156" cy="122"/>
                </a:xfrm>
                <a:custGeom>
                  <a:avLst/>
                  <a:gdLst>
                    <a:gd name="T0" fmla="*/ 41 w 163"/>
                    <a:gd name="T1" fmla="*/ 8 h 127"/>
                    <a:gd name="T2" fmla="*/ 40 w 163"/>
                    <a:gd name="T3" fmla="*/ 11 h 127"/>
                    <a:gd name="T4" fmla="*/ 38 w 163"/>
                    <a:gd name="T5" fmla="*/ 14 h 127"/>
                    <a:gd name="T6" fmla="*/ 30 w 163"/>
                    <a:gd name="T7" fmla="*/ 25 h 127"/>
                    <a:gd name="T8" fmla="*/ 25 w 163"/>
                    <a:gd name="T9" fmla="*/ 33 h 127"/>
                    <a:gd name="T10" fmla="*/ 21 w 163"/>
                    <a:gd name="T11" fmla="*/ 44 h 127"/>
                    <a:gd name="T12" fmla="*/ 17 w 163"/>
                    <a:gd name="T13" fmla="*/ 47 h 127"/>
                    <a:gd name="T14" fmla="*/ 13 w 163"/>
                    <a:gd name="T15" fmla="*/ 58 h 127"/>
                    <a:gd name="T16" fmla="*/ 7 w 163"/>
                    <a:gd name="T17" fmla="*/ 72 h 127"/>
                    <a:gd name="T18" fmla="*/ 3 w 163"/>
                    <a:gd name="T19" fmla="*/ 73 h 127"/>
                    <a:gd name="T20" fmla="*/ 0 w 163"/>
                    <a:gd name="T21" fmla="*/ 78 h 127"/>
                    <a:gd name="T22" fmla="*/ 11 w 163"/>
                    <a:gd name="T23" fmla="*/ 84 h 127"/>
                    <a:gd name="T24" fmla="*/ 21 w 163"/>
                    <a:gd name="T25" fmla="*/ 96 h 127"/>
                    <a:gd name="T26" fmla="*/ 32 w 163"/>
                    <a:gd name="T27" fmla="*/ 104 h 127"/>
                    <a:gd name="T28" fmla="*/ 32 w 163"/>
                    <a:gd name="T29" fmla="*/ 111 h 127"/>
                    <a:gd name="T30" fmla="*/ 31 w 163"/>
                    <a:gd name="T31" fmla="*/ 114 h 127"/>
                    <a:gd name="T32" fmla="*/ 33 w 163"/>
                    <a:gd name="T33" fmla="*/ 114 h 127"/>
                    <a:gd name="T34" fmla="*/ 34 w 163"/>
                    <a:gd name="T35" fmla="*/ 115 h 127"/>
                    <a:gd name="T36" fmla="*/ 46 w 163"/>
                    <a:gd name="T37" fmla="*/ 117 h 127"/>
                    <a:gd name="T38" fmla="*/ 71 w 163"/>
                    <a:gd name="T39" fmla="*/ 127 h 127"/>
                    <a:gd name="T40" fmla="*/ 77 w 163"/>
                    <a:gd name="T41" fmla="*/ 121 h 127"/>
                    <a:gd name="T42" fmla="*/ 89 w 163"/>
                    <a:gd name="T43" fmla="*/ 120 h 127"/>
                    <a:gd name="T44" fmla="*/ 98 w 163"/>
                    <a:gd name="T45" fmla="*/ 120 h 127"/>
                    <a:gd name="T46" fmla="*/ 98 w 163"/>
                    <a:gd name="T47" fmla="*/ 119 h 127"/>
                    <a:gd name="T48" fmla="*/ 103 w 163"/>
                    <a:gd name="T49" fmla="*/ 118 h 127"/>
                    <a:gd name="T50" fmla="*/ 106 w 163"/>
                    <a:gd name="T51" fmla="*/ 118 h 127"/>
                    <a:gd name="T52" fmla="*/ 108 w 163"/>
                    <a:gd name="T53" fmla="*/ 118 h 127"/>
                    <a:gd name="T54" fmla="*/ 123 w 163"/>
                    <a:gd name="T55" fmla="*/ 110 h 127"/>
                    <a:gd name="T56" fmla="*/ 134 w 163"/>
                    <a:gd name="T57" fmla="*/ 109 h 127"/>
                    <a:gd name="T58" fmla="*/ 161 w 163"/>
                    <a:gd name="T59" fmla="*/ 79 h 127"/>
                    <a:gd name="T60" fmla="*/ 122 w 163"/>
                    <a:gd name="T61" fmla="*/ 68 h 127"/>
                    <a:gd name="T62" fmla="*/ 115 w 163"/>
                    <a:gd name="T63" fmla="*/ 61 h 127"/>
                    <a:gd name="T64" fmla="*/ 106 w 163"/>
                    <a:gd name="T65" fmla="*/ 49 h 127"/>
                    <a:gd name="T66" fmla="*/ 107 w 163"/>
                    <a:gd name="T67" fmla="*/ 47 h 127"/>
                    <a:gd name="T68" fmla="*/ 107 w 163"/>
                    <a:gd name="T69" fmla="*/ 46 h 127"/>
                    <a:gd name="T70" fmla="*/ 108 w 163"/>
                    <a:gd name="T71" fmla="*/ 45 h 127"/>
                    <a:gd name="T72" fmla="*/ 107 w 163"/>
                    <a:gd name="T73" fmla="*/ 45 h 127"/>
                    <a:gd name="T74" fmla="*/ 106 w 163"/>
                    <a:gd name="T75" fmla="*/ 44 h 127"/>
                    <a:gd name="T76" fmla="*/ 101 w 163"/>
                    <a:gd name="T77" fmla="*/ 46 h 127"/>
                    <a:gd name="T78" fmla="*/ 97 w 163"/>
                    <a:gd name="T79" fmla="*/ 32 h 127"/>
                    <a:gd name="T80" fmla="*/ 99 w 163"/>
                    <a:gd name="T81" fmla="*/ 31 h 127"/>
                    <a:gd name="T82" fmla="*/ 100 w 163"/>
                    <a:gd name="T83" fmla="*/ 29 h 127"/>
                    <a:gd name="T84" fmla="*/ 102 w 163"/>
                    <a:gd name="T85" fmla="*/ 27 h 127"/>
                    <a:gd name="T86" fmla="*/ 91 w 163"/>
                    <a:gd name="T87" fmla="*/ 15 h 127"/>
                    <a:gd name="T88" fmla="*/ 88 w 163"/>
                    <a:gd name="T89" fmla="*/ 12 h 127"/>
                    <a:gd name="T90" fmla="*/ 85 w 163"/>
                    <a:gd name="T91" fmla="*/ 9 h 127"/>
                    <a:gd name="T92" fmla="*/ 83 w 163"/>
                    <a:gd name="T93" fmla="*/ 7 h 127"/>
                    <a:gd name="T94" fmla="*/ 80 w 163"/>
                    <a:gd name="T95" fmla="*/ 4 h 127"/>
                    <a:gd name="T96" fmla="*/ 76 w 163"/>
                    <a:gd name="T97" fmla="*/ 5 h 127"/>
                    <a:gd name="T98" fmla="*/ 69 w 163"/>
                    <a:gd name="T99" fmla="*/ 4 h 127"/>
                    <a:gd name="T100" fmla="*/ 65 w 163"/>
                    <a:gd name="T101" fmla="*/ 4 h 127"/>
                    <a:gd name="T102" fmla="*/ 57 w 163"/>
                    <a:gd name="T103" fmla="*/ 2 h 127"/>
                    <a:gd name="T104" fmla="*/ 55 w 163"/>
                    <a:gd name="T105" fmla="*/ 0 h 127"/>
                    <a:gd name="T106" fmla="*/ 54 w 163"/>
                    <a:gd name="T107" fmla="*/ 3 h 127"/>
                    <a:gd name="T108" fmla="*/ 47 w 163"/>
                    <a:gd name="T109" fmla="*/ 6 h 127"/>
                    <a:gd name="T110" fmla="*/ 41 w 163"/>
                    <a:gd name="T111" fmla="*/ 6 h 127"/>
                    <a:gd name="T112" fmla="*/ 41 w 163"/>
                    <a:gd name="T113" fmla="*/ 6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63" h="127">
                      <a:moveTo>
                        <a:pt x="41" y="8"/>
                      </a:moveTo>
                      <a:cubicBezTo>
                        <a:pt x="41" y="8"/>
                        <a:pt x="41" y="8"/>
                        <a:pt x="41" y="8"/>
                      </a:cubicBezTo>
                      <a:cubicBezTo>
                        <a:pt x="41" y="9"/>
                        <a:pt x="40" y="9"/>
                        <a:pt x="40" y="10"/>
                      </a:cubicBezTo>
                      <a:cubicBezTo>
                        <a:pt x="40" y="10"/>
                        <a:pt x="40" y="11"/>
                        <a:pt x="40" y="11"/>
                      </a:cubicBezTo>
                      <a:cubicBezTo>
                        <a:pt x="40" y="11"/>
                        <a:pt x="40" y="12"/>
                        <a:pt x="39" y="12"/>
                      </a:cubicBezTo>
                      <a:cubicBezTo>
                        <a:pt x="39" y="13"/>
                        <a:pt x="39" y="13"/>
                        <a:pt x="38" y="14"/>
                      </a:cubicBezTo>
                      <a:cubicBezTo>
                        <a:pt x="38" y="15"/>
                        <a:pt x="37" y="17"/>
                        <a:pt x="37" y="17"/>
                      </a:cubicBezTo>
                      <a:cubicBezTo>
                        <a:pt x="37" y="21"/>
                        <a:pt x="33" y="25"/>
                        <a:pt x="30" y="25"/>
                      </a:cubicBezTo>
                      <a:cubicBezTo>
                        <a:pt x="30" y="25"/>
                        <a:pt x="29" y="27"/>
                        <a:pt x="28" y="28"/>
                      </a:cubicBezTo>
                      <a:cubicBezTo>
                        <a:pt x="27" y="30"/>
                        <a:pt x="26" y="31"/>
                        <a:pt x="25" y="33"/>
                      </a:cubicBezTo>
                      <a:cubicBezTo>
                        <a:pt x="24" y="34"/>
                        <a:pt x="24" y="35"/>
                        <a:pt x="23" y="37"/>
                      </a:cubicBezTo>
                      <a:cubicBezTo>
                        <a:pt x="23" y="40"/>
                        <a:pt x="23" y="42"/>
                        <a:pt x="21" y="44"/>
                      </a:cubicBezTo>
                      <a:cubicBezTo>
                        <a:pt x="20" y="45"/>
                        <a:pt x="19" y="45"/>
                        <a:pt x="18" y="46"/>
                      </a:cubicBezTo>
                      <a:cubicBezTo>
                        <a:pt x="17" y="46"/>
                        <a:pt x="17" y="46"/>
                        <a:pt x="17" y="47"/>
                      </a:cubicBezTo>
                      <a:cubicBezTo>
                        <a:pt x="18" y="49"/>
                        <a:pt x="17" y="51"/>
                        <a:pt x="15" y="53"/>
                      </a:cubicBezTo>
                      <a:cubicBezTo>
                        <a:pt x="14" y="55"/>
                        <a:pt x="13" y="56"/>
                        <a:pt x="13" y="58"/>
                      </a:cubicBezTo>
                      <a:cubicBezTo>
                        <a:pt x="13" y="58"/>
                        <a:pt x="13" y="70"/>
                        <a:pt x="11" y="72"/>
                      </a:cubicBezTo>
                      <a:cubicBezTo>
                        <a:pt x="10" y="73"/>
                        <a:pt x="9" y="73"/>
                        <a:pt x="7" y="72"/>
                      </a:cubicBezTo>
                      <a:cubicBezTo>
                        <a:pt x="7" y="72"/>
                        <a:pt x="6" y="72"/>
                        <a:pt x="5" y="72"/>
                      </a:cubicBezTo>
                      <a:cubicBezTo>
                        <a:pt x="3" y="72"/>
                        <a:pt x="3" y="73"/>
                        <a:pt x="3" y="73"/>
                      </a:cubicBezTo>
                      <a:cubicBezTo>
                        <a:pt x="3" y="75"/>
                        <a:pt x="2" y="76"/>
                        <a:pt x="1" y="77"/>
                      </a:cubicBezTo>
                      <a:cubicBezTo>
                        <a:pt x="1" y="77"/>
                        <a:pt x="0" y="78"/>
                        <a:pt x="0" y="78"/>
                      </a:cubicBezTo>
                      <a:cubicBezTo>
                        <a:pt x="1" y="78"/>
                        <a:pt x="3" y="79"/>
                        <a:pt x="4" y="79"/>
                      </a:cubicBezTo>
                      <a:cubicBezTo>
                        <a:pt x="7" y="80"/>
                        <a:pt x="10" y="81"/>
                        <a:pt x="11" y="84"/>
                      </a:cubicBezTo>
                      <a:cubicBezTo>
                        <a:pt x="12" y="85"/>
                        <a:pt x="13" y="86"/>
                        <a:pt x="14" y="88"/>
                      </a:cubicBezTo>
                      <a:cubicBezTo>
                        <a:pt x="17" y="90"/>
                        <a:pt x="19" y="93"/>
                        <a:pt x="21" y="96"/>
                      </a:cubicBezTo>
                      <a:cubicBezTo>
                        <a:pt x="23" y="101"/>
                        <a:pt x="27" y="103"/>
                        <a:pt x="29" y="103"/>
                      </a:cubicBezTo>
                      <a:cubicBezTo>
                        <a:pt x="30" y="103"/>
                        <a:pt x="31" y="104"/>
                        <a:pt x="32" y="104"/>
                      </a:cubicBezTo>
                      <a:cubicBezTo>
                        <a:pt x="32" y="105"/>
                        <a:pt x="32" y="106"/>
                        <a:pt x="32" y="107"/>
                      </a:cubicBezTo>
                      <a:cubicBezTo>
                        <a:pt x="32" y="108"/>
                        <a:pt x="32" y="109"/>
                        <a:pt x="32" y="111"/>
                      </a:cubicBezTo>
                      <a:cubicBezTo>
                        <a:pt x="32" y="112"/>
                        <a:pt x="32" y="112"/>
                        <a:pt x="32" y="113"/>
                      </a:cubicBezTo>
                      <a:cubicBezTo>
                        <a:pt x="31" y="113"/>
                        <a:pt x="31" y="114"/>
                        <a:pt x="31" y="114"/>
                      </a:cubicBezTo>
                      <a:cubicBezTo>
                        <a:pt x="32" y="114"/>
                        <a:pt x="32" y="114"/>
                        <a:pt x="32" y="114"/>
                      </a:cubicBezTo>
                      <a:cubicBezTo>
                        <a:pt x="33" y="114"/>
                        <a:pt x="33" y="114"/>
                        <a:pt x="33" y="114"/>
                      </a:cubicBezTo>
                      <a:cubicBezTo>
                        <a:pt x="33" y="114"/>
                        <a:pt x="33" y="115"/>
                        <a:pt x="33" y="115"/>
                      </a:cubicBezTo>
                      <a:cubicBezTo>
                        <a:pt x="34" y="115"/>
                        <a:pt x="34" y="115"/>
                        <a:pt x="34" y="115"/>
                      </a:cubicBezTo>
                      <a:cubicBezTo>
                        <a:pt x="34" y="115"/>
                        <a:pt x="36" y="115"/>
                        <a:pt x="37" y="115"/>
                      </a:cubicBezTo>
                      <a:cubicBezTo>
                        <a:pt x="40" y="115"/>
                        <a:pt x="44" y="116"/>
                        <a:pt x="46" y="117"/>
                      </a:cubicBezTo>
                      <a:cubicBezTo>
                        <a:pt x="48" y="120"/>
                        <a:pt x="56" y="124"/>
                        <a:pt x="57" y="124"/>
                      </a:cubicBezTo>
                      <a:cubicBezTo>
                        <a:pt x="59" y="124"/>
                        <a:pt x="68" y="125"/>
                        <a:pt x="71" y="127"/>
                      </a:cubicBezTo>
                      <a:cubicBezTo>
                        <a:pt x="71" y="126"/>
                        <a:pt x="72" y="126"/>
                        <a:pt x="72" y="125"/>
                      </a:cubicBezTo>
                      <a:cubicBezTo>
                        <a:pt x="73" y="124"/>
                        <a:pt x="75" y="122"/>
                        <a:pt x="77" y="121"/>
                      </a:cubicBezTo>
                      <a:cubicBezTo>
                        <a:pt x="80" y="119"/>
                        <a:pt x="83" y="118"/>
                        <a:pt x="86" y="118"/>
                      </a:cubicBezTo>
                      <a:cubicBezTo>
                        <a:pt x="88" y="118"/>
                        <a:pt x="89" y="119"/>
                        <a:pt x="89" y="120"/>
                      </a:cubicBezTo>
                      <a:cubicBezTo>
                        <a:pt x="90" y="121"/>
                        <a:pt x="91" y="122"/>
                        <a:pt x="92" y="121"/>
                      </a:cubicBezTo>
                      <a:cubicBezTo>
                        <a:pt x="93" y="121"/>
                        <a:pt x="96" y="120"/>
                        <a:pt x="98" y="120"/>
                      </a:cubicBezTo>
                      <a:cubicBezTo>
                        <a:pt x="98" y="120"/>
                        <a:pt x="98" y="120"/>
                        <a:pt x="98" y="120"/>
                      </a:cubicBezTo>
                      <a:cubicBezTo>
                        <a:pt x="98" y="119"/>
                        <a:pt x="98" y="119"/>
                        <a:pt x="98" y="119"/>
                      </a:cubicBezTo>
                      <a:cubicBezTo>
                        <a:pt x="98" y="119"/>
                        <a:pt x="98" y="119"/>
                        <a:pt x="98" y="119"/>
                      </a:cubicBezTo>
                      <a:cubicBezTo>
                        <a:pt x="103" y="118"/>
                        <a:pt x="103" y="118"/>
                        <a:pt x="103" y="118"/>
                      </a:cubicBezTo>
                      <a:cubicBezTo>
                        <a:pt x="103" y="118"/>
                        <a:pt x="103" y="118"/>
                        <a:pt x="103" y="118"/>
                      </a:cubicBezTo>
                      <a:cubicBezTo>
                        <a:pt x="104" y="118"/>
                        <a:pt x="105" y="118"/>
                        <a:pt x="106" y="118"/>
                      </a:cubicBezTo>
                      <a:cubicBezTo>
                        <a:pt x="106" y="118"/>
                        <a:pt x="107" y="118"/>
                        <a:pt x="108" y="118"/>
                      </a:cubicBezTo>
                      <a:cubicBezTo>
                        <a:pt x="108" y="118"/>
                        <a:pt x="108" y="118"/>
                        <a:pt x="108" y="118"/>
                      </a:cubicBezTo>
                      <a:cubicBezTo>
                        <a:pt x="108" y="118"/>
                        <a:pt x="109" y="117"/>
                        <a:pt x="110" y="116"/>
                      </a:cubicBezTo>
                      <a:cubicBezTo>
                        <a:pt x="113" y="114"/>
                        <a:pt x="117" y="110"/>
                        <a:pt x="123" y="110"/>
                      </a:cubicBezTo>
                      <a:cubicBezTo>
                        <a:pt x="124" y="110"/>
                        <a:pt x="126" y="110"/>
                        <a:pt x="127" y="110"/>
                      </a:cubicBezTo>
                      <a:cubicBezTo>
                        <a:pt x="130" y="110"/>
                        <a:pt x="132" y="111"/>
                        <a:pt x="134" y="109"/>
                      </a:cubicBezTo>
                      <a:cubicBezTo>
                        <a:pt x="136" y="106"/>
                        <a:pt x="157" y="85"/>
                        <a:pt x="163" y="79"/>
                      </a:cubicBezTo>
                      <a:cubicBezTo>
                        <a:pt x="162" y="79"/>
                        <a:pt x="162" y="79"/>
                        <a:pt x="161" y="79"/>
                      </a:cubicBezTo>
                      <a:cubicBezTo>
                        <a:pt x="159" y="79"/>
                        <a:pt x="154" y="79"/>
                        <a:pt x="145" y="76"/>
                      </a:cubicBezTo>
                      <a:cubicBezTo>
                        <a:pt x="137" y="73"/>
                        <a:pt x="125" y="68"/>
                        <a:pt x="122" y="68"/>
                      </a:cubicBezTo>
                      <a:cubicBezTo>
                        <a:pt x="121" y="67"/>
                        <a:pt x="119" y="66"/>
                        <a:pt x="117" y="64"/>
                      </a:cubicBezTo>
                      <a:cubicBezTo>
                        <a:pt x="116" y="63"/>
                        <a:pt x="115" y="61"/>
                        <a:pt x="115" y="61"/>
                      </a:cubicBezTo>
                      <a:cubicBezTo>
                        <a:pt x="111" y="59"/>
                        <a:pt x="107" y="51"/>
                        <a:pt x="107" y="50"/>
                      </a:cubicBezTo>
                      <a:cubicBezTo>
                        <a:pt x="106" y="49"/>
                        <a:pt x="106" y="49"/>
                        <a:pt x="106" y="49"/>
                      </a:cubicBezTo>
                      <a:cubicBezTo>
                        <a:pt x="106" y="49"/>
                        <a:pt x="106" y="49"/>
                        <a:pt x="106" y="49"/>
                      </a:cubicBezTo>
                      <a:cubicBezTo>
                        <a:pt x="106" y="48"/>
                        <a:pt x="106" y="48"/>
                        <a:pt x="107" y="47"/>
                      </a:cubicBezTo>
                      <a:cubicBezTo>
                        <a:pt x="107" y="47"/>
                        <a:pt x="107" y="47"/>
                        <a:pt x="107" y="47"/>
                      </a:cubicBezTo>
                      <a:cubicBezTo>
                        <a:pt x="107" y="47"/>
                        <a:pt x="107" y="46"/>
                        <a:pt x="107" y="46"/>
                      </a:cubicBezTo>
                      <a:cubicBezTo>
                        <a:pt x="107" y="46"/>
                        <a:pt x="107" y="45"/>
                        <a:pt x="107" y="45"/>
                      </a:cubicBezTo>
                      <a:cubicBezTo>
                        <a:pt x="107" y="45"/>
                        <a:pt x="107" y="45"/>
                        <a:pt x="108" y="45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107" y="45"/>
                        <a:pt x="107" y="45"/>
                        <a:pt x="107" y="45"/>
                      </a:cubicBezTo>
                      <a:cubicBezTo>
                        <a:pt x="107" y="45"/>
                        <a:pt x="107" y="44"/>
                        <a:pt x="107" y="44"/>
                      </a:cubicBezTo>
                      <a:cubicBezTo>
                        <a:pt x="106" y="44"/>
                        <a:pt x="106" y="44"/>
                        <a:pt x="106" y="44"/>
                      </a:cubicBezTo>
                      <a:cubicBezTo>
                        <a:pt x="106" y="44"/>
                        <a:pt x="106" y="44"/>
                        <a:pt x="106" y="45"/>
                      </a:cubicBezTo>
                      <a:cubicBezTo>
                        <a:pt x="104" y="46"/>
                        <a:pt x="102" y="46"/>
                        <a:pt x="101" y="46"/>
                      </a:cubicBezTo>
                      <a:cubicBezTo>
                        <a:pt x="98" y="46"/>
                        <a:pt x="97" y="45"/>
                        <a:pt x="97" y="44"/>
                      </a:cubicBezTo>
                      <a:cubicBezTo>
                        <a:pt x="96" y="43"/>
                        <a:pt x="94" y="36"/>
                        <a:pt x="97" y="32"/>
                      </a:cubicBezTo>
                      <a:cubicBezTo>
                        <a:pt x="98" y="32"/>
                        <a:pt x="98" y="31"/>
                        <a:pt x="99" y="31"/>
                      </a:cubicBezTo>
                      <a:cubicBezTo>
                        <a:pt x="99" y="31"/>
                        <a:pt x="99" y="31"/>
                        <a:pt x="99" y="31"/>
                      </a:cubicBezTo>
                      <a:cubicBezTo>
                        <a:pt x="99" y="30"/>
                        <a:pt x="100" y="30"/>
                        <a:pt x="100" y="29"/>
                      </a:cubicBezTo>
                      <a:cubicBezTo>
                        <a:pt x="100" y="29"/>
                        <a:pt x="100" y="29"/>
                        <a:pt x="100" y="29"/>
                      </a:cubicBezTo>
                      <a:cubicBezTo>
                        <a:pt x="101" y="28"/>
                        <a:pt x="101" y="27"/>
                        <a:pt x="101" y="27"/>
                      </a:cubicBezTo>
                      <a:cubicBezTo>
                        <a:pt x="101" y="27"/>
                        <a:pt x="101" y="27"/>
                        <a:pt x="102" y="27"/>
                      </a:cubicBezTo>
                      <a:cubicBezTo>
                        <a:pt x="102" y="26"/>
                        <a:pt x="102" y="26"/>
                        <a:pt x="102" y="26"/>
                      </a:cubicBezTo>
                      <a:cubicBezTo>
                        <a:pt x="98" y="22"/>
                        <a:pt x="95" y="18"/>
                        <a:pt x="91" y="15"/>
                      </a:cubicBezTo>
                      <a:cubicBezTo>
                        <a:pt x="91" y="15"/>
                        <a:pt x="91" y="15"/>
                        <a:pt x="91" y="15"/>
                      </a:cubicBezTo>
                      <a:cubicBezTo>
                        <a:pt x="90" y="14"/>
                        <a:pt x="89" y="13"/>
                        <a:pt x="88" y="12"/>
                      </a:cubicBezTo>
                      <a:cubicBezTo>
                        <a:pt x="88" y="12"/>
                        <a:pt x="88" y="12"/>
                        <a:pt x="88" y="12"/>
                      </a:cubicBezTo>
                      <a:cubicBezTo>
                        <a:pt x="87" y="11"/>
                        <a:pt x="86" y="10"/>
                        <a:pt x="85" y="9"/>
                      </a:cubicBezTo>
                      <a:cubicBezTo>
                        <a:pt x="85" y="9"/>
                        <a:pt x="85" y="9"/>
                        <a:pt x="85" y="9"/>
                      </a:cubicBezTo>
                      <a:cubicBezTo>
                        <a:pt x="84" y="8"/>
                        <a:pt x="84" y="7"/>
                        <a:pt x="83" y="7"/>
                      </a:cubicBezTo>
                      <a:cubicBezTo>
                        <a:pt x="83" y="7"/>
                        <a:pt x="83" y="7"/>
                        <a:pt x="83" y="7"/>
                      </a:cubicBezTo>
                      <a:cubicBezTo>
                        <a:pt x="81" y="5"/>
                        <a:pt x="80" y="5"/>
                        <a:pt x="80" y="4"/>
                      </a:cubicBezTo>
                      <a:cubicBezTo>
                        <a:pt x="80" y="4"/>
                        <a:pt x="80" y="4"/>
                        <a:pt x="79" y="4"/>
                      </a:cubicBezTo>
                      <a:cubicBezTo>
                        <a:pt x="78" y="4"/>
                        <a:pt x="77" y="4"/>
                        <a:pt x="76" y="5"/>
                      </a:cubicBezTo>
                      <a:cubicBezTo>
                        <a:pt x="74" y="5"/>
                        <a:pt x="73" y="5"/>
                        <a:pt x="72" y="5"/>
                      </a:cubicBezTo>
                      <a:cubicBezTo>
                        <a:pt x="70" y="5"/>
                        <a:pt x="69" y="5"/>
                        <a:pt x="69" y="4"/>
                      </a:cubicBezTo>
                      <a:cubicBezTo>
                        <a:pt x="68" y="4"/>
                        <a:pt x="68" y="4"/>
                        <a:pt x="67" y="4"/>
                      </a:cubicBezTo>
                      <a:cubicBezTo>
                        <a:pt x="67" y="4"/>
                        <a:pt x="67" y="4"/>
                        <a:pt x="65" y="4"/>
                      </a:cubicBezTo>
                      <a:cubicBezTo>
                        <a:pt x="64" y="5"/>
                        <a:pt x="63" y="5"/>
                        <a:pt x="62" y="5"/>
                      </a:cubicBezTo>
                      <a:cubicBezTo>
                        <a:pt x="60" y="5"/>
                        <a:pt x="58" y="3"/>
                        <a:pt x="57" y="2"/>
                      </a:cubicBezTo>
                      <a:cubicBezTo>
                        <a:pt x="57" y="2"/>
                        <a:pt x="56" y="2"/>
                        <a:pt x="56" y="1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55" y="0"/>
                        <a:pt x="54" y="1"/>
                        <a:pt x="54" y="2"/>
                      </a:cubicBezTo>
                      <a:cubicBezTo>
                        <a:pt x="54" y="2"/>
                        <a:pt x="54" y="2"/>
                        <a:pt x="54" y="3"/>
                      </a:cubicBezTo>
                      <a:cubicBezTo>
                        <a:pt x="53" y="5"/>
                        <a:pt x="52" y="7"/>
                        <a:pt x="50" y="7"/>
                      </a:cubicBezTo>
                      <a:cubicBezTo>
                        <a:pt x="49" y="7"/>
                        <a:pt x="48" y="7"/>
                        <a:pt x="47" y="6"/>
                      </a:cubicBezTo>
                      <a:cubicBezTo>
                        <a:pt x="47" y="6"/>
                        <a:pt x="47" y="6"/>
                        <a:pt x="44" y="6"/>
                      </a:cubicBezTo>
                      <a:cubicBezTo>
                        <a:pt x="43" y="6"/>
                        <a:pt x="42" y="6"/>
                        <a:pt x="41" y="6"/>
                      </a:cubicBez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1" y="7"/>
                        <a:pt x="41" y="7"/>
                        <a:pt x="41" y="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29" name="Freeform 1659">
                  <a:extLst>
                    <a:ext uri="{FF2B5EF4-FFF2-40B4-BE49-F238E27FC236}">
                      <a16:creationId xmlns:a16="http://schemas.microsoft.com/office/drawing/2014/main" id="{8DB37597-DC67-49E0-A4A7-DDC4D6F874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0" y="285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0" name="Freeform 1660">
                  <a:extLst>
                    <a:ext uri="{FF2B5EF4-FFF2-40B4-BE49-F238E27FC236}">
                      <a16:creationId xmlns:a16="http://schemas.microsoft.com/office/drawing/2014/main" id="{6AB5AA63-55D5-42B7-87DF-557125155A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9" y="285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1" name="Freeform 1661">
                  <a:extLst>
                    <a:ext uri="{FF2B5EF4-FFF2-40B4-BE49-F238E27FC236}">
                      <a16:creationId xmlns:a16="http://schemas.microsoft.com/office/drawing/2014/main" id="{52AF5C54-E63E-48D4-BFC7-65096677D54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0" y="2855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2" name="Freeform 1662">
                  <a:extLst>
                    <a:ext uri="{FF2B5EF4-FFF2-40B4-BE49-F238E27FC236}">
                      <a16:creationId xmlns:a16="http://schemas.microsoft.com/office/drawing/2014/main" id="{5D3D02EC-CFFC-486E-AEDA-97279D1CF0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2" y="2926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3" name="Freeform 1663">
                  <a:extLst>
                    <a:ext uri="{FF2B5EF4-FFF2-40B4-BE49-F238E27FC236}">
                      <a16:creationId xmlns:a16="http://schemas.microsoft.com/office/drawing/2014/main" id="{8D78E017-A299-4082-AFB2-B0CCDF0D49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6" y="2820"/>
                  <a:ext cx="1" cy="2"/>
                </a:xfrm>
                <a:custGeom>
                  <a:avLst/>
                  <a:gdLst>
                    <a:gd name="T0" fmla="*/ 0 w 1"/>
                    <a:gd name="T1" fmla="*/ 2 h 2"/>
                    <a:gd name="T2" fmla="*/ 1 w 1"/>
                    <a:gd name="T3" fmla="*/ 0 h 2"/>
                    <a:gd name="T4" fmla="*/ 0 w 1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2"/>
                      </a:moveTo>
                      <a:cubicBezTo>
                        <a:pt x="0" y="1"/>
                        <a:pt x="1" y="1"/>
                        <a:pt x="1" y="0"/>
                      </a:cubicBezTo>
                      <a:cubicBezTo>
                        <a:pt x="1" y="1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4" name="Freeform 1664">
                  <a:extLst>
                    <a:ext uri="{FF2B5EF4-FFF2-40B4-BE49-F238E27FC236}">
                      <a16:creationId xmlns:a16="http://schemas.microsoft.com/office/drawing/2014/main" id="{45DE5837-E991-4EAE-85C5-4996D2953B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7" y="2920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1 w 1"/>
                    <a:gd name="T5" fmla="*/ 0 h 1"/>
                    <a:gd name="T6" fmla="*/ 0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1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5" name="Freeform 1665">
                  <a:extLst>
                    <a:ext uri="{FF2B5EF4-FFF2-40B4-BE49-F238E27FC236}">
                      <a16:creationId xmlns:a16="http://schemas.microsoft.com/office/drawing/2014/main" id="{857D7DD3-DA5D-4690-8B20-16482948A16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8" y="2915"/>
                  <a:ext cx="0" cy="3"/>
                </a:xfrm>
                <a:custGeom>
                  <a:avLst/>
                  <a:gdLst>
                    <a:gd name="T0" fmla="*/ 0 h 4"/>
                    <a:gd name="T1" fmla="*/ 4 h 4"/>
                    <a:gd name="T2" fmla="*/ 0 h 4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4">
                      <a:moveTo>
                        <a:pt x="0" y="0"/>
                      </a:moveTo>
                      <a:cubicBezTo>
                        <a:pt x="0" y="1"/>
                        <a:pt x="0" y="2"/>
                        <a:pt x="0" y="4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6" name="Freeform 1666">
                  <a:extLst>
                    <a:ext uri="{FF2B5EF4-FFF2-40B4-BE49-F238E27FC236}">
                      <a16:creationId xmlns:a16="http://schemas.microsoft.com/office/drawing/2014/main" id="{1F7C5D18-CB8F-4EF1-B977-5DDA37CEE1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5" y="2823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0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7" name="Freeform 1667">
                  <a:extLst>
                    <a:ext uri="{FF2B5EF4-FFF2-40B4-BE49-F238E27FC236}">
                      <a16:creationId xmlns:a16="http://schemas.microsoft.com/office/drawing/2014/main" id="{7E63F12B-6F79-4FB9-B8E8-A9C9589C5C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7" y="2818"/>
                  <a:ext cx="0" cy="2"/>
                </a:xfrm>
                <a:custGeom>
                  <a:avLst/>
                  <a:gdLst>
                    <a:gd name="T0" fmla="*/ 2 h 2"/>
                    <a:gd name="T1" fmla="*/ 0 h 2"/>
                    <a:gd name="T2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8" name="Freeform 1668">
                  <a:extLst>
                    <a:ext uri="{FF2B5EF4-FFF2-40B4-BE49-F238E27FC236}">
                      <a16:creationId xmlns:a16="http://schemas.microsoft.com/office/drawing/2014/main" id="{44A7EAF3-A793-46AB-8033-3DF2F04ED0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5" y="2837"/>
                  <a:ext cx="0" cy="1"/>
                </a:xfrm>
                <a:custGeom>
                  <a:avLst/>
                  <a:gdLst>
                    <a:gd name="T0" fmla="*/ 0 h 1"/>
                    <a:gd name="T1" fmla="*/ 0 h 1"/>
                    <a:gd name="T2" fmla="*/ 1 h 1"/>
                    <a:gd name="T3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39" name="Freeform 1669">
                  <a:extLst>
                    <a:ext uri="{FF2B5EF4-FFF2-40B4-BE49-F238E27FC236}">
                      <a16:creationId xmlns:a16="http://schemas.microsoft.com/office/drawing/2014/main" id="{6AA2F77B-09C4-4DFE-AA18-BA3AAC18F4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2" y="2840"/>
                  <a:ext cx="1" cy="2"/>
                </a:xfrm>
                <a:custGeom>
                  <a:avLst/>
                  <a:gdLst>
                    <a:gd name="T0" fmla="*/ 1 w 1"/>
                    <a:gd name="T1" fmla="*/ 0 h 2"/>
                    <a:gd name="T2" fmla="*/ 0 w 1"/>
                    <a:gd name="T3" fmla="*/ 2 h 2"/>
                    <a:gd name="T4" fmla="*/ 1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0"/>
                      </a:moveTo>
                      <a:cubicBezTo>
                        <a:pt x="1" y="1"/>
                        <a:pt x="0" y="1"/>
                        <a:pt x="0" y="2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0" name="Freeform 1670">
                  <a:extLst>
                    <a:ext uri="{FF2B5EF4-FFF2-40B4-BE49-F238E27FC236}">
                      <a16:creationId xmlns:a16="http://schemas.microsoft.com/office/drawing/2014/main" id="{465E8675-48E0-44CE-85A0-0D62DB0A61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0" y="2855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  <a:gd name="T3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1" name="Freeform 1671">
                  <a:extLst>
                    <a:ext uri="{FF2B5EF4-FFF2-40B4-BE49-F238E27FC236}">
                      <a16:creationId xmlns:a16="http://schemas.microsoft.com/office/drawing/2014/main" id="{680DF753-12F4-4382-9DCB-1650ADBABA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0" y="2854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2" name="Freeform 1672">
                  <a:extLst>
                    <a:ext uri="{FF2B5EF4-FFF2-40B4-BE49-F238E27FC236}">
                      <a16:creationId xmlns:a16="http://schemas.microsoft.com/office/drawing/2014/main" id="{2F237CE3-C953-4A91-9E59-FBA9EFE02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1" y="2842"/>
                  <a:ext cx="1" cy="1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1" y="1"/>
                        <a:pt x="0" y="1"/>
                      </a:cubicBezTo>
                      <a:cubicBezTo>
                        <a:pt x="1" y="1"/>
                        <a:pt x="1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3" name="Freeform 1673">
                  <a:extLst>
                    <a:ext uri="{FF2B5EF4-FFF2-40B4-BE49-F238E27FC236}">
                      <a16:creationId xmlns:a16="http://schemas.microsoft.com/office/drawing/2014/main" id="{52C60115-2A69-4E62-85A5-EB85E18E5B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3" y="2838"/>
                  <a:ext cx="1" cy="2"/>
                </a:xfrm>
                <a:custGeom>
                  <a:avLst/>
                  <a:gdLst>
                    <a:gd name="T0" fmla="*/ 1 w 1"/>
                    <a:gd name="T1" fmla="*/ 0 h 2"/>
                    <a:gd name="T2" fmla="*/ 0 w 1"/>
                    <a:gd name="T3" fmla="*/ 2 h 2"/>
                    <a:gd name="T4" fmla="*/ 1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0"/>
                      </a:moveTo>
                      <a:cubicBezTo>
                        <a:pt x="1" y="0"/>
                        <a:pt x="1" y="1"/>
                        <a:pt x="0" y="2"/>
                      </a:cubicBezTo>
                      <a:cubicBezTo>
                        <a:pt x="1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4" name="Freeform 1674">
                  <a:extLst>
                    <a:ext uri="{FF2B5EF4-FFF2-40B4-BE49-F238E27FC236}">
                      <a16:creationId xmlns:a16="http://schemas.microsoft.com/office/drawing/2014/main" id="{C4748E42-2A94-45A5-882F-87AB37933B8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7" y="281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5" name="Freeform 1675">
                  <a:extLst>
                    <a:ext uri="{FF2B5EF4-FFF2-40B4-BE49-F238E27FC236}">
                      <a16:creationId xmlns:a16="http://schemas.microsoft.com/office/drawing/2014/main" id="{1C72B5F5-8449-4FEA-8CD8-1A346CF833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2" y="2816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6" name="Freeform 1676">
                  <a:extLst>
                    <a:ext uri="{FF2B5EF4-FFF2-40B4-BE49-F238E27FC236}">
                      <a16:creationId xmlns:a16="http://schemas.microsoft.com/office/drawing/2014/main" id="{2F0267A4-3185-41C4-A432-CA053D88B8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9" y="282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7" name="Freeform 1677">
                  <a:extLst>
                    <a:ext uri="{FF2B5EF4-FFF2-40B4-BE49-F238E27FC236}">
                      <a16:creationId xmlns:a16="http://schemas.microsoft.com/office/drawing/2014/main" id="{03A7866B-476F-461D-976F-7EAA104F44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5" y="282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8" name="Freeform 1678">
                  <a:extLst>
                    <a:ext uri="{FF2B5EF4-FFF2-40B4-BE49-F238E27FC236}">
                      <a16:creationId xmlns:a16="http://schemas.microsoft.com/office/drawing/2014/main" id="{5606C35C-C106-448A-AAFC-9364F33414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2" y="282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49" name="Freeform 1679">
                  <a:extLst>
                    <a:ext uri="{FF2B5EF4-FFF2-40B4-BE49-F238E27FC236}">
                      <a16:creationId xmlns:a16="http://schemas.microsoft.com/office/drawing/2014/main" id="{8A1F9200-31CA-4FF8-A660-81F35E85D8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7" y="281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0" name="Freeform 1680">
                  <a:extLst>
                    <a:ext uri="{FF2B5EF4-FFF2-40B4-BE49-F238E27FC236}">
                      <a16:creationId xmlns:a16="http://schemas.microsoft.com/office/drawing/2014/main" id="{94C97FC6-CEBD-4ED2-8DE1-2F111DC6B2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6" y="2815"/>
                  <a:ext cx="3" cy="4"/>
                </a:xfrm>
                <a:custGeom>
                  <a:avLst/>
                  <a:gdLst>
                    <a:gd name="T0" fmla="*/ 4 w 4"/>
                    <a:gd name="T1" fmla="*/ 0 h 4"/>
                    <a:gd name="T2" fmla="*/ 0 w 4"/>
                    <a:gd name="T3" fmla="*/ 4 h 4"/>
                    <a:gd name="T4" fmla="*/ 4 w 4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" h="4">
                      <a:moveTo>
                        <a:pt x="4" y="0"/>
                      </a:moveTo>
                      <a:cubicBezTo>
                        <a:pt x="3" y="2"/>
                        <a:pt x="2" y="4"/>
                        <a:pt x="0" y="4"/>
                      </a:cubicBezTo>
                      <a:cubicBezTo>
                        <a:pt x="2" y="4"/>
                        <a:pt x="3" y="2"/>
                        <a:pt x="4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1" name="Freeform 1681">
                  <a:extLst>
                    <a:ext uri="{FF2B5EF4-FFF2-40B4-BE49-F238E27FC236}">
                      <a16:creationId xmlns:a16="http://schemas.microsoft.com/office/drawing/2014/main" id="{805E99CB-8D30-4AAF-BB1B-890B8800E6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1" y="2640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  <a:gd name="T3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2" name="Freeform 1682">
                  <a:extLst>
                    <a:ext uri="{FF2B5EF4-FFF2-40B4-BE49-F238E27FC236}">
                      <a16:creationId xmlns:a16="http://schemas.microsoft.com/office/drawing/2014/main" id="{5DC6C770-4B3B-4D2E-8F63-849481C524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2" y="2634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3" name="Freeform 1683">
                  <a:extLst>
                    <a:ext uri="{FF2B5EF4-FFF2-40B4-BE49-F238E27FC236}">
                      <a16:creationId xmlns:a16="http://schemas.microsoft.com/office/drawing/2014/main" id="{6AC98356-8236-4D11-AB6F-107E826A18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2" y="2637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4" name="Freeform 1684">
                  <a:extLst>
                    <a:ext uri="{FF2B5EF4-FFF2-40B4-BE49-F238E27FC236}">
                      <a16:creationId xmlns:a16="http://schemas.microsoft.com/office/drawing/2014/main" id="{AF2D45EA-4928-4AC7-B5F6-4D8356168F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8" y="2645"/>
                  <a:ext cx="1" cy="2"/>
                </a:xfrm>
                <a:custGeom>
                  <a:avLst/>
                  <a:gdLst>
                    <a:gd name="T0" fmla="*/ 0 w 1"/>
                    <a:gd name="T1" fmla="*/ 2 h 2"/>
                    <a:gd name="T2" fmla="*/ 1 w 1"/>
                    <a:gd name="T3" fmla="*/ 0 h 2"/>
                    <a:gd name="T4" fmla="*/ 0 w 1"/>
                    <a:gd name="T5" fmla="*/ 2 h 2"/>
                    <a:gd name="T6" fmla="*/ 0 w 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2">
                      <a:moveTo>
                        <a:pt x="0" y="2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5" name="Freeform 1685">
                  <a:extLst>
                    <a:ext uri="{FF2B5EF4-FFF2-40B4-BE49-F238E27FC236}">
                      <a16:creationId xmlns:a16="http://schemas.microsoft.com/office/drawing/2014/main" id="{4270B5B1-E456-472B-A6C5-870BC89B2F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9" y="2644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0 h 1"/>
                    <a:gd name="T3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6" name="Freeform 1686">
                  <a:extLst>
                    <a:ext uri="{FF2B5EF4-FFF2-40B4-BE49-F238E27FC236}">
                      <a16:creationId xmlns:a16="http://schemas.microsoft.com/office/drawing/2014/main" id="{77D3ACCE-CD3A-4A7D-A75F-776FCA8EE2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0" y="2645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1 w 1"/>
                    <a:gd name="T3" fmla="*/ 0 w 1"/>
                    <a:gd name="T4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7" name="Freeform 1687">
                  <a:extLst>
                    <a:ext uri="{FF2B5EF4-FFF2-40B4-BE49-F238E27FC236}">
                      <a16:creationId xmlns:a16="http://schemas.microsoft.com/office/drawing/2014/main" id="{26ECE265-8863-48DA-B4EF-D4BDF75272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7" y="264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8" name="Freeform 1688">
                  <a:extLst>
                    <a:ext uri="{FF2B5EF4-FFF2-40B4-BE49-F238E27FC236}">
                      <a16:creationId xmlns:a16="http://schemas.microsoft.com/office/drawing/2014/main" id="{4EBB3CC9-F86F-4608-B32A-E9BB8D4DB1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6" y="264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59" name="Freeform 1689">
                  <a:extLst>
                    <a:ext uri="{FF2B5EF4-FFF2-40B4-BE49-F238E27FC236}">
                      <a16:creationId xmlns:a16="http://schemas.microsoft.com/office/drawing/2014/main" id="{7876EF7B-115A-4B19-9C23-704CD41F8B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6" y="2647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0" name="Freeform 1690">
                  <a:extLst>
                    <a:ext uri="{FF2B5EF4-FFF2-40B4-BE49-F238E27FC236}">
                      <a16:creationId xmlns:a16="http://schemas.microsoft.com/office/drawing/2014/main" id="{824F1027-A736-4593-8DDC-4C0333504E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3" y="264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1" name="Freeform 1691">
                  <a:extLst>
                    <a:ext uri="{FF2B5EF4-FFF2-40B4-BE49-F238E27FC236}">
                      <a16:creationId xmlns:a16="http://schemas.microsoft.com/office/drawing/2014/main" id="{C077CB88-8978-48C9-9B0A-D9E509511A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1" y="264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2" name="Freeform 1692">
                  <a:extLst>
                    <a:ext uri="{FF2B5EF4-FFF2-40B4-BE49-F238E27FC236}">
                      <a16:creationId xmlns:a16="http://schemas.microsoft.com/office/drawing/2014/main" id="{6085D4E5-BDF0-410D-BA5A-0EC8064B935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4" y="2647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3" name="Freeform 1693">
                  <a:extLst>
                    <a:ext uri="{FF2B5EF4-FFF2-40B4-BE49-F238E27FC236}">
                      <a16:creationId xmlns:a16="http://schemas.microsoft.com/office/drawing/2014/main" id="{3D654720-09F1-4E81-92B1-1A9A80440F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0" y="2645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4" name="Freeform 1694">
                  <a:extLst>
                    <a:ext uri="{FF2B5EF4-FFF2-40B4-BE49-F238E27FC236}">
                      <a16:creationId xmlns:a16="http://schemas.microsoft.com/office/drawing/2014/main" id="{930708F6-21B8-4236-8B2F-17798933C6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7" y="2921"/>
                  <a:ext cx="81" cy="101"/>
                </a:xfrm>
                <a:custGeom>
                  <a:avLst/>
                  <a:gdLst>
                    <a:gd name="T0" fmla="*/ 76 w 84"/>
                    <a:gd name="T1" fmla="*/ 8 h 105"/>
                    <a:gd name="T2" fmla="*/ 65 w 84"/>
                    <a:gd name="T3" fmla="*/ 14 h 105"/>
                    <a:gd name="T4" fmla="*/ 59 w 84"/>
                    <a:gd name="T5" fmla="*/ 16 h 105"/>
                    <a:gd name="T6" fmla="*/ 33 w 84"/>
                    <a:gd name="T7" fmla="*/ 6 h 105"/>
                    <a:gd name="T8" fmla="*/ 22 w 84"/>
                    <a:gd name="T9" fmla="*/ 4 h 105"/>
                    <a:gd name="T10" fmla="*/ 21 w 84"/>
                    <a:gd name="T11" fmla="*/ 4 h 105"/>
                    <a:gd name="T12" fmla="*/ 18 w 84"/>
                    <a:gd name="T13" fmla="*/ 3 h 105"/>
                    <a:gd name="T14" fmla="*/ 17 w 84"/>
                    <a:gd name="T15" fmla="*/ 2 h 105"/>
                    <a:gd name="T16" fmla="*/ 16 w 84"/>
                    <a:gd name="T17" fmla="*/ 2 h 105"/>
                    <a:gd name="T18" fmla="*/ 10 w 84"/>
                    <a:gd name="T19" fmla="*/ 1 h 105"/>
                    <a:gd name="T20" fmla="*/ 2 w 84"/>
                    <a:gd name="T21" fmla="*/ 6 h 105"/>
                    <a:gd name="T22" fmla="*/ 6 w 84"/>
                    <a:gd name="T23" fmla="*/ 10 h 105"/>
                    <a:gd name="T24" fmla="*/ 12 w 84"/>
                    <a:gd name="T25" fmla="*/ 22 h 105"/>
                    <a:gd name="T26" fmla="*/ 12 w 84"/>
                    <a:gd name="T27" fmla="*/ 33 h 105"/>
                    <a:gd name="T28" fmla="*/ 3 w 84"/>
                    <a:gd name="T29" fmla="*/ 47 h 105"/>
                    <a:gd name="T30" fmla="*/ 3 w 84"/>
                    <a:gd name="T31" fmla="*/ 47 h 105"/>
                    <a:gd name="T32" fmla="*/ 3 w 84"/>
                    <a:gd name="T33" fmla="*/ 48 h 105"/>
                    <a:gd name="T34" fmla="*/ 3 w 84"/>
                    <a:gd name="T35" fmla="*/ 48 h 105"/>
                    <a:gd name="T36" fmla="*/ 3 w 84"/>
                    <a:gd name="T37" fmla="*/ 49 h 105"/>
                    <a:gd name="T38" fmla="*/ 2 w 84"/>
                    <a:gd name="T39" fmla="*/ 50 h 105"/>
                    <a:gd name="T40" fmla="*/ 1 w 84"/>
                    <a:gd name="T41" fmla="*/ 51 h 105"/>
                    <a:gd name="T42" fmla="*/ 4 w 84"/>
                    <a:gd name="T43" fmla="*/ 61 h 105"/>
                    <a:gd name="T44" fmla="*/ 43 w 84"/>
                    <a:gd name="T45" fmla="*/ 87 h 105"/>
                    <a:gd name="T46" fmla="*/ 46 w 84"/>
                    <a:gd name="T47" fmla="*/ 97 h 105"/>
                    <a:gd name="T48" fmla="*/ 48 w 84"/>
                    <a:gd name="T49" fmla="*/ 98 h 105"/>
                    <a:gd name="T50" fmla="*/ 50 w 84"/>
                    <a:gd name="T51" fmla="*/ 100 h 105"/>
                    <a:gd name="T52" fmla="*/ 53 w 84"/>
                    <a:gd name="T53" fmla="*/ 101 h 105"/>
                    <a:gd name="T54" fmla="*/ 55 w 84"/>
                    <a:gd name="T55" fmla="*/ 103 h 105"/>
                    <a:gd name="T56" fmla="*/ 58 w 84"/>
                    <a:gd name="T57" fmla="*/ 105 h 105"/>
                    <a:gd name="T58" fmla="*/ 68 w 84"/>
                    <a:gd name="T59" fmla="*/ 83 h 105"/>
                    <a:gd name="T60" fmla="*/ 76 w 84"/>
                    <a:gd name="T61" fmla="*/ 77 h 105"/>
                    <a:gd name="T62" fmla="*/ 80 w 84"/>
                    <a:gd name="T63" fmla="*/ 75 h 105"/>
                    <a:gd name="T64" fmla="*/ 82 w 84"/>
                    <a:gd name="T65" fmla="*/ 73 h 105"/>
                    <a:gd name="T66" fmla="*/ 77 w 84"/>
                    <a:gd name="T67" fmla="*/ 64 h 105"/>
                    <a:gd name="T68" fmla="*/ 82 w 84"/>
                    <a:gd name="T69" fmla="*/ 14 h 105"/>
                    <a:gd name="T70" fmla="*/ 84 w 84"/>
                    <a:gd name="T71" fmla="*/ 11 h 1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84" h="105">
                      <a:moveTo>
                        <a:pt x="84" y="11"/>
                      </a:moveTo>
                      <a:cubicBezTo>
                        <a:pt x="81" y="12"/>
                        <a:pt x="78" y="11"/>
                        <a:pt x="76" y="8"/>
                      </a:cubicBezTo>
                      <a:cubicBezTo>
                        <a:pt x="74" y="8"/>
                        <a:pt x="71" y="9"/>
                        <a:pt x="69" y="10"/>
                      </a:cubicBezTo>
                      <a:cubicBezTo>
                        <a:pt x="67" y="11"/>
                        <a:pt x="66" y="13"/>
                        <a:pt x="65" y="14"/>
                      </a:cubicBezTo>
                      <a:cubicBezTo>
                        <a:pt x="64" y="16"/>
                        <a:pt x="62" y="17"/>
                        <a:pt x="61" y="17"/>
                      </a:cubicBezTo>
                      <a:cubicBezTo>
                        <a:pt x="60" y="17"/>
                        <a:pt x="60" y="17"/>
                        <a:pt x="59" y="16"/>
                      </a:cubicBezTo>
                      <a:cubicBezTo>
                        <a:pt x="58" y="16"/>
                        <a:pt x="50" y="14"/>
                        <a:pt x="47" y="14"/>
                      </a:cubicBezTo>
                      <a:cubicBezTo>
                        <a:pt x="44" y="14"/>
                        <a:pt x="35" y="8"/>
                        <a:pt x="33" y="6"/>
                      </a:cubicBezTo>
                      <a:cubicBezTo>
                        <a:pt x="32" y="6"/>
                        <a:pt x="29" y="5"/>
                        <a:pt x="27" y="5"/>
                      </a:cubicBezTo>
                      <a:cubicBezTo>
                        <a:pt x="25" y="5"/>
                        <a:pt x="23" y="5"/>
                        <a:pt x="22" y="4"/>
                      </a:cubicBezTo>
                      <a:cubicBezTo>
                        <a:pt x="22" y="4"/>
                        <a:pt x="21" y="4"/>
                        <a:pt x="21" y="4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19" y="3"/>
                        <a:pt x="19" y="3"/>
                        <a:pt x="19" y="3"/>
                      </a:cubicBezTo>
                      <a:cubicBezTo>
                        <a:pt x="19" y="3"/>
                        <a:pt x="18" y="3"/>
                        <a:pt x="18" y="3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7" y="2"/>
                        <a:pt x="17" y="2"/>
                      </a:cubicBezTo>
                      <a:cubicBezTo>
                        <a:pt x="17" y="2"/>
                        <a:pt x="16" y="2"/>
                        <a:pt x="16" y="2"/>
                      </a:cubicBezTo>
                      <a:cubicBezTo>
                        <a:pt x="16" y="2"/>
                        <a:pt x="15" y="1"/>
                        <a:pt x="15" y="1"/>
                      </a:cubicBezTo>
                      <a:cubicBezTo>
                        <a:pt x="15" y="0"/>
                        <a:pt x="13" y="0"/>
                        <a:pt x="10" y="1"/>
                      </a:cubicBezTo>
                      <a:cubicBezTo>
                        <a:pt x="8" y="1"/>
                        <a:pt x="3" y="4"/>
                        <a:pt x="3" y="5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6" y="10"/>
                        <a:pt x="6" y="10"/>
                        <a:pt x="6" y="10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12" y="22"/>
                        <a:pt x="12" y="22"/>
                        <a:pt x="12" y="22"/>
                      </a:cubicBezTo>
                      <a:cubicBezTo>
                        <a:pt x="12" y="23"/>
                        <a:pt x="12" y="23"/>
                        <a:pt x="12" y="23"/>
                      </a:cubicBezTo>
                      <a:cubicBezTo>
                        <a:pt x="12" y="23"/>
                        <a:pt x="12" y="28"/>
                        <a:pt x="12" y="33"/>
                      </a:cubicBezTo>
                      <a:cubicBezTo>
                        <a:pt x="11" y="38"/>
                        <a:pt x="6" y="44"/>
                        <a:pt x="3" y="47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7"/>
                        <a:pt x="3" y="47"/>
                        <a:pt x="3" y="47"/>
                      </a:cubicBezTo>
                      <a:cubicBezTo>
                        <a:pt x="3" y="48"/>
                        <a:pt x="3" y="48"/>
                        <a:pt x="3" y="48"/>
                      </a:cubicBezTo>
                      <a:cubicBezTo>
                        <a:pt x="3" y="48"/>
                        <a:pt x="3" y="48"/>
                        <a:pt x="3" y="48"/>
                      </a:cubicBezTo>
                      <a:cubicBezTo>
                        <a:pt x="3" y="48"/>
                        <a:pt x="3" y="48"/>
                        <a:pt x="3" y="48"/>
                      </a:cubicBezTo>
                      <a:cubicBezTo>
                        <a:pt x="3" y="48"/>
                        <a:pt x="3" y="48"/>
                        <a:pt x="3" y="48"/>
                      </a:cubicBezTo>
                      <a:cubicBezTo>
                        <a:pt x="3" y="48"/>
                        <a:pt x="3" y="48"/>
                        <a:pt x="3" y="49"/>
                      </a:cubicBezTo>
                      <a:cubicBezTo>
                        <a:pt x="3" y="49"/>
                        <a:pt x="3" y="49"/>
                        <a:pt x="3" y="49"/>
                      </a:cubicBezTo>
                      <a:cubicBezTo>
                        <a:pt x="2" y="49"/>
                        <a:pt x="2" y="49"/>
                        <a:pt x="2" y="49"/>
                      </a:cubicBezTo>
                      <a:cubicBezTo>
                        <a:pt x="2" y="50"/>
                        <a:pt x="2" y="50"/>
                        <a:pt x="2" y="50"/>
                      </a:cubicBezTo>
                      <a:cubicBezTo>
                        <a:pt x="2" y="50"/>
                        <a:pt x="2" y="50"/>
                        <a:pt x="2" y="51"/>
                      </a:cubicBezTo>
                      <a:cubicBezTo>
                        <a:pt x="2" y="51"/>
                        <a:pt x="1" y="51"/>
                        <a:pt x="1" y="51"/>
                      </a:cubicBezTo>
                      <a:cubicBezTo>
                        <a:pt x="5" y="53"/>
                        <a:pt x="9" y="55"/>
                        <a:pt x="8" y="57"/>
                      </a:cubicBezTo>
                      <a:cubicBezTo>
                        <a:pt x="8" y="60"/>
                        <a:pt x="6" y="60"/>
                        <a:pt x="4" y="61"/>
                      </a:cubicBezTo>
                      <a:cubicBezTo>
                        <a:pt x="1" y="62"/>
                        <a:pt x="0" y="62"/>
                        <a:pt x="0" y="64"/>
                      </a:cubicBezTo>
                      <a:cubicBezTo>
                        <a:pt x="43" y="87"/>
                        <a:pt x="43" y="87"/>
                        <a:pt x="43" y="87"/>
                      </a:cubicBezTo>
                      <a:cubicBezTo>
                        <a:pt x="42" y="94"/>
                        <a:pt x="42" y="94"/>
                        <a:pt x="42" y="94"/>
                      </a:cubicBezTo>
                      <a:cubicBezTo>
                        <a:pt x="43" y="94"/>
                        <a:pt x="44" y="96"/>
                        <a:pt x="46" y="97"/>
                      </a:cubicBezTo>
                      <a:cubicBezTo>
                        <a:pt x="46" y="97"/>
                        <a:pt x="46" y="97"/>
                        <a:pt x="47" y="97"/>
                      </a:cubicBezTo>
                      <a:cubicBezTo>
                        <a:pt x="47" y="97"/>
                        <a:pt x="48" y="98"/>
                        <a:pt x="48" y="98"/>
                      </a:cubicBezTo>
                      <a:cubicBezTo>
                        <a:pt x="48" y="98"/>
                        <a:pt x="48" y="98"/>
                        <a:pt x="49" y="99"/>
                      </a:cubicBezTo>
                      <a:cubicBezTo>
                        <a:pt x="49" y="99"/>
                        <a:pt x="50" y="99"/>
                        <a:pt x="50" y="100"/>
                      </a:cubicBezTo>
                      <a:cubicBezTo>
                        <a:pt x="50" y="100"/>
                        <a:pt x="51" y="100"/>
                        <a:pt x="51" y="100"/>
                      </a:cubicBezTo>
                      <a:cubicBezTo>
                        <a:pt x="52" y="101"/>
                        <a:pt x="52" y="101"/>
                        <a:pt x="53" y="101"/>
                      </a:cubicBezTo>
                      <a:cubicBezTo>
                        <a:pt x="53" y="102"/>
                        <a:pt x="53" y="102"/>
                        <a:pt x="54" y="102"/>
                      </a:cubicBezTo>
                      <a:cubicBezTo>
                        <a:pt x="54" y="102"/>
                        <a:pt x="55" y="103"/>
                        <a:pt x="55" y="103"/>
                      </a:cubicBezTo>
                      <a:cubicBezTo>
                        <a:pt x="55" y="103"/>
                        <a:pt x="56" y="104"/>
                        <a:pt x="56" y="104"/>
                      </a:cubicBezTo>
                      <a:cubicBezTo>
                        <a:pt x="57" y="104"/>
                        <a:pt x="57" y="105"/>
                        <a:pt x="58" y="105"/>
                      </a:cubicBezTo>
                      <a:cubicBezTo>
                        <a:pt x="58" y="105"/>
                        <a:pt x="58" y="105"/>
                        <a:pt x="58" y="105"/>
                      </a:cubicBezTo>
                      <a:cubicBezTo>
                        <a:pt x="62" y="96"/>
                        <a:pt x="67" y="85"/>
                        <a:pt x="68" y="83"/>
                      </a:cubicBezTo>
                      <a:cubicBezTo>
                        <a:pt x="70" y="80"/>
                        <a:pt x="72" y="79"/>
                        <a:pt x="73" y="78"/>
                      </a:cubicBezTo>
                      <a:cubicBezTo>
                        <a:pt x="74" y="78"/>
                        <a:pt x="75" y="77"/>
                        <a:pt x="76" y="77"/>
                      </a:cubicBezTo>
                      <a:cubicBezTo>
                        <a:pt x="77" y="75"/>
                        <a:pt x="78" y="75"/>
                        <a:pt x="79" y="75"/>
                      </a:cubicBezTo>
                      <a:cubicBezTo>
                        <a:pt x="80" y="75"/>
                        <a:pt x="80" y="75"/>
                        <a:pt x="80" y="75"/>
                      </a:cubicBezTo>
                      <a:cubicBezTo>
                        <a:pt x="80" y="75"/>
                        <a:pt x="80" y="75"/>
                        <a:pt x="80" y="75"/>
                      </a:cubicBezTo>
                      <a:cubicBezTo>
                        <a:pt x="80" y="75"/>
                        <a:pt x="81" y="74"/>
                        <a:pt x="82" y="73"/>
                      </a:cubicBezTo>
                      <a:cubicBezTo>
                        <a:pt x="82" y="73"/>
                        <a:pt x="82" y="73"/>
                        <a:pt x="82" y="72"/>
                      </a:cubicBezTo>
                      <a:cubicBezTo>
                        <a:pt x="77" y="64"/>
                        <a:pt x="77" y="64"/>
                        <a:pt x="77" y="64"/>
                      </a:cubicBezTo>
                      <a:cubicBezTo>
                        <a:pt x="76" y="23"/>
                        <a:pt x="76" y="23"/>
                        <a:pt x="76" y="23"/>
                      </a:cubicBezTo>
                      <a:cubicBezTo>
                        <a:pt x="82" y="14"/>
                        <a:pt x="82" y="14"/>
                        <a:pt x="82" y="14"/>
                      </a:cubicBezTo>
                      <a:cubicBezTo>
                        <a:pt x="84" y="11"/>
                        <a:pt x="84" y="11"/>
                        <a:pt x="84" y="11"/>
                      </a:cubicBezTo>
                      <a:cubicBezTo>
                        <a:pt x="84" y="11"/>
                        <a:pt x="84" y="11"/>
                        <a:pt x="84" y="1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5" name="Freeform 1695">
                  <a:extLst>
                    <a:ext uri="{FF2B5EF4-FFF2-40B4-BE49-F238E27FC236}">
                      <a16:creationId xmlns:a16="http://schemas.microsoft.com/office/drawing/2014/main" id="{9FC7F0D7-7D2D-4F16-A09F-E329E638FB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0" y="2932"/>
                  <a:ext cx="8" cy="11"/>
                </a:xfrm>
                <a:custGeom>
                  <a:avLst/>
                  <a:gdLst>
                    <a:gd name="T0" fmla="*/ 0 w 8"/>
                    <a:gd name="T1" fmla="*/ 11 h 11"/>
                    <a:gd name="T2" fmla="*/ 8 w 8"/>
                    <a:gd name="T3" fmla="*/ 0 h 11"/>
                    <a:gd name="T4" fmla="*/ 6 w 8"/>
                    <a:gd name="T5" fmla="*/ 3 h 11"/>
                    <a:gd name="T6" fmla="*/ 0 w 8"/>
                    <a:gd name="T7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1">
                      <a:moveTo>
                        <a:pt x="0" y="11"/>
                      </a:moveTo>
                      <a:lnTo>
                        <a:pt x="8" y="0"/>
                      </a:lnTo>
                      <a:lnTo>
                        <a:pt x="6" y="3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6" name="Freeform 1696">
                  <a:extLst>
                    <a:ext uri="{FF2B5EF4-FFF2-40B4-BE49-F238E27FC236}">
                      <a16:creationId xmlns:a16="http://schemas.microsoft.com/office/drawing/2014/main" id="{DDB0A1FE-2BC4-442B-AAB9-57FCBCF066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1" y="2982"/>
                  <a:ext cx="5" cy="8"/>
                </a:xfrm>
                <a:custGeom>
                  <a:avLst/>
                  <a:gdLst>
                    <a:gd name="T0" fmla="*/ 5 w 5"/>
                    <a:gd name="T1" fmla="*/ 8 h 8"/>
                    <a:gd name="T2" fmla="*/ 0 w 5"/>
                    <a:gd name="T3" fmla="*/ 0 h 8"/>
                    <a:gd name="T4" fmla="*/ 5 w 5"/>
                    <a:gd name="T5" fmla="*/ 8 h 8"/>
                    <a:gd name="T6" fmla="*/ 5 w 5"/>
                    <a:gd name="T7" fmla="*/ 8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8">
                      <a:moveTo>
                        <a:pt x="5" y="8"/>
                      </a:moveTo>
                      <a:lnTo>
                        <a:pt x="0" y="0"/>
                      </a:lnTo>
                      <a:lnTo>
                        <a:pt x="5" y="8"/>
                      </a:lnTo>
                      <a:lnTo>
                        <a:pt x="5" y="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7" name="Freeform 1697">
                  <a:extLst>
                    <a:ext uri="{FF2B5EF4-FFF2-40B4-BE49-F238E27FC236}">
                      <a16:creationId xmlns:a16="http://schemas.microsoft.com/office/drawing/2014/main" id="{8D4269C8-F627-48A2-8DD2-1C6CB47C29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6" y="2924"/>
                  <a:ext cx="1" cy="1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2 w 2"/>
                    <a:gd name="T5" fmla="*/ 1 h 1"/>
                    <a:gd name="T6" fmla="*/ 1 w 2"/>
                    <a:gd name="T7" fmla="*/ 0 h 1"/>
                    <a:gd name="T8" fmla="*/ 0 w 2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1" y="1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8" name="Freeform 1698">
                  <a:extLst>
                    <a:ext uri="{FF2B5EF4-FFF2-40B4-BE49-F238E27FC236}">
                      <a16:creationId xmlns:a16="http://schemas.microsoft.com/office/drawing/2014/main" id="{300739C8-AB1D-4446-A246-7041EC1665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9" y="2926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69" name="Freeform 1699">
                  <a:extLst>
                    <a:ext uri="{FF2B5EF4-FFF2-40B4-BE49-F238E27FC236}">
                      <a16:creationId xmlns:a16="http://schemas.microsoft.com/office/drawing/2014/main" id="{68F949BF-C414-4BC7-B586-680079B10C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3" y="2923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0" name="Freeform 1700">
                  <a:extLst>
                    <a:ext uri="{FF2B5EF4-FFF2-40B4-BE49-F238E27FC236}">
                      <a16:creationId xmlns:a16="http://schemas.microsoft.com/office/drawing/2014/main" id="{D33E20C6-77A6-4EA7-8546-DCB5D0EE83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8" y="293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1" name="Freeform 1701">
                  <a:extLst>
                    <a:ext uri="{FF2B5EF4-FFF2-40B4-BE49-F238E27FC236}">
                      <a16:creationId xmlns:a16="http://schemas.microsoft.com/office/drawing/2014/main" id="{03BD8613-DB78-4F0E-A528-F1CC4BAED7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4" y="2923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2" name="Freeform 1702">
                  <a:extLst>
                    <a:ext uri="{FF2B5EF4-FFF2-40B4-BE49-F238E27FC236}">
                      <a16:creationId xmlns:a16="http://schemas.microsoft.com/office/drawing/2014/main" id="{7E623863-1237-410D-A815-4872D23CD7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1" y="2930"/>
                  <a:ext cx="54" cy="56"/>
                </a:xfrm>
                <a:custGeom>
                  <a:avLst/>
                  <a:gdLst>
                    <a:gd name="T0" fmla="*/ 45 w 56"/>
                    <a:gd name="T1" fmla="*/ 2 h 59"/>
                    <a:gd name="T2" fmla="*/ 36 w 56"/>
                    <a:gd name="T3" fmla="*/ 3 h 59"/>
                    <a:gd name="T4" fmla="*/ 34 w 56"/>
                    <a:gd name="T5" fmla="*/ 3 h 59"/>
                    <a:gd name="T6" fmla="*/ 28 w 56"/>
                    <a:gd name="T7" fmla="*/ 7 h 59"/>
                    <a:gd name="T8" fmla="*/ 21 w 56"/>
                    <a:gd name="T9" fmla="*/ 4 h 59"/>
                    <a:gd name="T10" fmla="*/ 19 w 56"/>
                    <a:gd name="T11" fmla="*/ 4 h 59"/>
                    <a:gd name="T12" fmla="*/ 17 w 56"/>
                    <a:gd name="T13" fmla="*/ 5 h 59"/>
                    <a:gd name="T14" fmla="*/ 14 w 56"/>
                    <a:gd name="T15" fmla="*/ 14 h 59"/>
                    <a:gd name="T16" fmla="*/ 17 w 56"/>
                    <a:gd name="T17" fmla="*/ 20 h 59"/>
                    <a:gd name="T18" fmla="*/ 14 w 56"/>
                    <a:gd name="T19" fmla="*/ 26 h 59"/>
                    <a:gd name="T20" fmla="*/ 7 w 56"/>
                    <a:gd name="T21" fmla="*/ 33 h 59"/>
                    <a:gd name="T22" fmla="*/ 3 w 56"/>
                    <a:gd name="T23" fmla="*/ 40 h 59"/>
                    <a:gd name="T24" fmla="*/ 0 w 56"/>
                    <a:gd name="T25" fmla="*/ 53 h 59"/>
                    <a:gd name="T26" fmla="*/ 0 w 56"/>
                    <a:gd name="T27" fmla="*/ 56 h 59"/>
                    <a:gd name="T28" fmla="*/ 0 w 56"/>
                    <a:gd name="T29" fmla="*/ 59 h 59"/>
                    <a:gd name="T30" fmla="*/ 0 w 56"/>
                    <a:gd name="T31" fmla="*/ 59 h 59"/>
                    <a:gd name="T32" fmla="*/ 6 w 56"/>
                    <a:gd name="T33" fmla="*/ 57 h 59"/>
                    <a:gd name="T34" fmla="*/ 8 w 56"/>
                    <a:gd name="T35" fmla="*/ 56 h 59"/>
                    <a:gd name="T36" fmla="*/ 10 w 56"/>
                    <a:gd name="T37" fmla="*/ 55 h 59"/>
                    <a:gd name="T38" fmla="*/ 11 w 56"/>
                    <a:gd name="T39" fmla="*/ 55 h 59"/>
                    <a:gd name="T40" fmla="*/ 12 w 56"/>
                    <a:gd name="T41" fmla="*/ 55 h 59"/>
                    <a:gd name="T42" fmla="*/ 13 w 56"/>
                    <a:gd name="T43" fmla="*/ 54 h 59"/>
                    <a:gd name="T44" fmla="*/ 22 w 56"/>
                    <a:gd name="T45" fmla="*/ 54 h 59"/>
                    <a:gd name="T46" fmla="*/ 45 w 56"/>
                    <a:gd name="T47" fmla="*/ 41 h 59"/>
                    <a:gd name="T48" fmla="*/ 46 w 56"/>
                    <a:gd name="T49" fmla="*/ 41 h 59"/>
                    <a:gd name="T50" fmla="*/ 46 w 56"/>
                    <a:gd name="T51" fmla="*/ 39 h 59"/>
                    <a:gd name="T52" fmla="*/ 47 w 56"/>
                    <a:gd name="T53" fmla="*/ 38 h 59"/>
                    <a:gd name="T54" fmla="*/ 47 w 56"/>
                    <a:gd name="T55" fmla="*/ 37 h 59"/>
                    <a:gd name="T56" fmla="*/ 48 w 56"/>
                    <a:gd name="T57" fmla="*/ 37 h 59"/>
                    <a:gd name="T58" fmla="*/ 48 w 56"/>
                    <a:gd name="T59" fmla="*/ 36 h 59"/>
                    <a:gd name="T60" fmla="*/ 48 w 56"/>
                    <a:gd name="T61" fmla="*/ 36 h 59"/>
                    <a:gd name="T62" fmla="*/ 56 w 56"/>
                    <a:gd name="T63" fmla="*/ 23 h 59"/>
                    <a:gd name="T64" fmla="*/ 56 w 56"/>
                    <a:gd name="T65" fmla="*/ 15 h 59"/>
                    <a:gd name="T66" fmla="*/ 50 w 56"/>
                    <a:gd name="T67" fmla="*/ 3 h 59"/>
                    <a:gd name="T68" fmla="*/ 47 w 56"/>
                    <a:gd name="T69" fmla="*/ 0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56" h="59">
                      <a:moveTo>
                        <a:pt x="47" y="0"/>
                      </a:moveTo>
                      <a:cubicBezTo>
                        <a:pt x="47" y="1"/>
                        <a:pt x="46" y="1"/>
                        <a:pt x="45" y="2"/>
                      </a:cubicBezTo>
                      <a:cubicBezTo>
                        <a:pt x="45" y="2"/>
                        <a:pt x="45" y="4"/>
                        <a:pt x="40" y="4"/>
                      </a:cubicBezTo>
                      <a:cubicBezTo>
                        <a:pt x="39" y="4"/>
                        <a:pt x="37" y="4"/>
                        <a:pt x="36" y="3"/>
                      </a:cubicBezTo>
                      <a:cubicBezTo>
                        <a:pt x="36" y="3"/>
                        <a:pt x="35" y="3"/>
                        <a:pt x="35" y="3"/>
                      </a:cubicBezTo>
                      <a:cubicBezTo>
                        <a:pt x="35" y="3"/>
                        <a:pt x="35" y="3"/>
                        <a:pt x="34" y="3"/>
                      </a:cubicBezTo>
                      <a:cubicBezTo>
                        <a:pt x="33" y="4"/>
                        <a:pt x="30" y="5"/>
                        <a:pt x="30" y="6"/>
                      </a:cubicBezTo>
                      <a:cubicBezTo>
                        <a:pt x="29" y="6"/>
                        <a:pt x="28" y="7"/>
                        <a:pt x="28" y="7"/>
                      </a:cubicBezTo>
                      <a:cubicBezTo>
                        <a:pt x="26" y="7"/>
                        <a:pt x="25" y="6"/>
                        <a:pt x="24" y="5"/>
                      </a:cubicBezTo>
                      <a:cubicBezTo>
                        <a:pt x="23" y="5"/>
                        <a:pt x="22" y="4"/>
                        <a:pt x="21" y="4"/>
                      </a:cubicBezTo>
                      <a:cubicBezTo>
                        <a:pt x="21" y="4"/>
                        <a:pt x="20" y="4"/>
                        <a:pt x="20" y="4"/>
                      </a:cubicBezTo>
                      <a:cubicBezTo>
                        <a:pt x="20" y="4"/>
                        <a:pt x="20" y="4"/>
                        <a:pt x="19" y="4"/>
                      </a:cubicBezTo>
                      <a:cubicBezTo>
                        <a:pt x="19" y="4"/>
                        <a:pt x="18" y="5"/>
                        <a:pt x="18" y="5"/>
                      </a:cubicBezTo>
                      <a:cubicBezTo>
                        <a:pt x="18" y="5"/>
                        <a:pt x="18" y="5"/>
                        <a:pt x="17" y="5"/>
                      </a:cubicBezTo>
                      <a:cubicBezTo>
                        <a:pt x="16" y="5"/>
                        <a:pt x="15" y="6"/>
                        <a:pt x="14" y="6"/>
                      </a:cubicBezTo>
                      <a:cubicBezTo>
                        <a:pt x="14" y="8"/>
                        <a:pt x="14" y="12"/>
                        <a:pt x="14" y="14"/>
                      </a:cubicBezTo>
                      <a:cubicBezTo>
                        <a:pt x="14" y="15"/>
                        <a:pt x="14" y="15"/>
                        <a:pt x="15" y="16"/>
                      </a:cubicBezTo>
                      <a:cubicBezTo>
                        <a:pt x="16" y="16"/>
                        <a:pt x="17" y="18"/>
                        <a:pt x="17" y="20"/>
                      </a:cubicBezTo>
                      <a:cubicBezTo>
                        <a:pt x="17" y="22"/>
                        <a:pt x="16" y="23"/>
                        <a:pt x="15" y="25"/>
                      </a:cubicBezTo>
                      <a:cubicBezTo>
                        <a:pt x="15" y="25"/>
                        <a:pt x="14" y="26"/>
                        <a:pt x="14" y="26"/>
                      </a:cubicBezTo>
                      <a:cubicBezTo>
                        <a:pt x="14" y="29"/>
                        <a:pt x="10" y="30"/>
                        <a:pt x="8" y="31"/>
                      </a:cubicBezTo>
                      <a:cubicBezTo>
                        <a:pt x="8" y="31"/>
                        <a:pt x="7" y="32"/>
                        <a:pt x="7" y="33"/>
                      </a:cubicBezTo>
                      <a:cubicBezTo>
                        <a:pt x="6" y="34"/>
                        <a:pt x="6" y="35"/>
                        <a:pt x="4" y="37"/>
                      </a:cubicBezTo>
                      <a:cubicBezTo>
                        <a:pt x="4" y="37"/>
                        <a:pt x="4" y="38"/>
                        <a:pt x="3" y="40"/>
                      </a:cubicBezTo>
                      <a:cubicBezTo>
                        <a:pt x="3" y="41"/>
                        <a:pt x="3" y="42"/>
                        <a:pt x="2" y="44"/>
                      </a:cubicBezTo>
                      <a:cubicBezTo>
                        <a:pt x="1" y="46"/>
                        <a:pt x="0" y="50"/>
                        <a:pt x="0" y="53"/>
                      </a:cubicBezTo>
                      <a:cubicBezTo>
                        <a:pt x="0" y="53"/>
                        <a:pt x="0" y="54"/>
                        <a:pt x="0" y="55"/>
                      </a:cubicBezTo>
                      <a:cubicBezTo>
                        <a:pt x="0" y="56"/>
                        <a:pt x="0" y="56"/>
                        <a:pt x="0" y="56"/>
                      </a:cubicBezTo>
                      <a:cubicBezTo>
                        <a:pt x="0" y="57"/>
                        <a:pt x="0" y="58"/>
                        <a:pt x="0" y="58"/>
                      </a:cubicBezTo>
                      <a:cubicBezTo>
                        <a:pt x="0" y="58"/>
                        <a:pt x="0" y="59"/>
                        <a:pt x="0" y="59"/>
                      </a:cubicBezTo>
                      <a:cubicBezTo>
                        <a:pt x="0" y="59"/>
                        <a:pt x="0" y="59"/>
                        <a:pt x="0" y="59"/>
                      </a:cubicBezTo>
                      <a:cubicBezTo>
                        <a:pt x="0" y="59"/>
                        <a:pt x="0" y="59"/>
                        <a:pt x="0" y="59"/>
                      </a:cubicBezTo>
                      <a:cubicBezTo>
                        <a:pt x="0" y="58"/>
                        <a:pt x="1" y="58"/>
                        <a:pt x="1" y="58"/>
                      </a:cubicBezTo>
                      <a:cubicBezTo>
                        <a:pt x="2" y="58"/>
                        <a:pt x="2" y="57"/>
                        <a:pt x="6" y="57"/>
                      </a:cubicBezTo>
                      <a:cubicBezTo>
                        <a:pt x="6" y="56"/>
                        <a:pt x="6" y="56"/>
                        <a:pt x="6" y="56"/>
                      </a:cubicBezTo>
                      <a:cubicBezTo>
                        <a:pt x="8" y="56"/>
                        <a:pt x="8" y="56"/>
                        <a:pt x="8" y="56"/>
                      </a:cubicBezTo>
                      <a:cubicBezTo>
                        <a:pt x="10" y="55"/>
                        <a:pt x="10" y="55"/>
                        <a:pt x="10" y="55"/>
                      </a:cubicBezTo>
                      <a:cubicBezTo>
                        <a:pt x="10" y="55"/>
                        <a:pt x="10" y="55"/>
                        <a:pt x="10" y="55"/>
                      </a:cubicBezTo>
                      <a:cubicBezTo>
                        <a:pt x="10" y="55"/>
                        <a:pt x="10" y="55"/>
                        <a:pt x="10" y="55"/>
                      </a:cubicBezTo>
                      <a:cubicBezTo>
                        <a:pt x="10" y="55"/>
                        <a:pt x="11" y="55"/>
                        <a:pt x="11" y="55"/>
                      </a:cubicBezTo>
                      <a:cubicBezTo>
                        <a:pt x="11" y="55"/>
                        <a:pt x="12" y="55"/>
                        <a:pt x="12" y="55"/>
                      </a:cubicBezTo>
                      <a:cubicBezTo>
                        <a:pt x="12" y="55"/>
                        <a:pt x="12" y="55"/>
                        <a:pt x="12" y="55"/>
                      </a:cubicBezTo>
                      <a:cubicBezTo>
                        <a:pt x="12" y="55"/>
                        <a:pt x="13" y="55"/>
                        <a:pt x="13" y="55"/>
                      </a:cubicBezTo>
                      <a:cubicBezTo>
                        <a:pt x="13" y="55"/>
                        <a:pt x="13" y="54"/>
                        <a:pt x="13" y="54"/>
                      </a:cubicBezTo>
                      <a:cubicBezTo>
                        <a:pt x="14" y="54"/>
                        <a:pt x="14" y="54"/>
                        <a:pt x="14" y="54"/>
                      </a:cubicBezTo>
                      <a:cubicBezTo>
                        <a:pt x="22" y="54"/>
                        <a:pt x="22" y="54"/>
                        <a:pt x="22" y="54"/>
                      </a:cubicBezTo>
                      <a:cubicBezTo>
                        <a:pt x="23" y="49"/>
                        <a:pt x="27" y="43"/>
                        <a:pt x="31" y="41"/>
                      </a:cubicBezTo>
                      <a:cubicBezTo>
                        <a:pt x="35" y="40"/>
                        <a:pt x="40" y="40"/>
                        <a:pt x="45" y="41"/>
                      </a:cubicBezTo>
                      <a:cubicBezTo>
                        <a:pt x="45" y="41"/>
                        <a:pt x="45" y="41"/>
                        <a:pt x="46" y="41"/>
                      </a:cubicBezTo>
                      <a:cubicBezTo>
                        <a:pt x="46" y="41"/>
                        <a:pt x="46" y="41"/>
                        <a:pt x="46" y="41"/>
                      </a:cubicBezTo>
                      <a:cubicBezTo>
                        <a:pt x="46" y="40"/>
                        <a:pt x="46" y="40"/>
                        <a:pt x="46" y="40"/>
                      </a:cubicBezTo>
                      <a:cubicBezTo>
                        <a:pt x="46" y="40"/>
                        <a:pt x="46" y="39"/>
                        <a:pt x="46" y="39"/>
                      </a:cubicBezTo>
                      <a:cubicBezTo>
                        <a:pt x="46" y="39"/>
                        <a:pt x="47" y="39"/>
                        <a:pt x="47" y="39"/>
                      </a:cubicBezTo>
                      <a:cubicBezTo>
                        <a:pt x="47" y="38"/>
                        <a:pt x="47" y="38"/>
                        <a:pt x="47" y="38"/>
                      </a:cubicBezTo>
                      <a:cubicBezTo>
                        <a:pt x="47" y="38"/>
                        <a:pt x="47" y="38"/>
                        <a:pt x="47" y="38"/>
                      </a:cubicBezTo>
                      <a:cubicBezTo>
                        <a:pt x="47" y="38"/>
                        <a:pt x="47" y="37"/>
                        <a:pt x="47" y="37"/>
                      </a:cubicBezTo>
                      <a:cubicBezTo>
                        <a:pt x="47" y="37"/>
                        <a:pt x="47" y="37"/>
                        <a:pt x="48" y="37"/>
                      </a:cubicBezTo>
                      <a:cubicBezTo>
                        <a:pt x="48" y="37"/>
                        <a:pt x="48" y="37"/>
                        <a:pt x="48" y="37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48" y="36"/>
                        <a:pt x="49" y="35"/>
                        <a:pt x="49" y="35"/>
                      </a:cubicBezTo>
                      <a:cubicBezTo>
                        <a:pt x="51" y="33"/>
                        <a:pt x="55" y="27"/>
                        <a:pt x="56" y="23"/>
                      </a:cubicBezTo>
                      <a:cubicBezTo>
                        <a:pt x="56" y="22"/>
                        <a:pt x="56" y="22"/>
                        <a:pt x="56" y="21"/>
                      </a:cubicBezTo>
                      <a:cubicBezTo>
                        <a:pt x="56" y="18"/>
                        <a:pt x="56" y="16"/>
                        <a:pt x="56" y="15"/>
                      </a:cubicBezTo>
                      <a:cubicBezTo>
                        <a:pt x="52" y="11"/>
                        <a:pt x="52" y="11"/>
                        <a:pt x="52" y="11"/>
                      </a:cubicBezTo>
                      <a:cubicBezTo>
                        <a:pt x="50" y="3"/>
                        <a:pt x="50" y="3"/>
                        <a:pt x="50" y="3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47" y="0"/>
                        <a:pt x="47" y="0"/>
                        <a:pt x="47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3" name="Freeform 1703">
                  <a:extLst>
                    <a:ext uri="{FF2B5EF4-FFF2-40B4-BE49-F238E27FC236}">
                      <a16:creationId xmlns:a16="http://schemas.microsoft.com/office/drawing/2014/main" id="{CFA3BF65-18E7-401E-A4A5-55B3AC63FB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2" y="2984"/>
                  <a:ext cx="5" cy="1"/>
                </a:xfrm>
                <a:custGeom>
                  <a:avLst/>
                  <a:gdLst>
                    <a:gd name="T0" fmla="*/ 5 w 5"/>
                    <a:gd name="T1" fmla="*/ 0 h 1"/>
                    <a:gd name="T2" fmla="*/ 0 w 5"/>
                    <a:gd name="T3" fmla="*/ 1 h 1"/>
                    <a:gd name="T4" fmla="*/ 5 w 5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cubicBezTo>
                        <a:pt x="1" y="0"/>
                        <a:pt x="1" y="1"/>
                        <a:pt x="0" y="1"/>
                      </a:cubicBezTo>
                      <a:cubicBezTo>
                        <a:pt x="1" y="1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4" name="Freeform 1704">
                  <a:extLst>
                    <a:ext uri="{FF2B5EF4-FFF2-40B4-BE49-F238E27FC236}">
                      <a16:creationId xmlns:a16="http://schemas.microsoft.com/office/drawing/2014/main" id="{B67E583F-6003-4D50-B313-D1D840C6DF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1" y="2985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5" name="Freeform 1705">
                  <a:extLst>
                    <a:ext uri="{FF2B5EF4-FFF2-40B4-BE49-F238E27FC236}">
                      <a16:creationId xmlns:a16="http://schemas.microsoft.com/office/drawing/2014/main" id="{986B2099-0EB6-4C75-A1E4-BFD91CB08C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9" y="2982"/>
                  <a:ext cx="2" cy="1"/>
                </a:xfrm>
                <a:custGeom>
                  <a:avLst/>
                  <a:gdLst>
                    <a:gd name="T0" fmla="*/ 2 w 2"/>
                    <a:gd name="T1" fmla="*/ 0 h 1"/>
                    <a:gd name="T2" fmla="*/ 2 w 2"/>
                    <a:gd name="T3" fmla="*/ 0 h 1"/>
                    <a:gd name="T4" fmla="*/ 0 w 2"/>
                    <a:gd name="T5" fmla="*/ 1 h 1"/>
                    <a:gd name="T6" fmla="*/ 1 w 2"/>
                    <a:gd name="T7" fmla="*/ 0 h 1"/>
                    <a:gd name="T8" fmla="*/ 2 w 2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6" name="Freeform 1706">
                  <a:extLst>
                    <a:ext uri="{FF2B5EF4-FFF2-40B4-BE49-F238E27FC236}">
                      <a16:creationId xmlns:a16="http://schemas.microsoft.com/office/drawing/2014/main" id="{1958B19E-DAFD-486D-96EC-30C7E0008F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1" y="298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7" name="Freeform 1707">
                  <a:extLst>
                    <a:ext uri="{FF2B5EF4-FFF2-40B4-BE49-F238E27FC236}">
                      <a16:creationId xmlns:a16="http://schemas.microsoft.com/office/drawing/2014/main" id="{E100114E-2C68-4999-9A8E-EDE4D24E1D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5" y="2935"/>
                  <a:ext cx="3" cy="1"/>
                </a:xfrm>
                <a:custGeom>
                  <a:avLst/>
                  <a:gdLst>
                    <a:gd name="T0" fmla="*/ 0 w 3"/>
                    <a:gd name="T1" fmla="*/ 1 h 1"/>
                    <a:gd name="T2" fmla="*/ 0 w 3"/>
                    <a:gd name="T3" fmla="*/ 1 h 1"/>
                    <a:gd name="T4" fmla="*/ 3 w 3"/>
                    <a:gd name="T5" fmla="*/ 0 h 1"/>
                    <a:gd name="T6" fmla="*/ 0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1"/>
                        <a:pt x="2" y="0"/>
                        <a:pt x="3" y="0"/>
                      </a:cubicBezTo>
                      <a:cubicBezTo>
                        <a:pt x="2" y="0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8" name="Freeform 1708">
                  <a:extLst>
                    <a:ext uri="{FF2B5EF4-FFF2-40B4-BE49-F238E27FC236}">
                      <a16:creationId xmlns:a16="http://schemas.microsoft.com/office/drawing/2014/main" id="{9F032409-A149-42DE-90F8-F9AE65193C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1" y="293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79" name="Freeform 1709">
                  <a:extLst>
                    <a:ext uri="{FF2B5EF4-FFF2-40B4-BE49-F238E27FC236}">
                      <a16:creationId xmlns:a16="http://schemas.microsoft.com/office/drawing/2014/main" id="{EF4A0749-5B70-43D7-8F51-816A10D3A4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9" y="2934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0" name="Freeform 1710">
                  <a:extLst>
                    <a:ext uri="{FF2B5EF4-FFF2-40B4-BE49-F238E27FC236}">
                      <a16:creationId xmlns:a16="http://schemas.microsoft.com/office/drawing/2014/main" id="{4B3AC252-81CE-4D1A-AD5F-1C0482596D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5" y="296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1" name="Freeform 1711">
                  <a:extLst>
                    <a:ext uri="{FF2B5EF4-FFF2-40B4-BE49-F238E27FC236}">
                      <a16:creationId xmlns:a16="http://schemas.microsoft.com/office/drawing/2014/main" id="{BE6A5A2E-D46A-40D4-BD29-12B09A8A5E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7" y="296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2" name="Freeform 1712">
                  <a:extLst>
                    <a:ext uri="{FF2B5EF4-FFF2-40B4-BE49-F238E27FC236}">
                      <a16:creationId xmlns:a16="http://schemas.microsoft.com/office/drawing/2014/main" id="{77E96B97-2C56-4B76-8EB8-B656D2BAD8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6" y="2966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3" name="Freeform 1713">
                  <a:extLst>
                    <a:ext uri="{FF2B5EF4-FFF2-40B4-BE49-F238E27FC236}">
                      <a16:creationId xmlns:a16="http://schemas.microsoft.com/office/drawing/2014/main" id="{57603678-06E6-4ED0-A34C-114CB82304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7" y="296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4" name="Freeform 1714">
                  <a:extLst>
                    <a:ext uri="{FF2B5EF4-FFF2-40B4-BE49-F238E27FC236}">
                      <a16:creationId xmlns:a16="http://schemas.microsoft.com/office/drawing/2014/main" id="{D1179D3B-7148-4855-9824-5FEF19FA28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7" y="296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5" name="Freeform 1715">
                  <a:extLst>
                    <a:ext uri="{FF2B5EF4-FFF2-40B4-BE49-F238E27FC236}">
                      <a16:creationId xmlns:a16="http://schemas.microsoft.com/office/drawing/2014/main" id="{CCD7AD1F-E49E-4557-892C-41FD51628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5" y="2944"/>
                  <a:ext cx="0" cy="6"/>
                </a:xfrm>
                <a:custGeom>
                  <a:avLst/>
                  <a:gdLst>
                    <a:gd name="T0" fmla="*/ 0 h 6"/>
                    <a:gd name="T1" fmla="*/ 0 h 6"/>
                    <a:gd name="T2" fmla="*/ 6 h 6"/>
                    <a:gd name="T3" fmla="*/ 0 h 6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6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3"/>
                        <a:pt x="0" y="6"/>
                      </a:cubicBezTo>
                      <a:cubicBezTo>
                        <a:pt x="0" y="3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6" name="Freeform 1716">
                  <a:extLst>
                    <a:ext uri="{FF2B5EF4-FFF2-40B4-BE49-F238E27FC236}">
                      <a16:creationId xmlns:a16="http://schemas.microsoft.com/office/drawing/2014/main" id="{C3AA25EC-31EC-4202-98FA-C7B2DDE284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6" y="2965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7" name="Freeform 1717">
                  <a:extLst>
                    <a:ext uri="{FF2B5EF4-FFF2-40B4-BE49-F238E27FC236}">
                      <a16:creationId xmlns:a16="http://schemas.microsoft.com/office/drawing/2014/main" id="{C9B5ECBA-090A-4607-BE70-B1089F6B40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5" y="2967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8" name="Freeform 1718">
                  <a:extLst>
                    <a:ext uri="{FF2B5EF4-FFF2-40B4-BE49-F238E27FC236}">
                      <a16:creationId xmlns:a16="http://schemas.microsoft.com/office/drawing/2014/main" id="{10EE1EC7-6120-43ED-B656-CBD58652DD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7" y="3108"/>
                  <a:ext cx="75" cy="147"/>
                </a:xfrm>
                <a:custGeom>
                  <a:avLst/>
                  <a:gdLst>
                    <a:gd name="T0" fmla="*/ 69 w 79"/>
                    <a:gd name="T1" fmla="*/ 4 h 154"/>
                    <a:gd name="T2" fmla="*/ 67 w 79"/>
                    <a:gd name="T3" fmla="*/ 0 h 154"/>
                    <a:gd name="T4" fmla="*/ 65 w 79"/>
                    <a:gd name="T5" fmla="*/ 2 h 154"/>
                    <a:gd name="T6" fmla="*/ 64 w 79"/>
                    <a:gd name="T7" fmla="*/ 9 h 154"/>
                    <a:gd name="T8" fmla="*/ 63 w 79"/>
                    <a:gd name="T9" fmla="*/ 13 h 154"/>
                    <a:gd name="T10" fmla="*/ 55 w 79"/>
                    <a:gd name="T11" fmla="*/ 16 h 154"/>
                    <a:gd name="T12" fmla="*/ 52 w 79"/>
                    <a:gd name="T13" fmla="*/ 17 h 154"/>
                    <a:gd name="T14" fmla="*/ 52 w 79"/>
                    <a:gd name="T15" fmla="*/ 18 h 154"/>
                    <a:gd name="T16" fmla="*/ 51 w 79"/>
                    <a:gd name="T17" fmla="*/ 23 h 154"/>
                    <a:gd name="T18" fmla="*/ 51 w 79"/>
                    <a:gd name="T19" fmla="*/ 24 h 154"/>
                    <a:gd name="T20" fmla="*/ 51 w 79"/>
                    <a:gd name="T21" fmla="*/ 28 h 154"/>
                    <a:gd name="T22" fmla="*/ 42 w 79"/>
                    <a:gd name="T23" fmla="*/ 34 h 154"/>
                    <a:gd name="T24" fmla="*/ 36 w 79"/>
                    <a:gd name="T25" fmla="*/ 37 h 154"/>
                    <a:gd name="T26" fmla="*/ 25 w 79"/>
                    <a:gd name="T27" fmla="*/ 42 h 154"/>
                    <a:gd name="T28" fmla="*/ 19 w 79"/>
                    <a:gd name="T29" fmla="*/ 43 h 154"/>
                    <a:gd name="T30" fmla="*/ 11 w 79"/>
                    <a:gd name="T31" fmla="*/ 45 h 154"/>
                    <a:gd name="T32" fmla="*/ 11 w 79"/>
                    <a:gd name="T33" fmla="*/ 49 h 154"/>
                    <a:gd name="T34" fmla="*/ 8 w 79"/>
                    <a:gd name="T35" fmla="*/ 59 h 154"/>
                    <a:gd name="T36" fmla="*/ 10 w 79"/>
                    <a:gd name="T37" fmla="*/ 77 h 154"/>
                    <a:gd name="T38" fmla="*/ 7 w 79"/>
                    <a:gd name="T39" fmla="*/ 102 h 154"/>
                    <a:gd name="T40" fmla="*/ 3 w 79"/>
                    <a:gd name="T41" fmla="*/ 127 h 154"/>
                    <a:gd name="T42" fmla="*/ 6 w 79"/>
                    <a:gd name="T43" fmla="*/ 137 h 154"/>
                    <a:gd name="T44" fmla="*/ 10 w 79"/>
                    <a:gd name="T45" fmla="*/ 148 h 154"/>
                    <a:gd name="T46" fmla="*/ 24 w 79"/>
                    <a:gd name="T47" fmla="*/ 154 h 154"/>
                    <a:gd name="T48" fmla="*/ 27 w 79"/>
                    <a:gd name="T49" fmla="*/ 153 h 154"/>
                    <a:gd name="T50" fmla="*/ 34 w 79"/>
                    <a:gd name="T51" fmla="*/ 151 h 154"/>
                    <a:gd name="T52" fmla="*/ 39 w 79"/>
                    <a:gd name="T53" fmla="*/ 149 h 154"/>
                    <a:gd name="T54" fmla="*/ 49 w 79"/>
                    <a:gd name="T55" fmla="*/ 119 h 154"/>
                    <a:gd name="T56" fmla="*/ 55 w 79"/>
                    <a:gd name="T57" fmla="*/ 102 h 154"/>
                    <a:gd name="T58" fmla="*/ 67 w 79"/>
                    <a:gd name="T59" fmla="*/ 59 h 154"/>
                    <a:gd name="T60" fmla="*/ 68 w 79"/>
                    <a:gd name="T61" fmla="*/ 52 h 154"/>
                    <a:gd name="T62" fmla="*/ 69 w 79"/>
                    <a:gd name="T63" fmla="*/ 47 h 154"/>
                    <a:gd name="T64" fmla="*/ 69 w 79"/>
                    <a:gd name="T65" fmla="*/ 37 h 154"/>
                    <a:gd name="T66" fmla="*/ 72 w 79"/>
                    <a:gd name="T67" fmla="*/ 36 h 154"/>
                    <a:gd name="T68" fmla="*/ 75 w 79"/>
                    <a:gd name="T69" fmla="*/ 38 h 154"/>
                    <a:gd name="T70" fmla="*/ 77 w 79"/>
                    <a:gd name="T71" fmla="*/ 40 h 154"/>
                    <a:gd name="T72" fmla="*/ 78 w 79"/>
                    <a:gd name="T73" fmla="*/ 37 h 154"/>
                    <a:gd name="T74" fmla="*/ 77 w 79"/>
                    <a:gd name="T75" fmla="*/ 28 h 154"/>
                    <a:gd name="T76" fmla="*/ 74 w 79"/>
                    <a:gd name="T77" fmla="*/ 16 h 154"/>
                    <a:gd name="T78" fmla="*/ 69 w 79"/>
                    <a:gd name="T79" fmla="*/ 4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79" h="154">
                      <a:moveTo>
                        <a:pt x="69" y="4"/>
                      </a:moveTo>
                      <a:cubicBezTo>
                        <a:pt x="68" y="2"/>
                        <a:pt x="67" y="1"/>
                        <a:pt x="67" y="0"/>
                      </a:cubicBezTo>
                      <a:cubicBezTo>
                        <a:pt x="66" y="1"/>
                        <a:pt x="66" y="2"/>
                        <a:pt x="65" y="2"/>
                      </a:cubicBezTo>
                      <a:cubicBezTo>
                        <a:pt x="65" y="3"/>
                        <a:pt x="64" y="6"/>
                        <a:pt x="64" y="9"/>
                      </a:cubicBezTo>
                      <a:cubicBezTo>
                        <a:pt x="65" y="10"/>
                        <a:pt x="64" y="11"/>
                        <a:pt x="63" y="13"/>
                      </a:cubicBezTo>
                      <a:cubicBezTo>
                        <a:pt x="61" y="15"/>
                        <a:pt x="58" y="16"/>
                        <a:pt x="55" y="16"/>
                      </a:cubicBezTo>
                      <a:cubicBezTo>
                        <a:pt x="54" y="16"/>
                        <a:pt x="53" y="16"/>
                        <a:pt x="52" y="17"/>
                      </a:cubicBezTo>
                      <a:cubicBezTo>
                        <a:pt x="52" y="17"/>
                        <a:pt x="52" y="18"/>
                        <a:pt x="52" y="18"/>
                      </a:cubicBezTo>
                      <a:cubicBezTo>
                        <a:pt x="53" y="21"/>
                        <a:pt x="52" y="23"/>
                        <a:pt x="51" y="23"/>
                      </a:cubicBezTo>
                      <a:cubicBezTo>
                        <a:pt x="51" y="23"/>
                        <a:pt x="51" y="24"/>
                        <a:pt x="51" y="24"/>
                      </a:cubicBezTo>
                      <a:cubicBezTo>
                        <a:pt x="52" y="25"/>
                        <a:pt x="52" y="27"/>
                        <a:pt x="51" y="28"/>
                      </a:cubicBezTo>
                      <a:cubicBezTo>
                        <a:pt x="50" y="31"/>
                        <a:pt x="46" y="34"/>
                        <a:pt x="42" y="34"/>
                      </a:cubicBezTo>
                      <a:cubicBezTo>
                        <a:pt x="40" y="34"/>
                        <a:pt x="38" y="36"/>
                        <a:pt x="36" y="37"/>
                      </a:cubicBezTo>
                      <a:cubicBezTo>
                        <a:pt x="32" y="40"/>
                        <a:pt x="29" y="42"/>
                        <a:pt x="25" y="42"/>
                      </a:cubicBezTo>
                      <a:cubicBezTo>
                        <a:pt x="23" y="42"/>
                        <a:pt x="21" y="42"/>
                        <a:pt x="19" y="43"/>
                      </a:cubicBezTo>
                      <a:cubicBezTo>
                        <a:pt x="16" y="44"/>
                        <a:pt x="14" y="45"/>
                        <a:pt x="11" y="45"/>
                      </a:cubicBezTo>
                      <a:cubicBezTo>
                        <a:pt x="11" y="45"/>
                        <a:pt x="11" y="47"/>
                        <a:pt x="11" y="49"/>
                      </a:cubicBezTo>
                      <a:cubicBezTo>
                        <a:pt x="10" y="52"/>
                        <a:pt x="10" y="55"/>
                        <a:pt x="8" y="59"/>
                      </a:cubicBezTo>
                      <a:cubicBezTo>
                        <a:pt x="6" y="63"/>
                        <a:pt x="6" y="69"/>
                        <a:pt x="10" y="77"/>
                      </a:cubicBezTo>
                      <a:cubicBezTo>
                        <a:pt x="13" y="85"/>
                        <a:pt x="16" y="92"/>
                        <a:pt x="7" y="102"/>
                      </a:cubicBezTo>
                      <a:cubicBezTo>
                        <a:pt x="0" y="111"/>
                        <a:pt x="0" y="121"/>
                        <a:pt x="3" y="127"/>
                      </a:cubicBezTo>
                      <a:cubicBezTo>
                        <a:pt x="4" y="130"/>
                        <a:pt x="5" y="133"/>
                        <a:pt x="6" y="137"/>
                      </a:cubicBezTo>
                      <a:cubicBezTo>
                        <a:pt x="7" y="141"/>
                        <a:pt x="8" y="145"/>
                        <a:pt x="10" y="148"/>
                      </a:cubicBezTo>
                      <a:cubicBezTo>
                        <a:pt x="13" y="151"/>
                        <a:pt x="19" y="154"/>
                        <a:pt x="24" y="154"/>
                      </a:cubicBezTo>
                      <a:cubicBezTo>
                        <a:pt x="25" y="154"/>
                        <a:pt x="26" y="153"/>
                        <a:pt x="27" y="153"/>
                      </a:cubicBezTo>
                      <a:cubicBezTo>
                        <a:pt x="29" y="151"/>
                        <a:pt x="32" y="151"/>
                        <a:pt x="34" y="151"/>
                      </a:cubicBezTo>
                      <a:cubicBezTo>
                        <a:pt x="36" y="151"/>
                        <a:pt x="37" y="150"/>
                        <a:pt x="39" y="149"/>
                      </a:cubicBezTo>
                      <a:cubicBezTo>
                        <a:pt x="41" y="146"/>
                        <a:pt x="45" y="132"/>
                        <a:pt x="49" y="119"/>
                      </a:cubicBezTo>
                      <a:cubicBezTo>
                        <a:pt x="51" y="113"/>
                        <a:pt x="53" y="107"/>
                        <a:pt x="55" y="102"/>
                      </a:cubicBezTo>
                      <a:cubicBezTo>
                        <a:pt x="59" y="89"/>
                        <a:pt x="67" y="63"/>
                        <a:pt x="67" y="59"/>
                      </a:cubicBezTo>
                      <a:cubicBezTo>
                        <a:pt x="66" y="56"/>
                        <a:pt x="67" y="54"/>
                        <a:pt x="68" y="52"/>
                      </a:cubicBezTo>
                      <a:cubicBezTo>
                        <a:pt x="69" y="50"/>
                        <a:pt x="70" y="49"/>
                        <a:pt x="69" y="47"/>
                      </a:cubicBezTo>
                      <a:cubicBezTo>
                        <a:pt x="67" y="43"/>
                        <a:pt x="68" y="39"/>
                        <a:pt x="69" y="37"/>
                      </a:cubicBezTo>
                      <a:cubicBezTo>
                        <a:pt x="70" y="36"/>
                        <a:pt x="72" y="36"/>
                        <a:pt x="72" y="36"/>
                      </a:cubicBezTo>
                      <a:cubicBezTo>
                        <a:pt x="73" y="36"/>
                        <a:pt x="74" y="36"/>
                        <a:pt x="75" y="38"/>
                      </a:cubicBezTo>
                      <a:cubicBezTo>
                        <a:pt x="76" y="39"/>
                        <a:pt x="77" y="40"/>
                        <a:pt x="77" y="40"/>
                      </a:cubicBezTo>
                      <a:cubicBezTo>
                        <a:pt x="77" y="40"/>
                        <a:pt x="78" y="39"/>
                        <a:pt x="78" y="37"/>
                      </a:cubicBezTo>
                      <a:cubicBezTo>
                        <a:pt x="79" y="35"/>
                        <a:pt x="78" y="31"/>
                        <a:pt x="77" y="28"/>
                      </a:cubicBezTo>
                      <a:cubicBezTo>
                        <a:pt x="76" y="24"/>
                        <a:pt x="74" y="20"/>
                        <a:pt x="74" y="16"/>
                      </a:cubicBezTo>
                      <a:cubicBezTo>
                        <a:pt x="74" y="12"/>
                        <a:pt x="71" y="7"/>
                        <a:pt x="69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89" name="Freeform 1719">
                  <a:extLst>
                    <a:ext uri="{FF2B5EF4-FFF2-40B4-BE49-F238E27FC236}">
                      <a16:creationId xmlns:a16="http://schemas.microsoft.com/office/drawing/2014/main" id="{E7ECD9CD-E5FC-4CE6-8CCD-813B206740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4" y="2794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1 w 1"/>
                    <a:gd name="T5" fmla="*/ 0 h 1"/>
                    <a:gd name="T6" fmla="*/ 0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0" name="Freeform 1720">
                  <a:extLst>
                    <a:ext uri="{FF2B5EF4-FFF2-40B4-BE49-F238E27FC236}">
                      <a16:creationId xmlns:a16="http://schemas.microsoft.com/office/drawing/2014/main" id="{339FAD24-C91B-460C-B951-AAB091CBE7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8" y="279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1" name="Freeform 1721">
                  <a:extLst>
                    <a:ext uri="{FF2B5EF4-FFF2-40B4-BE49-F238E27FC236}">
                      <a16:creationId xmlns:a16="http://schemas.microsoft.com/office/drawing/2014/main" id="{7EDBADAE-2EC6-4938-B394-1EB9ACC26E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8" y="279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2" name="Freeform 1722">
                  <a:extLst>
                    <a:ext uri="{FF2B5EF4-FFF2-40B4-BE49-F238E27FC236}">
                      <a16:creationId xmlns:a16="http://schemas.microsoft.com/office/drawing/2014/main" id="{412DAC78-F519-4B9A-9173-C414513820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6" y="2793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3" name="Freeform 1723">
                  <a:extLst>
                    <a:ext uri="{FF2B5EF4-FFF2-40B4-BE49-F238E27FC236}">
                      <a16:creationId xmlns:a16="http://schemas.microsoft.com/office/drawing/2014/main" id="{0DEAF8D1-6854-4A54-A5A1-FB21AD2751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7" y="279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4" name="Freeform 1724">
                  <a:extLst>
                    <a:ext uri="{FF2B5EF4-FFF2-40B4-BE49-F238E27FC236}">
                      <a16:creationId xmlns:a16="http://schemas.microsoft.com/office/drawing/2014/main" id="{78E567B5-B07B-425F-96B3-254FA8AAC7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8" y="279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5" name="Freeform 1725">
                  <a:extLst>
                    <a:ext uri="{FF2B5EF4-FFF2-40B4-BE49-F238E27FC236}">
                      <a16:creationId xmlns:a16="http://schemas.microsoft.com/office/drawing/2014/main" id="{03365107-B000-4A93-92E4-FE5F7F8951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5" y="279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6" name="Freeform 1726">
                  <a:extLst>
                    <a:ext uri="{FF2B5EF4-FFF2-40B4-BE49-F238E27FC236}">
                      <a16:creationId xmlns:a16="http://schemas.microsoft.com/office/drawing/2014/main" id="{4B3AAE66-CE85-4073-BB48-9B1E2BDAC0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0" y="3108"/>
                  <a:ext cx="10" cy="9"/>
                </a:xfrm>
                <a:custGeom>
                  <a:avLst/>
                  <a:gdLst>
                    <a:gd name="T0" fmla="*/ 4 w 10"/>
                    <a:gd name="T1" fmla="*/ 9 h 10"/>
                    <a:gd name="T2" fmla="*/ 9 w 10"/>
                    <a:gd name="T3" fmla="*/ 9 h 10"/>
                    <a:gd name="T4" fmla="*/ 10 w 10"/>
                    <a:gd name="T5" fmla="*/ 6 h 10"/>
                    <a:gd name="T6" fmla="*/ 10 w 10"/>
                    <a:gd name="T7" fmla="*/ 0 h 10"/>
                    <a:gd name="T8" fmla="*/ 10 w 10"/>
                    <a:gd name="T9" fmla="*/ 1 h 10"/>
                    <a:gd name="T10" fmla="*/ 3 w 10"/>
                    <a:gd name="T11" fmla="*/ 2 h 10"/>
                    <a:gd name="T12" fmla="*/ 0 w 10"/>
                    <a:gd name="T13" fmla="*/ 0 h 10"/>
                    <a:gd name="T14" fmla="*/ 0 w 10"/>
                    <a:gd name="T15" fmla="*/ 1 h 10"/>
                    <a:gd name="T16" fmla="*/ 4 w 10"/>
                    <a:gd name="T17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" h="10">
                      <a:moveTo>
                        <a:pt x="4" y="9"/>
                      </a:moveTo>
                      <a:cubicBezTo>
                        <a:pt x="5" y="10"/>
                        <a:pt x="8" y="9"/>
                        <a:pt x="9" y="9"/>
                      </a:cubicBezTo>
                      <a:cubicBezTo>
                        <a:pt x="10" y="9"/>
                        <a:pt x="10" y="8"/>
                        <a:pt x="10" y="6"/>
                      </a:cubicBezTo>
                      <a:cubicBezTo>
                        <a:pt x="10" y="5"/>
                        <a:pt x="10" y="2"/>
                        <a:pt x="10" y="0"/>
                      </a:cubicBezTo>
                      <a:cubicBezTo>
                        <a:pt x="10" y="0"/>
                        <a:pt x="10" y="1"/>
                        <a:pt x="10" y="1"/>
                      </a:cubicBezTo>
                      <a:cubicBezTo>
                        <a:pt x="8" y="2"/>
                        <a:pt x="6" y="3"/>
                        <a:pt x="3" y="2"/>
                      </a:cubicBezTo>
                      <a:cubicBezTo>
                        <a:pt x="2" y="2"/>
                        <a:pt x="1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3"/>
                        <a:pt x="2" y="8"/>
                        <a:pt x="4" y="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7" name="Freeform 1727">
                  <a:extLst>
                    <a:ext uri="{FF2B5EF4-FFF2-40B4-BE49-F238E27FC236}">
                      <a16:creationId xmlns:a16="http://schemas.microsoft.com/office/drawing/2014/main" id="{7FE2815A-69F3-4E55-838C-F0ACED5C49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1" y="2916"/>
                  <a:ext cx="193" cy="191"/>
                </a:xfrm>
                <a:custGeom>
                  <a:avLst/>
                  <a:gdLst>
                    <a:gd name="T0" fmla="*/ 128 w 202"/>
                    <a:gd name="T1" fmla="*/ 182 h 199"/>
                    <a:gd name="T2" fmla="*/ 131 w 202"/>
                    <a:gd name="T3" fmla="*/ 186 h 199"/>
                    <a:gd name="T4" fmla="*/ 141 w 202"/>
                    <a:gd name="T5" fmla="*/ 191 h 199"/>
                    <a:gd name="T6" fmla="*/ 159 w 202"/>
                    <a:gd name="T7" fmla="*/ 190 h 199"/>
                    <a:gd name="T8" fmla="*/ 173 w 202"/>
                    <a:gd name="T9" fmla="*/ 195 h 199"/>
                    <a:gd name="T10" fmla="*/ 174 w 202"/>
                    <a:gd name="T11" fmla="*/ 176 h 199"/>
                    <a:gd name="T12" fmla="*/ 176 w 202"/>
                    <a:gd name="T13" fmla="*/ 159 h 199"/>
                    <a:gd name="T14" fmla="*/ 192 w 202"/>
                    <a:gd name="T15" fmla="*/ 152 h 199"/>
                    <a:gd name="T16" fmla="*/ 186 w 202"/>
                    <a:gd name="T17" fmla="*/ 141 h 199"/>
                    <a:gd name="T18" fmla="*/ 180 w 202"/>
                    <a:gd name="T19" fmla="*/ 91 h 199"/>
                    <a:gd name="T20" fmla="*/ 178 w 202"/>
                    <a:gd name="T21" fmla="*/ 88 h 199"/>
                    <a:gd name="T22" fmla="*/ 183 w 202"/>
                    <a:gd name="T23" fmla="*/ 74 h 199"/>
                    <a:gd name="T24" fmla="*/ 188 w 202"/>
                    <a:gd name="T25" fmla="*/ 56 h 199"/>
                    <a:gd name="T26" fmla="*/ 196 w 202"/>
                    <a:gd name="T27" fmla="*/ 41 h 199"/>
                    <a:gd name="T28" fmla="*/ 201 w 202"/>
                    <a:gd name="T29" fmla="*/ 33 h 199"/>
                    <a:gd name="T30" fmla="*/ 199 w 202"/>
                    <a:gd name="T31" fmla="*/ 26 h 199"/>
                    <a:gd name="T32" fmla="*/ 199 w 202"/>
                    <a:gd name="T33" fmla="*/ 23 h 199"/>
                    <a:gd name="T34" fmla="*/ 199 w 202"/>
                    <a:gd name="T35" fmla="*/ 20 h 199"/>
                    <a:gd name="T36" fmla="*/ 198 w 202"/>
                    <a:gd name="T37" fmla="*/ 18 h 199"/>
                    <a:gd name="T38" fmla="*/ 194 w 202"/>
                    <a:gd name="T39" fmla="*/ 14 h 199"/>
                    <a:gd name="T40" fmla="*/ 191 w 202"/>
                    <a:gd name="T41" fmla="*/ 11 h 199"/>
                    <a:gd name="T42" fmla="*/ 188 w 202"/>
                    <a:gd name="T43" fmla="*/ 10 h 199"/>
                    <a:gd name="T44" fmla="*/ 184 w 202"/>
                    <a:gd name="T45" fmla="*/ 10 h 199"/>
                    <a:gd name="T46" fmla="*/ 178 w 202"/>
                    <a:gd name="T47" fmla="*/ 9 h 199"/>
                    <a:gd name="T48" fmla="*/ 163 w 202"/>
                    <a:gd name="T49" fmla="*/ 2 h 199"/>
                    <a:gd name="T50" fmla="*/ 153 w 202"/>
                    <a:gd name="T51" fmla="*/ 3 h 199"/>
                    <a:gd name="T52" fmla="*/ 136 w 202"/>
                    <a:gd name="T53" fmla="*/ 4 h 199"/>
                    <a:gd name="T54" fmla="*/ 113 w 202"/>
                    <a:gd name="T55" fmla="*/ 7 h 199"/>
                    <a:gd name="T56" fmla="*/ 85 w 202"/>
                    <a:gd name="T57" fmla="*/ 9 h 199"/>
                    <a:gd name="T58" fmla="*/ 68 w 202"/>
                    <a:gd name="T59" fmla="*/ 20 h 199"/>
                    <a:gd name="T60" fmla="*/ 57 w 202"/>
                    <a:gd name="T61" fmla="*/ 56 h 199"/>
                    <a:gd name="T62" fmla="*/ 43 w 202"/>
                    <a:gd name="T63" fmla="*/ 85 h 199"/>
                    <a:gd name="T64" fmla="*/ 34 w 202"/>
                    <a:gd name="T65" fmla="*/ 112 h 199"/>
                    <a:gd name="T66" fmla="*/ 24 w 202"/>
                    <a:gd name="T67" fmla="*/ 116 h 199"/>
                    <a:gd name="T68" fmla="*/ 23 w 202"/>
                    <a:gd name="T69" fmla="*/ 115 h 199"/>
                    <a:gd name="T70" fmla="*/ 22 w 202"/>
                    <a:gd name="T71" fmla="*/ 112 h 199"/>
                    <a:gd name="T72" fmla="*/ 8 w 202"/>
                    <a:gd name="T73" fmla="*/ 113 h 199"/>
                    <a:gd name="T74" fmla="*/ 4 w 202"/>
                    <a:gd name="T75" fmla="*/ 115 h 199"/>
                    <a:gd name="T76" fmla="*/ 3 w 202"/>
                    <a:gd name="T77" fmla="*/ 127 h 199"/>
                    <a:gd name="T78" fmla="*/ 6 w 202"/>
                    <a:gd name="T79" fmla="*/ 125 h 199"/>
                    <a:gd name="T80" fmla="*/ 8 w 202"/>
                    <a:gd name="T81" fmla="*/ 125 h 199"/>
                    <a:gd name="T82" fmla="*/ 47 w 202"/>
                    <a:gd name="T83" fmla="*/ 126 h 199"/>
                    <a:gd name="T84" fmla="*/ 58 w 202"/>
                    <a:gd name="T85" fmla="*/ 150 h 199"/>
                    <a:gd name="T86" fmla="*/ 78 w 202"/>
                    <a:gd name="T87" fmla="*/ 138 h 199"/>
                    <a:gd name="T88" fmla="*/ 89 w 202"/>
                    <a:gd name="T89" fmla="*/ 140 h 199"/>
                    <a:gd name="T90" fmla="*/ 102 w 202"/>
                    <a:gd name="T91" fmla="*/ 144 h 199"/>
                    <a:gd name="T92" fmla="*/ 108 w 202"/>
                    <a:gd name="T93" fmla="*/ 178 h 199"/>
                    <a:gd name="T94" fmla="*/ 115 w 202"/>
                    <a:gd name="T95" fmla="*/ 182 h 199"/>
                    <a:gd name="T96" fmla="*/ 126 w 202"/>
                    <a:gd name="T97" fmla="*/ 181 h 1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202" h="199">
                      <a:moveTo>
                        <a:pt x="126" y="181"/>
                      </a:moveTo>
                      <a:cubicBezTo>
                        <a:pt x="126" y="181"/>
                        <a:pt x="126" y="181"/>
                        <a:pt x="126" y="181"/>
                      </a:cubicBezTo>
                      <a:cubicBezTo>
                        <a:pt x="128" y="182"/>
                        <a:pt x="128" y="182"/>
                        <a:pt x="128" y="182"/>
                      </a:cubicBezTo>
                      <a:cubicBezTo>
                        <a:pt x="128" y="182"/>
                        <a:pt x="128" y="182"/>
                        <a:pt x="128" y="182"/>
                      </a:cubicBezTo>
                      <a:cubicBezTo>
                        <a:pt x="129" y="183"/>
                        <a:pt x="129" y="184"/>
                        <a:pt x="130" y="184"/>
                      </a:cubicBezTo>
                      <a:cubicBezTo>
                        <a:pt x="130" y="185"/>
                        <a:pt x="130" y="185"/>
                        <a:pt x="130" y="185"/>
                      </a:cubicBezTo>
                      <a:cubicBezTo>
                        <a:pt x="130" y="185"/>
                        <a:pt x="130" y="185"/>
                        <a:pt x="130" y="185"/>
                      </a:cubicBezTo>
                      <a:cubicBezTo>
                        <a:pt x="130" y="186"/>
                        <a:pt x="131" y="186"/>
                        <a:pt x="131" y="186"/>
                      </a:cubicBezTo>
                      <a:cubicBezTo>
                        <a:pt x="132" y="186"/>
                        <a:pt x="135" y="185"/>
                        <a:pt x="137" y="185"/>
                      </a:cubicBezTo>
                      <a:cubicBezTo>
                        <a:pt x="138" y="185"/>
                        <a:pt x="139" y="185"/>
                        <a:pt x="140" y="186"/>
                      </a:cubicBezTo>
                      <a:cubicBezTo>
                        <a:pt x="140" y="187"/>
                        <a:pt x="141" y="188"/>
                        <a:pt x="140" y="188"/>
                      </a:cubicBezTo>
                      <a:cubicBezTo>
                        <a:pt x="140" y="189"/>
                        <a:pt x="141" y="191"/>
                        <a:pt x="141" y="191"/>
                      </a:cubicBezTo>
                      <a:cubicBezTo>
                        <a:pt x="143" y="191"/>
                        <a:pt x="146" y="192"/>
                        <a:pt x="148" y="193"/>
                      </a:cubicBezTo>
                      <a:cubicBezTo>
                        <a:pt x="149" y="194"/>
                        <a:pt x="151" y="194"/>
                        <a:pt x="151" y="194"/>
                      </a:cubicBezTo>
                      <a:cubicBezTo>
                        <a:pt x="152" y="194"/>
                        <a:pt x="154" y="194"/>
                        <a:pt x="154" y="194"/>
                      </a:cubicBezTo>
                      <a:cubicBezTo>
                        <a:pt x="155" y="192"/>
                        <a:pt x="157" y="190"/>
                        <a:pt x="159" y="190"/>
                      </a:cubicBezTo>
                      <a:cubicBezTo>
                        <a:pt x="161" y="190"/>
                        <a:pt x="162" y="191"/>
                        <a:pt x="162" y="192"/>
                      </a:cubicBezTo>
                      <a:cubicBezTo>
                        <a:pt x="164" y="196"/>
                        <a:pt x="166" y="197"/>
                        <a:pt x="166" y="197"/>
                      </a:cubicBezTo>
                      <a:cubicBezTo>
                        <a:pt x="169" y="197"/>
                        <a:pt x="173" y="197"/>
                        <a:pt x="175" y="199"/>
                      </a:cubicBezTo>
                      <a:cubicBezTo>
                        <a:pt x="175" y="198"/>
                        <a:pt x="174" y="196"/>
                        <a:pt x="173" y="195"/>
                      </a:cubicBezTo>
                      <a:cubicBezTo>
                        <a:pt x="173" y="194"/>
                        <a:pt x="172" y="193"/>
                        <a:pt x="172" y="193"/>
                      </a:cubicBezTo>
                      <a:cubicBezTo>
                        <a:pt x="170" y="192"/>
                        <a:pt x="171" y="189"/>
                        <a:pt x="172" y="185"/>
                      </a:cubicBezTo>
                      <a:cubicBezTo>
                        <a:pt x="173" y="184"/>
                        <a:pt x="173" y="182"/>
                        <a:pt x="173" y="181"/>
                      </a:cubicBezTo>
                      <a:cubicBezTo>
                        <a:pt x="173" y="180"/>
                        <a:pt x="174" y="178"/>
                        <a:pt x="174" y="176"/>
                      </a:cubicBezTo>
                      <a:cubicBezTo>
                        <a:pt x="174" y="174"/>
                        <a:pt x="175" y="171"/>
                        <a:pt x="175" y="170"/>
                      </a:cubicBezTo>
                      <a:cubicBezTo>
                        <a:pt x="174" y="169"/>
                        <a:pt x="173" y="168"/>
                        <a:pt x="173" y="167"/>
                      </a:cubicBezTo>
                      <a:cubicBezTo>
                        <a:pt x="173" y="165"/>
                        <a:pt x="174" y="163"/>
                        <a:pt x="176" y="161"/>
                      </a:cubicBezTo>
                      <a:cubicBezTo>
                        <a:pt x="176" y="161"/>
                        <a:pt x="176" y="159"/>
                        <a:pt x="176" y="159"/>
                      </a:cubicBezTo>
                      <a:cubicBezTo>
                        <a:pt x="176" y="157"/>
                        <a:pt x="176" y="155"/>
                        <a:pt x="177" y="154"/>
                      </a:cubicBezTo>
                      <a:cubicBezTo>
                        <a:pt x="178" y="153"/>
                        <a:pt x="179" y="153"/>
                        <a:pt x="180" y="153"/>
                      </a:cubicBezTo>
                      <a:cubicBezTo>
                        <a:pt x="184" y="153"/>
                        <a:pt x="184" y="153"/>
                        <a:pt x="184" y="153"/>
                      </a:cubicBezTo>
                      <a:cubicBezTo>
                        <a:pt x="190" y="153"/>
                        <a:pt x="192" y="152"/>
                        <a:pt x="192" y="152"/>
                      </a:cubicBezTo>
                      <a:cubicBezTo>
                        <a:pt x="193" y="151"/>
                        <a:pt x="193" y="151"/>
                        <a:pt x="193" y="151"/>
                      </a:cubicBezTo>
                      <a:cubicBezTo>
                        <a:pt x="193" y="151"/>
                        <a:pt x="193" y="151"/>
                        <a:pt x="193" y="151"/>
                      </a:cubicBezTo>
                      <a:cubicBezTo>
                        <a:pt x="192" y="150"/>
                        <a:pt x="192" y="149"/>
                        <a:pt x="192" y="149"/>
                      </a:cubicBezTo>
                      <a:cubicBezTo>
                        <a:pt x="190" y="146"/>
                        <a:pt x="188" y="142"/>
                        <a:pt x="186" y="141"/>
                      </a:cubicBezTo>
                      <a:cubicBezTo>
                        <a:pt x="180" y="138"/>
                        <a:pt x="178" y="110"/>
                        <a:pt x="179" y="101"/>
                      </a:cubicBezTo>
                      <a:cubicBezTo>
                        <a:pt x="179" y="98"/>
                        <a:pt x="179" y="97"/>
                        <a:pt x="181" y="96"/>
                      </a:cubicBezTo>
                      <a:cubicBezTo>
                        <a:pt x="180" y="91"/>
                        <a:pt x="180" y="91"/>
                        <a:pt x="180" y="91"/>
                      </a:cubicBezTo>
                      <a:cubicBezTo>
                        <a:pt x="180" y="91"/>
                        <a:pt x="180" y="91"/>
                        <a:pt x="180" y="91"/>
                      </a:cubicBezTo>
                      <a:cubicBezTo>
                        <a:pt x="180" y="91"/>
                        <a:pt x="179" y="91"/>
                        <a:pt x="179" y="91"/>
                      </a:cubicBezTo>
                      <a:cubicBezTo>
                        <a:pt x="179" y="90"/>
                        <a:pt x="179" y="90"/>
                        <a:pt x="179" y="90"/>
                      </a:cubicBezTo>
                      <a:cubicBezTo>
                        <a:pt x="179" y="90"/>
                        <a:pt x="178" y="90"/>
                        <a:pt x="178" y="89"/>
                      </a:cubicBezTo>
                      <a:cubicBezTo>
                        <a:pt x="178" y="89"/>
                        <a:pt x="178" y="89"/>
                        <a:pt x="178" y="88"/>
                      </a:cubicBezTo>
                      <a:cubicBezTo>
                        <a:pt x="178" y="88"/>
                        <a:pt x="178" y="88"/>
                        <a:pt x="178" y="88"/>
                      </a:cubicBezTo>
                      <a:cubicBezTo>
                        <a:pt x="177" y="88"/>
                        <a:pt x="177" y="87"/>
                        <a:pt x="177" y="86"/>
                      </a:cubicBezTo>
                      <a:cubicBezTo>
                        <a:pt x="177" y="84"/>
                        <a:pt x="179" y="83"/>
                        <a:pt x="180" y="82"/>
                      </a:cubicBezTo>
                      <a:cubicBezTo>
                        <a:pt x="180" y="79"/>
                        <a:pt x="180" y="75"/>
                        <a:pt x="183" y="74"/>
                      </a:cubicBezTo>
                      <a:cubicBezTo>
                        <a:pt x="184" y="74"/>
                        <a:pt x="184" y="74"/>
                        <a:pt x="184" y="74"/>
                      </a:cubicBezTo>
                      <a:cubicBezTo>
                        <a:pt x="184" y="73"/>
                        <a:pt x="184" y="73"/>
                        <a:pt x="185" y="72"/>
                      </a:cubicBezTo>
                      <a:cubicBezTo>
                        <a:pt x="185" y="71"/>
                        <a:pt x="185" y="69"/>
                        <a:pt x="185" y="67"/>
                      </a:cubicBezTo>
                      <a:cubicBezTo>
                        <a:pt x="185" y="63"/>
                        <a:pt x="186" y="59"/>
                        <a:pt x="188" y="56"/>
                      </a:cubicBezTo>
                      <a:cubicBezTo>
                        <a:pt x="188" y="55"/>
                        <a:pt x="188" y="54"/>
                        <a:pt x="188" y="53"/>
                      </a:cubicBezTo>
                      <a:cubicBezTo>
                        <a:pt x="189" y="51"/>
                        <a:pt x="189" y="49"/>
                        <a:pt x="191" y="47"/>
                      </a:cubicBezTo>
                      <a:cubicBezTo>
                        <a:pt x="191" y="47"/>
                        <a:pt x="192" y="46"/>
                        <a:pt x="192" y="45"/>
                      </a:cubicBezTo>
                      <a:cubicBezTo>
                        <a:pt x="193" y="44"/>
                        <a:pt x="194" y="41"/>
                        <a:pt x="196" y="41"/>
                      </a:cubicBezTo>
                      <a:cubicBezTo>
                        <a:pt x="199" y="40"/>
                        <a:pt x="199" y="39"/>
                        <a:pt x="199" y="39"/>
                      </a:cubicBezTo>
                      <a:cubicBezTo>
                        <a:pt x="199" y="38"/>
                        <a:pt x="200" y="37"/>
                        <a:pt x="201" y="36"/>
                      </a:cubicBezTo>
                      <a:cubicBezTo>
                        <a:pt x="202" y="35"/>
                        <a:pt x="202" y="34"/>
                        <a:pt x="202" y="34"/>
                      </a:cubicBezTo>
                      <a:cubicBezTo>
                        <a:pt x="202" y="33"/>
                        <a:pt x="202" y="33"/>
                        <a:pt x="201" y="33"/>
                      </a:cubicBezTo>
                      <a:cubicBezTo>
                        <a:pt x="200" y="32"/>
                        <a:pt x="199" y="31"/>
                        <a:pt x="199" y="28"/>
                      </a:cubicBezTo>
                      <a:cubicBezTo>
                        <a:pt x="199" y="28"/>
                        <a:pt x="199" y="27"/>
                        <a:pt x="199" y="27"/>
                      </a:cubicBezTo>
                      <a:cubicBezTo>
                        <a:pt x="199" y="27"/>
                        <a:pt x="199" y="27"/>
                        <a:pt x="199" y="27"/>
                      </a:cubicBezTo>
                      <a:cubicBezTo>
                        <a:pt x="199" y="26"/>
                        <a:pt x="199" y="26"/>
                        <a:pt x="199" y="26"/>
                      </a:cubicBezTo>
                      <a:cubicBezTo>
                        <a:pt x="199" y="25"/>
                        <a:pt x="199" y="25"/>
                        <a:pt x="199" y="25"/>
                      </a:cubicBezTo>
                      <a:cubicBezTo>
                        <a:pt x="199" y="25"/>
                        <a:pt x="199" y="25"/>
                        <a:pt x="199" y="24"/>
                      </a:cubicBezTo>
                      <a:cubicBezTo>
                        <a:pt x="199" y="24"/>
                        <a:pt x="199" y="24"/>
                        <a:pt x="199" y="24"/>
                      </a:cubicBezTo>
                      <a:cubicBezTo>
                        <a:pt x="199" y="23"/>
                        <a:pt x="199" y="23"/>
                        <a:pt x="199" y="23"/>
                      </a:cubicBezTo>
                      <a:cubicBezTo>
                        <a:pt x="199" y="22"/>
                        <a:pt x="199" y="22"/>
                        <a:pt x="199" y="21"/>
                      </a:cubicBezTo>
                      <a:cubicBezTo>
                        <a:pt x="199" y="21"/>
                        <a:pt x="199" y="21"/>
                        <a:pt x="199" y="21"/>
                      </a:cubicBezTo>
                      <a:cubicBezTo>
                        <a:pt x="199" y="21"/>
                        <a:pt x="199" y="20"/>
                        <a:pt x="199" y="20"/>
                      </a:cubicBezTo>
                      <a:cubicBezTo>
                        <a:pt x="199" y="20"/>
                        <a:pt x="199" y="20"/>
                        <a:pt x="199" y="20"/>
                      </a:cubicBezTo>
                      <a:cubicBezTo>
                        <a:pt x="199" y="20"/>
                        <a:pt x="200" y="19"/>
                        <a:pt x="200" y="19"/>
                      </a:cubicBezTo>
                      <a:cubicBezTo>
                        <a:pt x="200" y="19"/>
                        <a:pt x="200" y="19"/>
                        <a:pt x="200" y="19"/>
                      </a:cubicBezTo>
                      <a:cubicBezTo>
                        <a:pt x="199" y="19"/>
                        <a:pt x="199" y="19"/>
                        <a:pt x="199" y="18"/>
                      </a:cubicBezTo>
                      <a:cubicBezTo>
                        <a:pt x="199" y="18"/>
                        <a:pt x="198" y="18"/>
                        <a:pt x="198" y="18"/>
                      </a:cubicBezTo>
                      <a:cubicBezTo>
                        <a:pt x="198" y="17"/>
                        <a:pt x="197" y="17"/>
                        <a:pt x="197" y="17"/>
                      </a:cubicBezTo>
                      <a:cubicBezTo>
                        <a:pt x="197" y="16"/>
                        <a:pt x="196" y="16"/>
                        <a:pt x="196" y="16"/>
                      </a:cubicBezTo>
                      <a:cubicBezTo>
                        <a:pt x="196" y="16"/>
                        <a:pt x="195" y="15"/>
                        <a:pt x="195" y="15"/>
                      </a:cubicBezTo>
                      <a:cubicBezTo>
                        <a:pt x="195" y="15"/>
                        <a:pt x="194" y="14"/>
                        <a:pt x="194" y="14"/>
                      </a:cubicBezTo>
                      <a:cubicBezTo>
                        <a:pt x="194" y="14"/>
                        <a:pt x="194" y="14"/>
                        <a:pt x="193" y="14"/>
                      </a:cubicBezTo>
                      <a:cubicBezTo>
                        <a:pt x="193" y="13"/>
                        <a:pt x="193" y="13"/>
                        <a:pt x="192" y="13"/>
                      </a:cubicBezTo>
                      <a:cubicBezTo>
                        <a:pt x="192" y="12"/>
                        <a:pt x="192" y="12"/>
                        <a:pt x="192" y="12"/>
                      </a:cubicBezTo>
                      <a:cubicBezTo>
                        <a:pt x="191" y="12"/>
                        <a:pt x="191" y="12"/>
                        <a:pt x="191" y="11"/>
                      </a:cubicBezTo>
                      <a:cubicBezTo>
                        <a:pt x="190" y="11"/>
                        <a:pt x="190" y="11"/>
                        <a:pt x="190" y="11"/>
                      </a:cubicBezTo>
                      <a:cubicBezTo>
                        <a:pt x="190" y="11"/>
                        <a:pt x="190" y="10"/>
                        <a:pt x="189" y="10"/>
                      </a:cubicBezTo>
                      <a:cubicBezTo>
                        <a:pt x="189" y="10"/>
                        <a:pt x="189" y="10"/>
                        <a:pt x="189" y="10"/>
                      </a:cubicBezTo>
                      <a:cubicBezTo>
                        <a:pt x="189" y="10"/>
                        <a:pt x="188" y="10"/>
                        <a:pt x="188" y="10"/>
                      </a:cubicBezTo>
                      <a:cubicBezTo>
                        <a:pt x="188" y="9"/>
                        <a:pt x="188" y="9"/>
                        <a:pt x="188" y="9"/>
                      </a:cubicBezTo>
                      <a:cubicBezTo>
                        <a:pt x="187" y="9"/>
                        <a:pt x="185" y="10"/>
                        <a:pt x="185" y="10"/>
                      </a:cubicBezTo>
                      <a:cubicBezTo>
                        <a:pt x="185" y="10"/>
                        <a:pt x="185" y="10"/>
                        <a:pt x="184" y="10"/>
                      </a:cubicBezTo>
                      <a:cubicBezTo>
                        <a:pt x="184" y="10"/>
                        <a:pt x="184" y="10"/>
                        <a:pt x="184" y="10"/>
                      </a:cubicBezTo>
                      <a:cubicBezTo>
                        <a:pt x="183" y="11"/>
                        <a:pt x="183" y="11"/>
                        <a:pt x="183" y="11"/>
                      </a:cubicBezTo>
                      <a:cubicBezTo>
                        <a:pt x="182" y="10"/>
                        <a:pt x="182" y="10"/>
                        <a:pt x="182" y="10"/>
                      </a:cubicBezTo>
                      <a:cubicBezTo>
                        <a:pt x="181" y="10"/>
                        <a:pt x="180" y="9"/>
                        <a:pt x="179" y="9"/>
                      </a:cubicBezTo>
                      <a:cubicBezTo>
                        <a:pt x="179" y="9"/>
                        <a:pt x="179" y="9"/>
                        <a:pt x="178" y="9"/>
                      </a:cubicBezTo>
                      <a:cubicBezTo>
                        <a:pt x="177" y="11"/>
                        <a:pt x="176" y="11"/>
                        <a:pt x="174" y="11"/>
                      </a:cubicBezTo>
                      <a:cubicBezTo>
                        <a:pt x="171" y="11"/>
                        <a:pt x="169" y="10"/>
                        <a:pt x="169" y="10"/>
                      </a:cubicBezTo>
                      <a:cubicBezTo>
                        <a:pt x="169" y="10"/>
                        <a:pt x="165" y="7"/>
                        <a:pt x="163" y="3"/>
                      </a:cubicBezTo>
                      <a:cubicBezTo>
                        <a:pt x="163" y="3"/>
                        <a:pt x="163" y="3"/>
                        <a:pt x="163" y="2"/>
                      </a:cubicBezTo>
                      <a:cubicBezTo>
                        <a:pt x="163" y="2"/>
                        <a:pt x="163" y="2"/>
                        <a:pt x="162" y="2"/>
                      </a:cubicBezTo>
                      <a:cubicBezTo>
                        <a:pt x="162" y="2"/>
                        <a:pt x="162" y="2"/>
                        <a:pt x="162" y="2"/>
                      </a:cubicBezTo>
                      <a:cubicBezTo>
                        <a:pt x="154" y="3"/>
                        <a:pt x="154" y="3"/>
                        <a:pt x="154" y="3"/>
                      </a:cubicBezTo>
                      <a:cubicBezTo>
                        <a:pt x="153" y="3"/>
                        <a:pt x="153" y="3"/>
                        <a:pt x="153" y="3"/>
                      </a:cubicBezTo>
                      <a:cubicBezTo>
                        <a:pt x="152" y="2"/>
                        <a:pt x="147" y="0"/>
                        <a:pt x="145" y="0"/>
                      </a:cubicBezTo>
                      <a:cubicBezTo>
                        <a:pt x="144" y="0"/>
                        <a:pt x="143" y="1"/>
                        <a:pt x="143" y="1"/>
                      </a:cubicBezTo>
                      <a:cubicBezTo>
                        <a:pt x="143" y="2"/>
                        <a:pt x="141" y="4"/>
                        <a:pt x="139" y="4"/>
                      </a:cubicBezTo>
                      <a:cubicBezTo>
                        <a:pt x="138" y="4"/>
                        <a:pt x="137" y="4"/>
                        <a:pt x="136" y="4"/>
                      </a:cubicBezTo>
                      <a:cubicBezTo>
                        <a:pt x="135" y="4"/>
                        <a:pt x="134" y="3"/>
                        <a:pt x="132" y="3"/>
                      </a:cubicBezTo>
                      <a:cubicBezTo>
                        <a:pt x="128" y="3"/>
                        <a:pt x="124" y="5"/>
                        <a:pt x="122" y="7"/>
                      </a:cubicBezTo>
                      <a:cubicBezTo>
                        <a:pt x="120" y="8"/>
                        <a:pt x="117" y="7"/>
                        <a:pt x="115" y="7"/>
                      </a:cubicBezTo>
                      <a:cubicBezTo>
                        <a:pt x="114" y="7"/>
                        <a:pt x="113" y="7"/>
                        <a:pt x="113" y="7"/>
                      </a:cubicBezTo>
                      <a:cubicBezTo>
                        <a:pt x="112" y="7"/>
                        <a:pt x="111" y="10"/>
                        <a:pt x="110" y="13"/>
                      </a:cubicBezTo>
                      <a:cubicBezTo>
                        <a:pt x="110" y="15"/>
                        <a:pt x="110" y="15"/>
                        <a:pt x="110" y="15"/>
                      </a:cubicBezTo>
                      <a:cubicBezTo>
                        <a:pt x="85" y="10"/>
                        <a:pt x="85" y="10"/>
                        <a:pt x="85" y="10"/>
                      </a:cubicBezTo>
                      <a:cubicBezTo>
                        <a:pt x="85" y="9"/>
                        <a:pt x="85" y="9"/>
                        <a:pt x="85" y="9"/>
                      </a:cubicBezTo>
                      <a:cubicBezTo>
                        <a:pt x="84" y="8"/>
                        <a:pt x="81" y="4"/>
                        <a:pt x="78" y="4"/>
                      </a:cubicBezTo>
                      <a:cubicBezTo>
                        <a:pt x="75" y="4"/>
                        <a:pt x="70" y="8"/>
                        <a:pt x="68" y="12"/>
                      </a:cubicBezTo>
                      <a:cubicBezTo>
                        <a:pt x="68" y="19"/>
                        <a:pt x="68" y="19"/>
                        <a:pt x="68" y="19"/>
                      </a:cubicBezTo>
                      <a:cubicBezTo>
                        <a:pt x="68" y="19"/>
                        <a:pt x="68" y="20"/>
                        <a:pt x="68" y="20"/>
                      </a:cubicBezTo>
                      <a:cubicBezTo>
                        <a:pt x="68" y="25"/>
                        <a:pt x="67" y="29"/>
                        <a:pt x="66" y="31"/>
                      </a:cubicBezTo>
                      <a:cubicBezTo>
                        <a:pt x="65" y="32"/>
                        <a:pt x="65" y="33"/>
                        <a:pt x="65" y="33"/>
                      </a:cubicBezTo>
                      <a:cubicBezTo>
                        <a:pt x="63" y="36"/>
                        <a:pt x="62" y="37"/>
                        <a:pt x="62" y="42"/>
                      </a:cubicBezTo>
                      <a:cubicBezTo>
                        <a:pt x="62" y="46"/>
                        <a:pt x="59" y="51"/>
                        <a:pt x="57" y="56"/>
                      </a:cubicBezTo>
                      <a:cubicBezTo>
                        <a:pt x="55" y="60"/>
                        <a:pt x="54" y="64"/>
                        <a:pt x="54" y="66"/>
                      </a:cubicBezTo>
                      <a:cubicBezTo>
                        <a:pt x="54" y="70"/>
                        <a:pt x="50" y="73"/>
                        <a:pt x="47" y="75"/>
                      </a:cubicBezTo>
                      <a:cubicBezTo>
                        <a:pt x="46" y="76"/>
                        <a:pt x="44" y="78"/>
                        <a:pt x="44" y="78"/>
                      </a:cubicBezTo>
                      <a:cubicBezTo>
                        <a:pt x="44" y="80"/>
                        <a:pt x="44" y="82"/>
                        <a:pt x="43" y="85"/>
                      </a:cubicBezTo>
                      <a:cubicBezTo>
                        <a:pt x="43" y="88"/>
                        <a:pt x="43" y="93"/>
                        <a:pt x="43" y="97"/>
                      </a:cubicBezTo>
                      <a:cubicBezTo>
                        <a:pt x="43" y="102"/>
                        <a:pt x="42" y="103"/>
                        <a:pt x="39" y="104"/>
                      </a:cubicBezTo>
                      <a:cubicBezTo>
                        <a:pt x="39" y="104"/>
                        <a:pt x="39" y="104"/>
                        <a:pt x="39" y="106"/>
                      </a:cubicBezTo>
                      <a:cubicBezTo>
                        <a:pt x="39" y="111"/>
                        <a:pt x="37" y="112"/>
                        <a:pt x="34" y="112"/>
                      </a:cubicBezTo>
                      <a:cubicBezTo>
                        <a:pt x="33" y="112"/>
                        <a:pt x="32" y="112"/>
                        <a:pt x="31" y="113"/>
                      </a:cubicBezTo>
                      <a:cubicBezTo>
                        <a:pt x="29" y="116"/>
                        <a:pt x="27" y="117"/>
                        <a:pt x="26" y="117"/>
                      </a:cubicBezTo>
                      <a:cubicBezTo>
                        <a:pt x="25" y="117"/>
                        <a:pt x="25" y="117"/>
                        <a:pt x="24" y="116"/>
                      </a:cubicBezTo>
                      <a:cubicBezTo>
                        <a:pt x="24" y="116"/>
                        <a:pt x="24" y="116"/>
                        <a:pt x="24" y="116"/>
                      </a:cubicBezTo>
                      <a:cubicBezTo>
                        <a:pt x="24" y="116"/>
                        <a:pt x="24" y="116"/>
                        <a:pt x="24" y="116"/>
                      </a:cubicBezTo>
                      <a:cubicBezTo>
                        <a:pt x="24" y="116"/>
                        <a:pt x="24" y="116"/>
                        <a:pt x="24" y="116"/>
                      </a:cubicBezTo>
                      <a:cubicBezTo>
                        <a:pt x="24" y="116"/>
                        <a:pt x="24" y="116"/>
                        <a:pt x="24" y="115"/>
                      </a:cubicBezTo>
                      <a:cubicBezTo>
                        <a:pt x="24" y="115"/>
                        <a:pt x="23" y="115"/>
                        <a:pt x="23" y="115"/>
                      </a:cubicBezTo>
                      <a:cubicBezTo>
                        <a:pt x="23" y="115"/>
                        <a:pt x="23" y="115"/>
                        <a:pt x="23" y="115"/>
                      </a:cubicBezTo>
                      <a:cubicBezTo>
                        <a:pt x="23" y="115"/>
                        <a:pt x="23" y="115"/>
                        <a:pt x="23" y="115"/>
                      </a:cubicBezTo>
                      <a:cubicBezTo>
                        <a:pt x="23" y="114"/>
                        <a:pt x="23" y="114"/>
                        <a:pt x="23" y="113"/>
                      </a:cubicBezTo>
                      <a:cubicBezTo>
                        <a:pt x="23" y="112"/>
                        <a:pt x="23" y="112"/>
                        <a:pt x="22" y="112"/>
                      </a:cubicBezTo>
                      <a:cubicBezTo>
                        <a:pt x="20" y="112"/>
                        <a:pt x="19" y="112"/>
                        <a:pt x="17" y="113"/>
                      </a:cubicBezTo>
                      <a:cubicBezTo>
                        <a:pt x="16" y="115"/>
                        <a:pt x="14" y="115"/>
                        <a:pt x="13" y="115"/>
                      </a:cubicBezTo>
                      <a:cubicBezTo>
                        <a:pt x="11" y="115"/>
                        <a:pt x="10" y="114"/>
                        <a:pt x="9" y="114"/>
                      </a:cubicBezTo>
                      <a:cubicBezTo>
                        <a:pt x="8" y="114"/>
                        <a:pt x="8" y="113"/>
                        <a:pt x="8" y="113"/>
                      </a:cubicBezTo>
                      <a:cubicBezTo>
                        <a:pt x="8" y="113"/>
                        <a:pt x="7" y="113"/>
                        <a:pt x="7" y="114"/>
                      </a:cubicBezTo>
                      <a:cubicBezTo>
                        <a:pt x="7" y="114"/>
                        <a:pt x="6" y="114"/>
                        <a:pt x="6" y="114"/>
                      </a:cubicBezTo>
                      <a:cubicBezTo>
                        <a:pt x="6" y="114"/>
                        <a:pt x="6" y="114"/>
                        <a:pt x="5" y="115"/>
                      </a:cubicBezTo>
                      <a:cubicBezTo>
                        <a:pt x="5" y="115"/>
                        <a:pt x="4" y="115"/>
                        <a:pt x="4" y="115"/>
                      </a:cubicBezTo>
                      <a:cubicBezTo>
                        <a:pt x="4" y="115"/>
                        <a:pt x="3" y="116"/>
                        <a:pt x="3" y="116"/>
                      </a:cubicBezTo>
                      <a:cubicBezTo>
                        <a:pt x="2" y="116"/>
                        <a:pt x="2" y="117"/>
                        <a:pt x="1" y="117"/>
                      </a:cubicBezTo>
                      <a:cubicBezTo>
                        <a:pt x="1" y="117"/>
                        <a:pt x="1" y="117"/>
                        <a:pt x="0" y="118"/>
                      </a:cubicBezTo>
                      <a:cubicBezTo>
                        <a:pt x="2" y="121"/>
                        <a:pt x="3" y="124"/>
                        <a:pt x="3" y="127"/>
                      </a:cubicBezTo>
                      <a:cubicBezTo>
                        <a:pt x="3" y="127"/>
                        <a:pt x="3" y="127"/>
                        <a:pt x="3" y="127"/>
                      </a:cubicBezTo>
                      <a:cubicBezTo>
                        <a:pt x="4" y="127"/>
                        <a:pt x="5" y="126"/>
                        <a:pt x="5" y="126"/>
                      </a:cubicBezTo>
                      <a:cubicBezTo>
                        <a:pt x="5" y="126"/>
                        <a:pt x="5" y="126"/>
                        <a:pt x="5" y="126"/>
                      </a:cubicBezTo>
                      <a:cubicBezTo>
                        <a:pt x="6" y="126"/>
                        <a:pt x="6" y="126"/>
                        <a:pt x="6" y="125"/>
                      </a:cubicBezTo>
                      <a:cubicBezTo>
                        <a:pt x="6" y="125"/>
                        <a:pt x="6" y="125"/>
                        <a:pt x="6" y="125"/>
                      </a:cubicBezTo>
                      <a:cubicBezTo>
                        <a:pt x="7" y="125"/>
                        <a:pt x="7" y="125"/>
                        <a:pt x="7" y="125"/>
                      </a:cubicBezTo>
                      <a:cubicBezTo>
                        <a:pt x="7" y="125"/>
                        <a:pt x="7" y="125"/>
                        <a:pt x="8" y="125"/>
                      </a:cubicBezTo>
                      <a:cubicBezTo>
                        <a:pt x="8" y="125"/>
                        <a:pt x="8" y="125"/>
                        <a:pt x="8" y="125"/>
                      </a:cubicBezTo>
                      <a:cubicBezTo>
                        <a:pt x="9" y="125"/>
                        <a:pt x="11" y="125"/>
                        <a:pt x="19" y="125"/>
                      </a:cubicBezTo>
                      <a:cubicBezTo>
                        <a:pt x="30" y="125"/>
                        <a:pt x="45" y="125"/>
                        <a:pt x="45" y="125"/>
                      </a:cubicBezTo>
                      <a:cubicBezTo>
                        <a:pt x="46" y="125"/>
                        <a:pt x="46" y="125"/>
                        <a:pt x="46" y="125"/>
                      </a:cubicBezTo>
                      <a:cubicBezTo>
                        <a:pt x="47" y="126"/>
                        <a:pt x="47" y="126"/>
                        <a:pt x="47" y="126"/>
                      </a:cubicBezTo>
                      <a:cubicBezTo>
                        <a:pt x="47" y="126"/>
                        <a:pt x="50" y="132"/>
                        <a:pt x="49" y="137"/>
                      </a:cubicBezTo>
                      <a:cubicBezTo>
                        <a:pt x="49" y="138"/>
                        <a:pt x="49" y="138"/>
                        <a:pt x="49" y="139"/>
                      </a:cubicBezTo>
                      <a:cubicBezTo>
                        <a:pt x="50" y="140"/>
                        <a:pt x="52" y="141"/>
                        <a:pt x="53" y="144"/>
                      </a:cubicBezTo>
                      <a:cubicBezTo>
                        <a:pt x="55" y="149"/>
                        <a:pt x="57" y="150"/>
                        <a:pt x="58" y="150"/>
                      </a:cubicBezTo>
                      <a:cubicBezTo>
                        <a:pt x="59" y="150"/>
                        <a:pt x="60" y="150"/>
                        <a:pt x="60" y="150"/>
                      </a:cubicBezTo>
                      <a:cubicBezTo>
                        <a:pt x="65" y="149"/>
                        <a:pt x="71" y="148"/>
                        <a:pt x="73" y="148"/>
                      </a:cubicBezTo>
                      <a:cubicBezTo>
                        <a:pt x="73" y="147"/>
                        <a:pt x="74" y="146"/>
                        <a:pt x="74" y="146"/>
                      </a:cubicBezTo>
                      <a:cubicBezTo>
                        <a:pt x="74" y="143"/>
                        <a:pt x="75" y="139"/>
                        <a:pt x="78" y="138"/>
                      </a:cubicBezTo>
                      <a:cubicBezTo>
                        <a:pt x="79" y="138"/>
                        <a:pt x="80" y="137"/>
                        <a:pt x="82" y="137"/>
                      </a:cubicBezTo>
                      <a:cubicBezTo>
                        <a:pt x="85" y="137"/>
                        <a:pt x="88" y="138"/>
                        <a:pt x="88" y="138"/>
                      </a:cubicBezTo>
                      <a:cubicBezTo>
                        <a:pt x="89" y="138"/>
                        <a:pt x="89" y="138"/>
                        <a:pt x="89" y="138"/>
                      </a:cubicBezTo>
                      <a:cubicBezTo>
                        <a:pt x="89" y="140"/>
                        <a:pt x="89" y="140"/>
                        <a:pt x="89" y="140"/>
                      </a:cubicBezTo>
                      <a:cubicBezTo>
                        <a:pt x="89" y="140"/>
                        <a:pt x="90" y="140"/>
                        <a:pt x="93" y="140"/>
                      </a:cubicBezTo>
                      <a:cubicBezTo>
                        <a:pt x="94" y="140"/>
                        <a:pt x="96" y="140"/>
                        <a:pt x="97" y="140"/>
                      </a:cubicBezTo>
                      <a:cubicBezTo>
                        <a:pt x="97" y="140"/>
                        <a:pt x="98" y="140"/>
                        <a:pt x="99" y="140"/>
                      </a:cubicBezTo>
                      <a:cubicBezTo>
                        <a:pt x="100" y="140"/>
                        <a:pt x="102" y="140"/>
                        <a:pt x="102" y="144"/>
                      </a:cubicBezTo>
                      <a:cubicBezTo>
                        <a:pt x="102" y="148"/>
                        <a:pt x="103" y="151"/>
                        <a:pt x="104" y="151"/>
                      </a:cubicBezTo>
                      <a:cubicBezTo>
                        <a:pt x="105" y="153"/>
                        <a:pt x="105" y="156"/>
                        <a:pt x="104" y="160"/>
                      </a:cubicBezTo>
                      <a:cubicBezTo>
                        <a:pt x="103" y="162"/>
                        <a:pt x="102" y="167"/>
                        <a:pt x="102" y="168"/>
                      </a:cubicBezTo>
                      <a:cubicBezTo>
                        <a:pt x="104" y="169"/>
                        <a:pt x="109" y="174"/>
                        <a:pt x="108" y="178"/>
                      </a:cubicBezTo>
                      <a:cubicBezTo>
                        <a:pt x="108" y="179"/>
                        <a:pt x="108" y="179"/>
                        <a:pt x="108" y="179"/>
                      </a:cubicBezTo>
                      <a:cubicBezTo>
                        <a:pt x="108" y="180"/>
                        <a:pt x="107" y="183"/>
                        <a:pt x="107" y="184"/>
                      </a:cubicBezTo>
                      <a:cubicBezTo>
                        <a:pt x="108" y="183"/>
                        <a:pt x="110" y="182"/>
                        <a:pt x="112" y="182"/>
                      </a:cubicBezTo>
                      <a:cubicBezTo>
                        <a:pt x="113" y="182"/>
                        <a:pt x="114" y="182"/>
                        <a:pt x="115" y="182"/>
                      </a:cubicBezTo>
                      <a:cubicBezTo>
                        <a:pt x="117" y="182"/>
                        <a:pt x="119" y="182"/>
                        <a:pt x="122" y="181"/>
                      </a:cubicBezTo>
                      <a:cubicBezTo>
                        <a:pt x="122" y="181"/>
                        <a:pt x="123" y="181"/>
                        <a:pt x="124" y="181"/>
                      </a:cubicBezTo>
                      <a:cubicBezTo>
                        <a:pt x="124" y="180"/>
                        <a:pt x="124" y="180"/>
                        <a:pt x="124" y="180"/>
                      </a:cubicBezTo>
                      <a:lnTo>
                        <a:pt x="126" y="18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8" name="Freeform 1728">
                  <a:extLst>
                    <a:ext uri="{FF2B5EF4-FFF2-40B4-BE49-F238E27FC236}">
                      <a16:creationId xmlns:a16="http://schemas.microsoft.com/office/drawing/2014/main" id="{3AD5B37B-7A17-477A-972A-6FF2438655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6" y="3036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499" name="Freeform 1729">
                  <a:extLst>
                    <a:ext uri="{FF2B5EF4-FFF2-40B4-BE49-F238E27FC236}">
                      <a16:creationId xmlns:a16="http://schemas.microsoft.com/office/drawing/2014/main" id="{DA57FA42-5B17-4082-AB64-5C0797BB4C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5" y="3036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1"/>
                        <a:pt x="1" y="1"/>
                        <a:pt x="0" y="1"/>
                      </a:cubicBezTo>
                      <a:cubicBezTo>
                        <a:pt x="1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0" name="Freeform 1730">
                  <a:extLst>
                    <a:ext uri="{FF2B5EF4-FFF2-40B4-BE49-F238E27FC236}">
                      <a16:creationId xmlns:a16="http://schemas.microsoft.com/office/drawing/2014/main" id="{EB8E73C4-CC2F-4597-844C-7B0A352672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1" y="3090"/>
                  <a:ext cx="2" cy="1"/>
                </a:xfrm>
                <a:custGeom>
                  <a:avLst/>
                  <a:gdLst>
                    <a:gd name="T0" fmla="*/ 2 w 2"/>
                    <a:gd name="T1" fmla="*/ 1 h 1"/>
                    <a:gd name="T2" fmla="*/ 0 w 2"/>
                    <a:gd name="T3" fmla="*/ 0 h 1"/>
                    <a:gd name="T4" fmla="*/ 2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1"/>
                        <a:pt x="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1" name="Freeform 1731">
                  <a:extLst>
                    <a:ext uri="{FF2B5EF4-FFF2-40B4-BE49-F238E27FC236}">
                      <a16:creationId xmlns:a16="http://schemas.microsoft.com/office/drawing/2014/main" id="{EC5F33CC-C964-4A9F-9F8A-3F5205868C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8" y="303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2" name="Freeform 1732">
                  <a:extLst>
                    <a:ext uri="{FF2B5EF4-FFF2-40B4-BE49-F238E27FC236}">
                      <a16:creationId xmlns:a16="http://schemas.microsoft.com/office/drawing/2014/main" id="{9CFA1B4E-EFCF-4D2C-86E3-509E3AE8BB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4" y="3037"/>
                  <a:ext cx="1" cy="1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2" y="0"/>
                        <a:pt x="1" y="1"/>
                        <a:pt x="0" y="1"/>
                      </a:cubicBezTo>
                      <a:cubicBezTo>
                        <a:pt x="1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3" name="Freeform 1733">
                  <a:extLst>
                    <a:ext uri="{FF2B5EF4-FFF2-40B4-BE49-F238E27FC236}">
                      <a16:creationId xmlns:a16="http://schemas.microsoft.com/office/drawing/2014/main" id="{95116C99-F9F1-484D-BD2E-05EDD90CEA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4" y="3061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  <a:gd name="T6" fmla="*/ 1 w 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4" name="Freeform 1734">
                  <a:extLst>
                    <a:ext uri="{FF2B5EF4-FFF2-40B4-BE49-F238E27FC236}">
                      <a16:creationId xmlns:a16="http://schemas.microsoft.com/office/drawing/2014/main" id="{F39D0365-E275-48F2-B37E-97953452B3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3" y="3091"/>
                  <a:ext cx="2" cy="1"/>
                </a:xfrm>
                <a:custGeom>
                  <a:avLst/>
                  <a:gdLst>
                    <a:gd name="T0" fmla="*/ 2 w 2"/>
                    <a:gd name="T1" fmla="*/ 2 h 2"/>
                    <a:gd name="T2" fmla="*/ 0 w 2"/>
                    <a:gd name="T3" fmla="*/ 0 h 2"/>
                    <a:gd name="T4" fmla="*/ 0 w 2"/>
                    <a:gd name="T5" fmla="*/ 0 h 2"/>
                    <a:gd name="T6" fmla="*/ 2 w 2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2"/>
                      </a:moveTo>
                      <a:cubicBezTo>
                        <a:pt x="1" y="2"/>
                        <a:pt x="1" y="1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1"/>
                        <a:pt x="1" y="2"/>
                        <a:pt x="2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5" name="Freeform 1735">
                  <a:extLst>
                    <a:ext uri="{FF2B5EF4-FFF2-40B4-BE49-F238E27FC236}">
                      <a16:creationId xmlns:a16="http://schemas.microsoft.com/office/drawing/2014/main" id="{B1628F18-E632-4146-9994-86A844FF63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19" y="3089"/>
                  <a:ext cx="2" cy="1"/>
                </a:xfrm>
                <a:custGeom>
                  <a:avLst/>
                  <a:gdLst>
                    <a:gd name="T0" fmla="*/ 2 w 2"/>
                    <a:gd name="T1" fmla="*/ 1 h 1"/>
                    <a:gd name="T2" fmla="*/ 2 w 2"/>
                    <a:gd name="T3" fmla="*/ 1 h 1"/>
                    <a:gd name="T4" fmla="*/ 2 w 2"/>
                    <a:gd name="T5" fmla="*/ 1 h 1"/>
                    <a:gd name="T6" fmla="*/ 0 w 2"/>
                    <a:gd name="T7" fmla="*/ 0 h 1"/>
                    <a:gd name="T8" fmla="*/ 0 w 2"/>
                    <a:gd name="T9" fmla="*/ 1 h 1"/>
                    <a:gd name="T10" fmla="*/ 2 w 2"/>
                    <a:gd name="T11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" h="1">
                      <a:moveTo>
                        <a:pt x="2" y="1"/>
                      </a:move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1"/>
                        <a:pt x="1" y="1"/>
                        <a:pt x="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6" name="Freeform 1736">
                  <a:extLst>
                    <a:ext uri="{FF2B5EF4-FFF2-40B4-BE49-F238E27FC236}">
                      <a16:creationId xmlns:a16="http://schemas.microsoft.com/office/drawing/2014/main" id="{21EBA534-708C-437A-BE97-DACD11E64F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1" y="3090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0 w 2"/>
                    <a:gd name="T3" fmla="*/ 0 h 1"/>
                    <a:gd name="T4" fmla="*/ 2 w 2"/>
                    <a:gd name="T5" fmla="*/ 1 h 1"/>
                    <a:gd name="T6" fmla="*/ 2 w 2"/>
                    <a:gd name="T7" fmla="*/ 1 h 1"/>
                    <a:gd name="T8" fmla="*/ 0 w 2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7" name="Freeform 1737">
                  <a:extLst>
                    <a:ext uri="{FF2B5EF4-FFF2-40B4-BE49-F238E27FC236}">
                      <a16:creationId xmlns:a16="http://schemas.microsoft.com/office/drawing/2014/main" id="{95AD6D1A-453D-4BCF-B202-7E1E8ABDAF1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2" y="3003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8" name="Freeform 1738">
                  <a:extLst>
                    <a:ext uri="{FF2B5EF4-FFF2-40B4-BE49-F238E27FC236}">
                      <a16:creationId xmlns:a16="http://schemas.microsoft.com/office/drawing/2014/main" id="{9D352E91-7CE4-41AC-B162-3E70214D06C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1" y="300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09" name="Freeform 1739">
                  <a:extLst>
                    <a:ext uri="{FF2B5EF4-FFF2-40B4-BE49-F238E27FC236}">
                      <a16:creationId xmlns:a16="http://schemas.microsoft.com/office/drawing/2014/main" id="{98AF7A9D-3E0F-4406-A5E9-E556980287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1" y="3002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1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0" name="Freeform 1740">
                  <a:extLst>
                    <a:ext uri="{FF2B5EF4-FFF2-40B4-BE49-F238E27FC236}">
                      <a16:creationId xmlns:a16="http://schemas.microsoft.com/office/drawing/2014/main" id="{1ABFB340-EECD-462D-AB43-EF9827E9EF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7" y="3025"/>
                  <a:ext cx="1" cy="0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1" name="Freeform 1741">
                  <a:extLst>
                    <a:ext uri="{FF2B5EF4-FFF2-40B4-BE49-F238E27FC236}">
                      <a16:creationId xmlns:a16="http://schemas.microsoft.com/office/drawing/2014/main" id="{90BD5BCC-EBD9-46C9-969A-E53D4E959C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1" y="3028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1 w 1"/>
                    <a:gd name="T5" fmla="*/ 0 h 1"/>
                    <a:gd name="T6" fmla="*/ 0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2" name="Freeform 1742">
                  <a:extLst>
                    <a:ext uri="{FF2B5EF4-FFF2-40B4-BE49-F238E27FC236}">
                      <a16:creationId xmlns:a16="http://schemas.microsoft.com/office/drawing/2014/main" id="{5690FA05-16FF-408D-8072-7C9A3B4074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3" y="302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3" name="Freeform 1743">
                  <a:extLst>
                    <a:ext uri="{FF2B5EF4-FFF2-40B4-BE49-F238E27FC236}">
                      <a16:creationId xmlns:a16="http://schemas.microsoft.com/office/drawing/2014/main" id="{45169F4F-F68B-407F-9473-E524224296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66" y="2935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4" name="Freeform 1744">
                  <a:extLst>
                    <a:ext uri="{FF2B5EF4-FFF2-40B4-BE49-F238E27FC236}">
                      <a16:creationId xmlns:a16="http://schemas.microsoft.com/office/drawing/2014/main" id="{95E546A0-CCA4-4A56-B5FF-9B970D9F7A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5" y="3025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5" name="Freeform 1745">
                  <a:extLst>
                    <a:ext uri="{FF2B5EF4-FFF2-40B4-BE49-F238E27FC236}">
                      <a16:creationId xmlns:a16="http://schemas.microsoft.com/office/drawing/2014/main" id="{6CE26121-9C55-41AD-826F-7D5DA9D98A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4" y="302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6" name="Freeform 1746">
                  <a:extLst>
                    <a:ext uri="{FF2B5EF4-FFF2-40B4-BE49-F238E27FC236}">
                      <a16:creationId xmlns:a16="http://schemas.microsoft.com/office/drawing/2014/main" id="{31BABCB2-3BD6-41AA-A7ED-382B20AF78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4" y="3026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7" name="Freeform 1747">
                  <a:extLst>
                    <a:ext uri="{FF2B5EF4-FFF2-40B4-BE49-F238E27FC236}">
                      <a16:creationId xmlns:a16="http://schemas.microsoft.com/office/drawing/2014/main" id="{2B7B785A-32B0-4873-B1BC-DF57D1CDE8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4" y="3027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0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1" y="1"/>
                        <a:pt x="1" y="1"/>
                        <a:pt x="2" y="1"/>
                      </a:cubicBezTo>
                      <a:cubicBezTo>
                        <a:pt x="1" y="1"/>
                        <a:pt x="1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8" name="Freeform 1748">
                  <a:extLst>
                    <a:ext uri="{FF2B5EF4-FFF2-40B4-BE49-F238E27FC236}">
                      <a16:creationId xmlns:a16="http://schemas.microsoft.com/office/drawing/2014/main" id="{31BF8052-6187-4C8E-9CB8-F102DAF685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04" y="3026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19" name="Freeform 1749">
                  <a:extLst>
                    <a:ext uri="{FF2B5EF4-FFF2-40B4-BE49-F238E27FC236}">
                      <a16:creationId xmlns:a16="http://schemas.microsoft.com/office/drawing/2014/main" id="{2B2B8E99-88FD-484F-B981-B2188DE0EA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5" y="2930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0" name="Freeform 1750">
                  <a:extLst>
                    <a:ext uri="{FF2B5EF4-FFF2-40B4-BE49-F238E27FC236}">
                      <a16:creationId xmlns:a16="http://schemas.microsoft.com/office/drawing/2014/main" id="{C6C57F6E-0074-448A-A9C9-91E90C3516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9" y="2933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1" name="Freeform 1751">
                  <a:extLst>
                    <a:ext uri="{FF2B5EF4-FFF2-40B4-BE49-F238E27FC236}">
                      <a16:creationId xmlns:a16="http://schemas.microsoft.com/office/drawing/2014/main" id="{5F7DA1D9-1276-4487-B7EA-923B3306CC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1" y="292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2" name="Freeform 1752">
                  <a:extLst>
                    <a:ext uri="{FF2B5EF4-FFF2-40B4-BE49-F238E27FC236}">
                      <a16:creationId xmlns:a16="http://schemas.microsoft.com/office/drawing/2014/main" id="{7428A69D-7A72-49CB-9C1C-C31E162A18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2934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1 w 1"/>
                    <a:gd name="T5" fmla="*/ 1 h 1"/>
                    <a:gd name="T6" fmla="*/ 0 w 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1"/>
                        <a:pt x="0" y="1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3" name="Freeform 1753">
                  <a:extLst>
                    <a:ext uri="{FF2B5EF4-FFF2-40B4-BE49-F238E27FC236}">
                      <a16:creationId xmlns:a16="http://schemas.microsoft.com/office/drawing/2014/main" id="{1FEB3AA5-FC7E-43A8-AAB2-1FAD49A0B9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7" y="2918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4" name="Freeform 1754">
                  <a:extLst>
                    <a:ext uri="{FF2B5EF4-FFF2-40B4-BE49-F238E27FC236}">
                      <a16:creationId xmlns:a16="http://schemas.microsoft.com/office/drawing/2014/main" id="{01116457-EF93-442F-A0FD-A16116AF35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2" y="2927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5" name="Freeform 1755">
                  <a:extLst>
                    <a:ext uri="{FF2B5EF4-FFF2-40B4-BE49-F238E27FC236}">
                      <a16:creationId xmlns:a16="http://schemas.microsoft.com/office/drawing/2014/main" id="{D0518075-90F1-426B-8B13-955FA4BF79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4" y="2928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6" name="Freeform 1756">
                  <a:extLst>
                    <a:ext uri="{FF2B5EF4-FFF2-40B4-BE49-F238E27FC236}">
                      <a16:creationId xmlns:a16="http://schemas.microsoft.com/office/drawing/2014/main" id="{2A7EDA4D-3F99-411A-9112-50BD5216CFC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7" y="2931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7" name="Freeform 1757">
                  <a:extLst>
                    <a:ext uri="{FF2B5EF4-FFF2-40B4-BE49-F238E27FC236}">
                      <a16:creationId xmlns:a16="http://schemas.microsoft.com/office/drawing/2014/main" id="{47F33303-F2BA-4F7D-A335-D64541DC3E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5" y="2926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1 w 2"/>
                    <a:gd name="T3" fmla="*/ 1 h 1"/>
                    <a:gd name="T4" fmla="*/ 2 w 2"/>
                    <a:gd name="T5" fmla="*/ 0 h 1"/>
                    <a:gd name="T6" fmla="*/ 1 w 2"/>
                    <a:gd name="T7" fmla="*/ 1 h 1"/>
                    <a:gd name="T8" fmla="*/ 0 w 2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lnTo>
                        <a:pt x="1" y="1"/>
                      </a:lnTo>
                      <a:lnTo>
                        <a:pt x="2" y="0"/>
                      </a:lnTo>
                      <a:lnTo>
                        <a:pt x="1" y="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8" name="Freeform 1758">
                  <a:extLst>
                    <a:ext uri="{FF2B5EF4-FFF2-40B4-BE49-F238E27FC236}">
                      <a16:creationId xmlns:a16="http://schemas.microsoft.com/office/drawing/2014/main" id="{F21D7D6D-C1D4-453C-BD56-029CA1E50C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8" y="2925"/>
                  <a:ext cx="2" cy="1"/>
                </a:xfrm>
                <a:custGeom>
                  <a:avLst/>
                  <a:gdLst>
                    <a:gd name="T0" fmla="*/ 3 w 3"/>
                    <a:gd name="T1" fmla="*/ 0 h 1"/>
                    <a:gd name="T2" fmla="*/ 0 w 3"/>
                    <a:gd name="T3" fmla="*/ 1 h 1"/>
                    <a:gd name="T4" fmla="*/ 3 w 3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1">
                      <a:moveTo>
                        <a:pt x="3" y="0"/>
                      </a:moveTo>
                      <a:cubicBezTo>
                        <a:pt x="2" y="0"/>
                        <a:pt x="0" y="1"/>
                        <a:pt x="0" y="1"/>
                      </a:cubicBezTo>
                      <a:cubicBezTo>
                        <a:pt x="0" y="1"/>
                        <a:pt x="2" y="0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29" name="Freeform 1759">
                  <a:extLst>
                    <a:ext uri="{FF2B5EF4-FFF2-40B4-BE49-F238E27FC236}">
                      <a16:creationId xmlns:a16="http://schemas.microsoft.com/office/drawing/2014/main" id="{EE4A2290-B84C-4546-910A-F25A10FB06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0" y="2925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0" name="Freeform 1760">
                  <a:extLst>
                    <a:ext uri="{FF2B5EF4-FFF2-40B4-BE49-F238E27FC236}">
                      <a16:creationId xmlns:a16="http://schemas.microsoft.com/office/drawing/2014/main" id="{31CCCA18-B5B9-43EB-9995-0FBF723663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6" y="291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1" name="Freeform 1761">
                  <a:extLst>
                    <a:ext uri="{FF2B5EF4-FFF2-40B4-BE49-F238E27FC236}">
                      <a16:creationId xmlns:a16="http://schemas.microsoft.com/office/drawing/2014/main" id="{B19AD302-21DC-4FFB-B2B9-0D5006090D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2936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2" name="Freeform 1762">
                  <a:extLst>
                    <a:ext uri="{FF2B5EF4-FFF2-40B4-BE49-F238E27FC236}">
                      <a16:creationId xmlns:a16="http://schemas.microsoft.com/office/drawing/2014/main" id="{D0ACB21D-3AD3-45D8-9795-C19078D03E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2937"/>
                  <a:ext cx="0" cy="1"/>
                </a:xfrm>
                <a:custGeom>
                  <a:avLst/>
                  <a:gdLst>
                    <a:gd name="T0" fmla="*/ 2 h 2"/>
                    <a:gd name="T1" fmla="*/ 0 h 2"/>
                    <a:gd name="T2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3" name="Freeform 1763">
                  <a:extLst>
                    <a:ext uri="{FF2B5EF4-FFF2-40B4-BE49-F238E27FC236}">
                      <a16:creationId xmlns:a16="http://schemas.microsoft.com/office/drawing/2014/main" id="{182162FD-5467-42D0-B46F-FAE1CE7C57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2940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4" name="Freeform 1764">
                  <a:extLst>
                    <a:ext uri="{FF2B5EF4-FFF2-40B4-BE49-F238E27FC236}">
                      <a16:creationId xmlns:a16="http://schemas.microsoft.com/office/drawing/2014/main" id="{9ED5C9E1-6863-444E-A677-0AF0E6CAFB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293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5" name="Freeform 1765">
                  <a:extLst>
                    <a:ext uri="{FF2B5EF4-FFF2-40B4-BE49-F238E27FC236}">
                      <a16:creationId xmlns:a16="http://schemas.microsoft.com/office/drawing/2014/main" id="{7070D131-5AB8-417E-82D1-4E9E4422C2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8" y="2981"/>
                  <a:ext cx="0" cy="4"/>
                </a:xfrm>
                <a:custGeom>
                  <a:avLst/>
                  <a:gdLst>
                    <a:gd name="T0" fmla="*/ 5 h 5"/>
                    <a:gd name="T1" fmla="*/ 0 h 5"/>
                    <a:gd name="T2" fmla="*/ 5 h 5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5">
                      <a:moveTo>
                        <a:pt x="0" y="5"/>
                      </a:moveTo>
                      <a:cubicBezTo>
                        <a:pt x="0" y="4"/>
                        <a:pt x="0" y="2"/>
                        <a:pt x="0" y="0"/>
                      </a:cubicBezTo>
                      <a:cubicBezTo>
                        <a:pt x="0" y="2"/>
                        <a:pt x="0" y="4"/>
                        <a:pt x="0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6" name="Freeform 1766">
                  <a:extLst>
                    <a:ext uri="{FF2B5EF4-FFF2-40B4-BE49-F238E27FC236}">
                      <a16:creationId xmlns:a16="http://schemas.microsoft.com/office/drawing/2014/main" id="{8A81076E-8C99-4879-8323-5A6696181E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294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7" name="Freeform 1767">
                  <a:extLst>
                    <a:ext uri="{FF2B5EF4-FFF2-40B4-BE49-F238E27FC236}">
                      <a16:creationId xmlns:a16="http://schemas.microsoft.com/office/drawing/2014/main" id="{2994C915-9BF0-4BE8-9E0D-60F9D3C976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2935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8" name="Freeform 1768">
                  <a:extLst>
                    <a:ext uri="{FF2B5EF4-FFF2-40B4-BE49-F238E27FC236}">
                      <a16:creationId xmlns:a16="http://schemas.microsoft.com/office/drawing/2014/main" id="{E6C2508A-B7E3-4C64-ACE2-BBBB27A0A4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8" y="3002"/>
                  <a:ext cx="11" cy="17"/>
                </a:xfrm>
                <a:custGeom>
                  <a:avLst/>
                  <a:gdLst>
                    <a:gd name="T0" fmla="*/ 8 w 12"/>
                    <a:gd name="T1" fmla="*/ 0 h 18"/>
                    <a:gd name="T2" fmla="*/ 8 w 12"/>
                    <a:gd name="T3" fmla="*/ 0 h 18"/>
                    <a:gd name="T4" fmla="*/ 8 w 12"/>
                    <a:gd name="T5" fmla="*/ 0 h 18"/>
                    <a:gd name="T6" fmla="*/ 8 w 12"/>
                    <a:gd name="T7" fmla="*/ 1 h 18"/>
                    <a:gd name="T8" fmla="*/ 7 w 12"/>
                    <a:gd name="T9" fmla="*/ 1 h 18"/>
                    <a:gd name="T10" fmla="*/ 6 w 12"/>
                    <a:gd name="T11" fmla="*/ 2 h 18"/>
                    <a:gd name="T12" fmla="*/ 6 w 12"/>
                    <a:gd name="T13" fmla="*/ 2 h 18"/>
                    <a:gd name="T14" fmla="*/ 5 w 12"/>
                    <a:gd name="T15" fmla="*/ 3 h 18"/>
                    <a:gd name="T16" fmla="*/ 4 w 12"/>
                    <a:gd name="T17" fmla="*/ 3 h 18"/>
                    <a:gd name="T18" fmla="*/ 3 w 12"/>
                    <a:gd name="T19" fmla="*/ 3 h 18"/>
                    <a:gd name="T20" fmla="*/ 2 w 12"/>
                    <a:gd name="T21" fmla="*/ 3 h 18"/>
                    <a:gd name="T22" fmla="*/ 2 w 12"/>
                    <a:gd name="T23" fmla="*/ 3 h 18"/>
                    <a:gd name="T24" fmla="*/ 0 w 12"/>
                    <a:gd name="T25" fmla="*/ 3 h 18"/>
                    <a:gd name="T26" fmla="*/ 0 w 12"/>
                    <a:gd name="T27" fmla="*/ 3 h 18"/>
                    <a:gd name="T28" fmla="*/ 0 w 12"/>
                    <a:gd name="T29" fmla="*/ 9 h 18"/>
                    <a:gd name="T30" fmla="*/ 0 w 12"/>
                    <a:gd name="T31" fmla="*/ 9 h 18"/>
                    <a:gd name="T32" fmla="*/ 2 w 12"/>
                    <a:gd name="T33" fmla="*/ 18 h 18"/>
                    <a:gd name="T34" fmla="*/ 3 w 12"/>
                    <a:gd name="T35" fmla="*/ 17 h 18"/>
                    <a:gd name="T36" fmla="*/ 4 w 12"/>
                    <a:gd name="T37" fmla="*/ 17 h 18"/>
                    <a:gd name="T38" fmla="*/ 4 w 12"/>
                    <a:gd name="T39" fmla="*/ 17 h 18"/>
                    <a:gd name="T40" fmla="*/ 4 w 12"/>
                    <a:gd name="T41" fmla="*/ 17 h 18"/>
                    <a:gd name="T42" fmla="*/ 5 w 12"/>
                    <a:gd name="T43" fmla="*/ 16 h 18"/>
                    <a:gd name="T44" fmla="*/ 12 w 12"/>
                    <a:gd name="T45" fmla="*/ 6 h 18"/>
                    <a:gd name="T46" fmla="*/ 10 w 12"/>
                    <a:gd name="T47" fmla="*/ 4 h 18"/>
                    <a:gd name="T48" fmla="*/ 10 w 12"/>
                    <a:gd name="T49" fmla="*/ 3 h 18"/>
                    <a:gd name="T50" fmla="*/ 10 w 12"/>
                    <a:gd name="T51" fmla="*/ 3 h 18"/>
                    <a:gd name="T52" fmla="*/ 10 w 12"/>
                    <a:gd name="T53" fmla="*/ 3 h 18"/>
                    <a:gd name="T54" fmla="*/ 10 w 12"/>
                    <a:gd name="T55" fmla="*/ 2 h 18"/>
                    <a:gd name="T56" fmla="*/ 10 w 12"/>
                    <a:gd name="T57" fmla="*/ 1 h 18"/>
                    <a:gd name="T58" fmla="*/ 10 w 12"/>
                    <a:gd name="T59" fmla="*/ 0 h 18"/>
                    <a:gd name="T60" fmla="*/ 10 w 12"/>
                    <a:gd name="T61" fmla="*/ 0 h 18"/>
                    <a:gd name="T62" fmla="*/ 10 w 12"/>
                    <a:gd name="T63" fmla="*/ 0 h 18"/>
                    <a:gd name="T64" fmla="*/ 8 w 12"/>
                    <a:gd name="T65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12" h="18">
                      <a:moveTo>
                        <a:pt x="8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8" y="0"/>
                        <a:pt x="8" y="0"/>
                        <a:pt x="8" y="1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7" y="2"/>
                        <a:pt x="6" y="2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2"/>
                        <a:pt x="5" y="3"/>
                        <a:pt x="5" y="3"/>
                      </a:cubicBezTo>
                      <a:cubicBezTo>
                        <a:pt x="5" y="3"/>
                        <a:pt x="5" y="3"/>
                        <a:pt x="4" y="3"/>
                      </a:cubicBezTo>
                      <a:cubicBezTo>
                        <a:pt x="4" y="3"/>
                        <a:pt x="4" y="3"/>
                        <a:pt x="3" y="3"/>
                      </a:cubicBezTo>
                      <a:cubicBezTo>
                        <a:pt x="3" y="3"/>
                        <a:pt x="3" y="3"/>
                        <a:pt x="2" y="3"/>
                      </a:cubicBezTo>
                      <a:cubicBezTo>
                        <a:pt x="2" y="3"/>
                        <a:pt x="2" y="3"/>
                        <a:pt x="2" y="3"/>
                      </a:cubicBezTo>
                      <a:cubicBezTo>
                        <a:pt x="2" y="3"/>
                        <a:pt x="1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1" y="11"/>
                        <a:pt x="1" y="14"/>
                        <a:pt x="2" y="18"/>
                      </a:cubicBezTo>
                      <a:cubicBezTo>
                        <a:pt x="3" y="18"/>
                        <a:pt x="3" y="17"/>
                        <a:pt x="3" y="17"/>
                      </a:cubicBezTo>
                      <a:cubicBezTo>
                        <a:pt x="3" y="17"/>
                        <a:pt x="3" y="17"/>
                        <a:pt x="4" y="17"/>
                      </a:cubicBezTo>
                      <a:cubicBezTo>
                        <a:pt x="4" y="17"/>
                        <a:pt x="4" y="17"/>
                        <a:pt x="4" y="17"/>
                      </a:cubicBezTo>
                      <a:cubicBezTo>
                        <a:pt x="4" y="17"/>
                        <a:pt x="4" y="17"/>
                        <a:pt x="4" y="17"/>
                      </a:cubicBezTo>
                      <a:cubicBezTo>
                        <a:pt x="5" y="17"/>
                        <a:pt x="5" y="17"/>
                        <a:pt x="5" y="16"/>
                      </a:cubicBezTo>
                      <a:cubicBezTo>
                        <a:pt x="6" y="16"/>
                        <a:pt x="9" y="11"/>
                        <a:pt x="12" y="6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10" y="2"/>
                        <a:pt x="10" y="1"/>
                      </a:cubicBezTo>
                      <a:cubicBezTo>
                        <a:pt x="10" y="1"/>
                        <a:pt x="10" y="1"/>
                        <a:pt x="1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9" y="0"/>
                        <a:pt x="9" y="0"/>
                        <a:pt x="8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39" name="Freeform 1769">
                  <a:extLst>
                    <a:ext uri="{FF2B5EF4-FFF2-40B4-BE49-F238E27FC236}">
                      <a16:creationId xmlns:a16="http://schemas.microsoft.com/office/drawing/2014/main" id="{D782C905-8DD8-416D-9BC1-EBE303EE4C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8" y="300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0" name="Freeform 1770">
                  <a:extLst>
                    <a:ext uri="{FF2B5EF4-FFF2-40B4-BE49-F238E27FC236}">
                      <a16:creationId xmlns:a16="http://schemas.microsoft.com/office/drawing/2014/main" id="{7BA8F09D-6107-4086-AE35-F92DAA6DF8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5" y="3002"/>
                  <a:ext cx="2" cy="0"/>
                </a:xfrm>
                <a:custGeom>
                  <a:avLst/>
                  <a:gdLst>
                    <a:gd name="T0" fmla="*/ 0 w 2"/>
                    <a:gd name="T1" fmla="*/ 0 w 2"/>
                    <a:gd name="T2" fmla="*/ 0 w 2"/>
                    <a:gd name="T3" fmla="*/ 2 w 2"/>
                    <a:gd name="T4" fmla="*/ 2 w 2"/>
                    <a:gd name="T5" fmla="*/ 0 w 2"/>
                    <a:gd name="T6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  <a:cxn ang="0">
                      <a:pos x="T5" y="0"/>
                    </a:cxn>
                    <a:cxn ang="0">
                      <a:pos x="T6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1" name="Freeform 1771">
                  <a:extLst>
                    <a:ext uri="{FF2B5EF4-FFF2-40B4-BE49-F238E27FC236}">
                      <a16:creationId xmlns:a16="http://schemas.microsoft.com/office/drawing/2014/main" id="{DD3B0EC8-7F50-405F-AECD-9B07F04DC4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2" y="3003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2" name="Freeform 1772">
                  <a:extLst>
                    <a:ext uri="{FF2B5EF4-FFF2-40B4-BE49-F238E27FC236}">
                      <a16:creationId xmlns:a16="http://schemas.microsoft.com/office/drawing/2014/main" id="{F22FFB48-5983-47A9-920F-72E7C75343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8" y="3004"/>
                  <a:ext cx="2" cy="0"/>
                </a:xfrm>
                <a:custGeom>
                  <a:avLst/>
                  <a:gdLst>
                    <a:gd name="T0" fmla="*/ 2 w 2"/>
                    <a:gd name="T1" fmla="*/ 0 w 2"/>
                    <a:gd name="T2" fmla="*/ 2 w 2"/>
                    <a:gd name="T3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3" name="Freeform 1773">
                  <a:extLst>
                    <a:ext uri="{FF2B5EF4-FFF2-40B4-BE49-F238E27FC236}">
                      <a16:creationId xmlns:a16="http://schemas.microsoft.com/office/drawing/2014/main" id="{0590EA8D-1AF3-4D5D-95B0-1C75F7991E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0" y="300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4" name="Freeform 1774">
                  <a:extLst>
                    <a:ext uri="{FF2B5EF4-FFF2-40B4-BE49-F238E27FC236}">
                      <a16:creationId xmlns:a16="http://schemas.microsoft.com/office/drawing/2014/main" id="{FBE99871-86FD-440C-B186-46B610E91B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3003"/>
                  <a:ext cx="2" cy="0"/>
                </a:xfrm>
                <a:custGeom>
                  <a:avLst/>
                  <a:gdLst>
                    <a:gd name="T0" fmla="*/ 2 w 2"/>
                    <a:gd name="T1" fmla="*/ 0 h 1"/>
                    <a:gd name="T2" fmla="*/ 1 w 2"/>
                    <a:gd name="T3" fmla="*/ 0 h 1"/>
                    <a:gd name="T4" fmla="*/ 0 w 2"/>
                    <a:gd name="T5" fmla="*/ 1 h 1"/>
                    <a:gd name="T6" fmla="*/ 1 w 2"/>
                    <a:gd name="T7" fmla="*/ 0 h 1"/>
                    <a:gd name="T8" fmla="*/ 2 w 2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ubicBezTo>
                        <a:pt x="1" y="0"/>
                        <a:pt x="1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5" name="Freeform 1775">
                  <a:extLst>
                    <a:ext uri="{FF2B5EF4-FFF2-40B4-BE49-F238E27FC236}">
                      <a16:creationId xmlns:a16="http://schemas.microsoft.com/office/drawing/2014/main" id="{9A9931DF-3D3C-45A2-8BF1-112488C01E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8" y="301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6" name="Freeform 1776">
                  <a:extLst>
                    <a:ext uri="{FF2B5EF4-FFF2-40B4-BE49-F238E27FC236}">
                      <a16:creationId xmlns:a16="http://schemas.microsoft.com/office/drawing/2014/main" id="{68DD5D59-B355-4294-AF19-72C8F01D2C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7" y="3091"/>
                  <a:ext cx="110" cy="179"/>
                </a:xfrm>
                <a:custGeom>
                  <a:avLst/>
                  <a:gdLst>
                    <a:gd name="T0" fmla="*/ 56 w 115"/>
                    <a:gd name="T1" fmla="*/ 35 h 187"/>
                    <a:gd name="T2" fmla="*/ 59 w 115"/>
                    <a:gd name="T3" fmla="*/ 38 h 187"/>
                    <a:gd name="T4" fmla="*/ 61 w 115"/>
                    <a:gd name="T5" fmla="*/ 40 h 187"/>
                    <a:gd name="T6" fmla="*/ 63 w 115"/>
                    <a:gd name="T7" fmla="*/ 54 h 187"/>
                    <a:gd name="T8" fmla="*/ 56 w 115"/>
                    <a:gd name="T9" fmla="*/ 68 h 187"/>
                    <a:gd name="T10" fmla="*/ 54 w 115"/>
                    <a:gd name="T11" fmla="*/ 74 h 187"/>
                    <a:gd name="T12" fmla="*/ 44 w 115"/>
                    <a:gd name="T13" fmla="*/ 44 h 187"/>
                    <a:gd name="T14" fmla="*/ 37 w 115"/>
                    <a:gd name="T15" fmla="*/ 44 h 187"/>
                    <a:gd name="T16" fmla="*/ 30 w 115"/>
                    <a:gd name="T17" fmla="*/ 39 h 187"/>
                    <a:gd name="T18" fmla="*/ 0 w 115"/>
                    <a:gd name="T19" fmla="*/ 49 h 187"/>
                    <a:gd name="T20" fmla="*/ 4 w 115"/>
                    <a:gd name="T21" fmla="*/ 58 h 187"/>
                    <a:gd name="T22" fmla="*/ 7 w 115"/>
                    <a:gd name="T23" fmla="*/ 59 h 187"/>
                    <a:gd name="T24" fmla="*/ 10 w 115"/>
                    <a:gd name="T25" fmla="*/ 59 h 187"/>
                    <a:gd name="T26" fmla="*/ 13 w 115"/>
                    <a:gd name="T27" fmla="*/ 60 h 187"/>
                    <a:gd name="T28" fmla="*/ 15 w 115"/>
                    <a:gd name="T29" fmla="*/ 61 h 187"/>
                    <a:gd name="T30" fmla="*/ 30 w 115"/>
                    <a:gd name="T31" fmla="*/ 66 h 187"/>
                    <a:gd name="T32" fmla="*/ 29 w 115"/>
                    <a:gd name="T33" fmla="*/ 93 h 187"/>
                    <a:gd name="T34" fmla="*/ 31 w 115"/>
                    <a:gd name="T35" fmla="*/ 102 h 187"/>
                    <a:gd name="T36" fmla="*/ 25 w 115"/>
                    <a:gd name="T37" fmla="*/ 117 h 187"/>
                    <a:gd name="T38" fmla="*/ 12 w 115"/>
                    <a:gd name="T39" fmla="*/ 135 h 187"/>
                    <a:gd name="T40" fmla="*/ 12 w 115"/>
                    <a:gd name="T41" fmla="*/ 136 h 187"/>
                    <a:gd name="T42" fmla="*/ 13 w 115"/>
                    <a:gd name="T43" fmla="*/ 138 h 187"/>
                    <a:gd name="T44" fmla="*/ 18 w 115"/>
                    <a:gd name="T45" fmla="*/ 154 h 187"/>
                    <a:gd name="T46" fmla="*/ 20 w 115"/>
                    <a:gd name="T47" fmla="*/ 179 h 187"/>
                    <a:gd name="T48" fmla="*/ 23 w 115"/>
                    <a:gd name="T49" fmla="*/ 187 h 187"/>
                    <a:gd name="T50" fmla="*/ 26 w 115"/>
                    <a:gd name="T51" fmla="*/ 183 h 187"/>
                    <a:gd name="T52" fmla="*/ 26 w 115"/>
                    <a:gd name="T53" fmla="*/ 183 h 187"/>
                    <a:gd name="T54" fmla="*/ 53 w 115"/>
                    <a:gd name="T55" fmla="*/ 157 h 187"/>
                    <a:gd name="T56" fmla="*/ 54 w 115"/>
                    <a:gd name="T57" fmla="*/ 135 h 187"/>
                    <a:gd name="T58" fmla="*/ 47 w 115"/>
                    <a:gd name="T59" fmla="*/ 113 h 187"/>
                    <a:gd name="T60" fmla="*/ 53 w 115"/>
                    <a:gd name="T61" fmla="*/ 99 h 187"/>
                    <a:gd name="T62" fmla="*/ 64 w 115"/>
                    <a:gd name="T63" fmla="*/ 90 h 187"/>
                    <a:gd name="T64" fmla="*/ 89 w 115"/>
                    <a:gd name="T65" fmla="*/ 71 h 187"/>
                    <a:gd name="T66" fmla="*/ 112 w 115"/>
                    <a:gd name="T67" fmla="*/ 24 h 187"/>
                    <a:gd name="T68" fmla="*/ 111 w 115"/>
                    <a:gd name="T69" fmla="*/ 0 h 187"/>
                    <a:gd name="T70" fmla="*/ 108 w 115"/>
                    <a:gd name="T71" fmla="*/ 1 h 187"/>
                    <a:gd name="T72" fmla="*/ 105 w 115"/>
                    <a:gd name="T73" fmla="*/ 3 h 187"/>
                    <a:gd name="T74" fmla="*/ 104 w 115"/>
                    <a:gd name="T75" fmla="*/ 3 h 187"/>
                    <a:gd name="T76" fmla="*/ 103 w 115"/>
                    <a:gd name="T77" fmla="*/ 4 h 187"/>
                    <a:gd name="T78" fmla="*/ 99 w 115"/>
                    <a:gd name="T79" fmla="*/ 6 h 187"/>
                    <a:gd name="T80" fmla="*/ 88 w 115"/>
                    <a:gd name="T81" fmla="*/ 7 h 187"/>
                    <a:gd name="T82" fmla="*/ 81 w 115"/>
                    <a:gd name="T83" fmla="*/ 12 h 187"/>
                    <a:gd name="T84" fmla="*/ 67 w 115"/>
                    <a:gd name="T85" fmla="*/ 13 h 187"/>
                    <a:gd name="T86" fmla="*/ 59 w 115"/>
                    <a:gd name="T87" fmla="*/ 10 h 187"/>
                    <a:gd name="T88" fmla="*/ 55 w 115"/>
                    <a:gd name="T89" fmla="*/ 11 h 187"/>
                    <a:gd name="T90" fmla="*/ 52 w 115"/>
                    <a:gd name="T91" fmla="*/ 10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15" h="187">
                      <a:moveTo>
                        <a:pt x="51" y="13"/>
                      </a:moveTo>
                      <a:cubicBezTo>
                        <a:pt x="50" y="16"/>
                        <a:pt x="52" y="22"/>
                        <a:pt x="54" y="27"/>
                      </a:cubicBezTo>
                      <a:cubicBezTo>
                        <a:pt x="55" y="30"/>
                        <a:pt x="56" y="33"/>
                        <a:pt x="56" y="35"/>
                      </a:cubicBezTo>
                      <a:cubicBezTo>
                        <a:pt x="56" y="35"/>
                        <a:pt x="57" y="36"/>
                        <a:pt x="57" y="36"/>
                      </a:cubicBezTo>
                      <a:cubicBezTo>
                        <a:pt x="57" y="36"/>
                        <a:pt x="58" y="36"/>
                        <a:pt x="58" y="37"/>
                      </a:cubicBezTo>
                      <a:cubicBezTo>
                        <a:pt x="58" y="37"/>
                        <a:pt x="59" y="37"/>
                        <a:pt x="59" y="38"/>
                      </a:cubicBezTo>
                      <a:cubicBezTo>
                        <a:pt x="59" y="38"/>
                        <a:pt x="60" y="38"/>
                        <a:pt x="60" y="38"/>
                      </a:cubicBezTo>
                      <a:cubicBezTo>
                        <a:pt x="60" y="39"/>
                        <a:pt x="61" y="39"/>
                        <a:pt x="61" y="39"/>
                      </a:cubicBezTo>
                      <a:cubicBezTo>
                        <a:pt x="61" y="40"/>
                        <a:pt x="61" y="40"/>
                        <a:pt x="61" y="40"/>
                      </a:cubicBezTo>
                      <a:cubicBezTo>
                        <a:pt x="62" y="40"/>
                        <a:pt x="62" y="41"/>
                        <a:pt x="63" y="41"/>
                      </a:cubicBezTo>
                      <a:cubicBezTo>
                        <a:pt x="65" y="44"/>
                        <a:pt x="65" y="45"/>
                        <a:pt x="64" y="48"/>
                      </a:cubicBezTo>
                      <a:cubicBezTo>
                        <a:pt x="64" y="49"/>
                        <a:pt x="63" y="51"/>
                        <a:pt x="63" y="54"/>
                      </a:cubicBezTo>
                      <a:cubicBezTo>
                        <a:pt x="64" y="60"/>
                        <a:pt x="62" y="61"/>
                        <a:pt x="59" y="62"/>
                      </a:cubicBezTo>
                      <a:cubicBezTo>
                        <a:pt x="58" y="62"/>
                        <a:pt x="57" y="62"/>
                        <a:pt x="56" y="63"/>
                      </a:cubicBezTo>
                      <a:cubicBezTo>
                        <a:pt x="55" y="64"/>
                        <a:pt x="56" y="66"/>
                        <a:pt x="56" y="68"/>
                      </a:cubicBezTo>
                      <a:cubicBezTo>
                        <a:pt x="56" y="70"/>
                        <a:pt x="56" y="71"/>
                        <a:pt x="56" y="72"/>
                      </a:cubicBezTo>
                      <a:cubicBezTo>
                        <a:pt x="55" y="74"/>
                        <a:pt x="55" y="74"/>
                        <a:pt x="55" y="74"/>
                      </a:cubicBezTo>
                      <a:cubicBezTo>
                        <a:pt x="54" y="74"/>
                        <a:pt x="54" y="74"/>
                        <a:pt x="54" y="74"/>
                      </a:cubicBezTo>
                      <a:cubicBezTo>
                        <a:pt x="50" y="74"/>
                        <a:pt x="42" y="59"/>
                        <a:pt x="42" y="59"/>
                      </a:cubicBezTo>
                      <a:cubicBezTo>
                        <a:pt x="41" y="57"/>
                        <a:pt x="42" y="55"/>
                        <a:pt x="43" y="52"/>
                      </a:cubicBezTo>
                      <a:cubicBezTo>
                        <a:pt x="44" y="49"/>
                        <a:pt x="45" y="46"/>
                        <a:pt x="44" y="44"/>
                      </a:cubicBezTo>
                      <a:cubicBezTo>
                        <a:pt x="44" y="43"/>
                        <a:pt x="44" y="43"/>
                        <a:pt x="43" y="43"/>
                      </a:cubicBezTo>
                      <a:cubicBezTo>
                        <a:pt x="42" y="43"/>
                        <a:pt x="40" y="43"/>
                        <a:pt x="39" y="43"/>
                      </a:cubicBezTo>
                      <a:cubicBezTo>
                        <a:pt x="38" y="44"/>
                        <a:pt x="38" y="44"/>
                        <a:pt x="37" y="44"/>
                      </a:cubicBezTo>
                      <a:cubicBezTo>
                        <a:pt x="37" y="44"/>
                        <a:pt x="37" y="44"/>
                        <a:pt x="37" y="44"/>
                      </a:cubicBezTo>
                      <a:cubicBezTo>
                        <a:pt x="35" y="44"/>
                        <a:pt x="33" y="42"/>
                        <a:pt x="31" y="40"/>
                      </a:cubicBezTo>
                      <a:cubicBezTo>
                        <a:pt x="30" y="40"/>
                        <a:pt x="30" y="40"/>
                        <a:pt x="30" y="39"/>
                      </a:cubicBezTo>
                      <a:cubicBezTo>
                        <a:pt x="30" y="39"/>
                        <a:pt x="30" y="39"/>
                        <a:pt x="30" y="39"/>
                      </a:cubicBezTo>
                      <a:cubicBezTo>
                        <a:pt x="29" y="39"/>
                        <a:pt x="29" y="39"/>
                        <a:pt x="29" y="39"/>
                      </a:cubicBezTo>
                      <a:cubicBezTo>
                        <a:pt x="26" y="40"/>
                        <a:pt x="11" y="45"/>
                        <a:pt x="0" y="49"/>
                      </a:cubicBezTo>
                      <a:cubicBezTo>
                        <a:pt x="3" y="58"/>
                        <a:pt x="3" y="58"/>
                        <a:pt x="3" y="58"/>
                      </a:cubicBezTo>
                      <a:cubicBezTo>
                        <a:pt x="3" y="58"/>
                        <a:pt x="3" y="58"/>
                        <a:pt x="4" y="58"/>
                      </a:cubicBezTo>
                      <a:cubicBezTo>
                        <a:pt x="4" y="58"/>
                        <a:pt x="4" y="58"/>
                        <a:pt x="4" y="58"/>
                      </a:cubicBezTo>
                      <a:cubicBezTo>
                        <a:pt x="4" y="58"/>
                        <a:pt x="5" y="58"/>
                        <a:pt x="5" y="58"/>
                      </a:cubicBezTo>
                      <a:cubicBezTo>
                        <a:pt x="5" y="58"/>
                        <a:pt x="6" y="58"/>
                        <a:pt x="6" y="58"/>
                      </a:cubicBezTo>
                      <a:cubicBezTo>
                        <a:pt x="6" y="58"/>
                        <a:pt x="6" y="58"/>
                        <a:pt x="7" y="59"/>
                      </a:cubicBezTo>
                      <a:cubicBezTo>
                        <a:pt x="7" y="59"/>
                        <a:pt x="7" y="59"/>
                        <a:pt x="8" y="59"/>
                      </a:cubicBezTo>
                      <a:cubicBezTo>
                        <a:pt x="8" y="59"/>
                        <a:pt x="8" y="59"/>
                        <a:pt x="9" y="59"/>
                      </a:cubicBezTo>
                      <a:cubicBezTo>
                        <a:pt x="9" y="59"/>
                        <a:pt x="9" y="59"/>
                        <a:pt x="10" y="59"/>
                      </a:cubicBezTo>
                      <a:cubicBezTo>
                        <a:pt x="10" y="59"/>
                        <a:pt x="10" y="59"/>
                        <a:pt x="11" y="59"/>
                      </a:cubicBezTo>
                      <a:cubicBezTo>
                        <a:pt x="11" y="59"/>
                        <a:pt x="11" y="59"/>
                        <a:pt x="12" y="59"/>
                      </a:cubicBezTo>
                      <a:cubicBezTo>
                        <a:pt x="12" y="60"/>
                        <a:pt x="12" y="60"/>
                        <a:pt x="13" y="60"/>
                      </a:cubicBezTo>
                      <a:cubicBezTo>
                        <a:pt x="13" y="60"/>
                        <a:pt x="13" y="60"/>
                        <a:pt x="14" y="60"/>
                      </a:cubicBezTo>
                      <a:cubicBezTo>
                        <a:pt x="14" y="60"/>
                        <a:pt x="14" y="60"/>
                        <a:pt x="15" y="61"/>
                      </a:cubicBezTo>
                      <a:cubicBezTo>
                        <a:pt x="15" y="61"/>
                        <a:pt x="15" y="61"/>
                        <a:pt x="15" y="61"/>
                      </a:cubicBezTo>
                      <a:cubicBezTo>
                        <a:pt x="16" y="61"/>
                        <a:pt x="17" y="61"/>
                        <a:pt x="17" y="62"/>
                      </a:cubicBezTo>
                      <a:cubicBezTo>
                        <a:pt x="20" y="63"/>
                        <a:pt x="23" y="64"/>
                        <a:pt x="26" y="65"/>
                      </a:cubicBezTo>
                      <a:cubicBezTo>
                        <a:pt x="28" y="65"/>
                        <a:pt x="29" y="66"/>
                        <a:pt x="30" y="66"/>
                      </a:cubicBezTo>
                      <a:cubicBezTo>
                        <a:pt x="32" y="67"/>
                        <a:pt x="32" y="70"/>
                        <a:pt x="31" y="77"/>
                      </a:cubicBezTo>
                      <a:cubicBezTo>
                        <a:pt x="31" y="80"/>
                        <a:pt x="31" y="83"/>
                        <a:pt x="31" y="85"/>
                      </a:cubicBezTo>
                      <a:cubicBezTo>
                        <a:pt x="32" y="89"/>
                        <a:pt x="30" y="91"/>
                        <a:pt x="29" y="93"/>
                      </a:cubicBezTo>
                      <a:cubicBezTo>
                        <a:pt x="28" y="93"/>
                        <a:pt x="28" y="94"/>
                        <a:pt x="28" y="94"/>
                      </a:cubicBezTo>
                      <a:cubicBezTo>
                        <a:pt x="30" y="96"/>
                        <a:pt x="30" y="99"/>
                        <a:pt x="31" y="101"/>
                      </a:cubicBezTo>
                      <a:cubicBezTo>
                        <a:pt x="31" y="101"/>
                        <a:pt x="31" y="102"/>
                        <a:pt x="31" y="102"/>
                      </a:cubicBezTo>
                      <a:cubicBezTo>
                        <a:pt x="32" y="102"/>
                        <a:pt x="32" y="103"/>
                        <a:pt x="32" y="104"/>
                      </a:cubicBezTo>
                      <a:cubicBezTo>
                        <a:pt x="33" y="107"/>
                        <a:pt x="27" y="113"/>
                        <a:pt x="25" y="114"/>
                      </a:cubicBezTo>
                      <a:cubicBezTo>
                        <a:pt x="25" y="114"/>
                        <a:pt x="25" y="116"/>
                        <a:pt x="25" y="117"/>
                      </a:cubicBezTo>
                      <a:cubicBezTo>
                        <a:pt x="25" y="119"/>
                        <a:pt x="24" y="122"/>
                        <a:pt x="23" y="125"/>
                      </a:cubicBezTo>
                      <a:cubicBezTo>
                        <a:pt x="21" y="127"/>
                        <a:pt x="18" y="130"/>
                        <a:pt x="14" y="133"/>
                      </a:cubicBezTo>
                      <a:cubicBezTo>
                        <a:pt x="14" y="134"/>
                        <a:pt x="13" y="134"/>
                        <a:pt x="12" y="135"/>
                      </a:cubicBezTo>
                      <a:cubicBezTo>
                        <a:pt x="12" y="135"/>
                        <a:pt x="12" y="135"/>
                        <a:pt x="12" y="135"/>
                      </a:cubicBezTo>
                      <a:cubicBezTo>
                        <a:pt x="12" y="135"/>
                        <a:pt x="12" y="136"/>
                        <a:pt x="12" y="136"/>
                      </a:cubicBezTo>
                      <a:cubicBezTo>
                        <a:pt x="12" y="136"/>
                        <a:pt x="12" y="136"/>
                        <a:pt x="12" y="136"/>
                      </a:cubicBezTo>
                      <a:cubicBezTo>
                        <a:pt x="12" y="136"/>
                        <a:pt x="12" y="137"/>
                        <a:pt x="13" y="137"/>
                      </a:cubicBezTo>
                      <a:cubicBezTo>
                        <a:pt x="13" y="137"/>
                        <a:pt x="13" y="137"/>
                        <a:pt x="13" y="137"/>
                      </a:cubicBezTo>
                      <a:cubicBezTo>
                        <a:pt x="13" y="138"/>
                        <a:pt x="13" y="138"/>
                        <a:pt x="13" y="138"/>
                      </a:cubicBezTo>
                      <a:cubicBezTo>
                        <a:pt x="13" y="138"/>
                        <a:pt x="13" y="138"/>
                        <a:pt x="13" y="139"/>
                      </a:cubicBezTo>
                      <a:cubicBezTo>
                        <a:pt x="13" y="139"/>
                        <a:pt x="13" y="140"/>
                        <a:pt x="13" y="140"/>
                      </a:cubicBezTo>
                      <a:cubicBezTo>
                        <a:pt x="14" y="144"/>
                        <a:pt x="17" y="153"/>
                        <a:pt x="18" y="154"/>
                      </a:cubicBezTo>
                      <a:cubicBezTo>
                        <a:pt x="23" y="157"/>
                        <a:pt x="20" y="177"/>
                        <a:pt x="20" y="177"/>
                      </a:cubicBezTo>
                      <a:cubicBezTo>
                        <a:pt x="20" y="177"/>
                        <a:pt x="20" y="178"/>
                        <a:pt x="20" y="178"/>
                      </a:cubicBezTo>
                      <a:cubicBezTo>
                        <a:pt x="20" y="179"/>
                        <a:pt x="20" y="179"/>
                        <a:pt x="20" y="179"/>
                      </a:cubicBezTo>
                      <a:cubicBezTo>
                        <a:pt x="20" y="181"/>
                        <a:pt x="21" y="185"/>
                        <a:pt x="21" y="187"/>
                      </a:cubicBezTo>
                      <a:cubicBezTo>
                        <a:pt x="21" y="187"/>
                        <a:pt x="22" y="187"/>
                        <a:pt x="23" y="187"/>
                      </a:cubicBezTo>
                      <a:cubicBezTo>
                        <a:pt x="23" y="187"/>
                        <a:pt x="23" y="187"/>
                        <a:pt x="23" y="187"/>
                      </a:cubicBezTo>
                      <a:cubicBezTo>
                        <a:pt x="24" y="187"/>
                        <a:pt x="25" y="187"/>
                        <a:pt x="26" y="187"/>
                      </a:cubicBezTo>
                      <a:cubicBezTo>
                        <a:pt x="26" y="187"/>
                        <a:pt x="26" y="187"/>
                        <a:pt x="26" y="187"/>
                      </a:cubicBezTo>
                      <a:cubicBezTo>
                        <a:pt x="26" y="186"/>
                        <a:pt x="26" y="184"/>
                        <a:pt x="26" y="183"/>
                      </a:cubicBezTo>
                      <a:cubicBezTo>
                        <a:pt x="26" y="183"/>
                        <a:pt x="26" y="183"/>
                        <a:pt x="26" y="182"/>
                      </a:cubicBezTo>
                      <a:cubicBezTo>
                        <a:pt x="26" y="182"/>
                        <a:pt x="26" y="182"/>
                        <a:pt x="26" y="182"/>
                      </a:cubicBezTo>
                      <a:cubicBezTo>
                        <a:pt x="26" y="183"/>
                        <a:pt x="26" y="183"/>
                        <a:pt x="26" y="183"/>
                      </a:cubicBezTo>
                      <a:cubicBezTo>
                        <a:pt x="24" y="183"/>
                        <a:pt x="22" y="182"/>
                        <a:pt x="22" y="180"/>
                      </a:cubicBezTo>
                      <a:cubicBezTo>
                        <a:pt x="19" y="174"/>
                        <a:pt x="35" y="166"/>
                        <a:pt x="41" y="164"/>
                      </a:cubicBezTo>
                      <a:cubicBezTo>
                        <a:pt x="50" y="161"/>
                        <a:pt x="53" y="159"/>
                        <a:pt x="53" y="157"/>
                      </a:cubicBezTo>
                      <a:cubicBezTo>
                        <a:pt x="54" y="155"/>
                        <a:pt x="54" y="153"/>
                        <a:pt x="54" y="150"/>
                      </a:cubicBezTo>
                      <a:cubicBezTo>
                        <a:pt x="54" y="146"/>
                        <a:pt x="54" y="143"/>
                        <a:pt x="55" y="140"/>
                      </a:cubicBezTo>
                      <a:cubicBezTo>
                        <a:pt x="55" y="139"/>
                        <a:pt x="55" y="138"/>
                        <a:pt x="54" y="135"/>
                      </a:cubicBezTo>
                      <a:cubicBezTo>
                        <a:pt x="54" y="133"/>
                        <a:pt x="53" y="131"/>
                        <a:pt x="53" y="127"/>
                      </a:cubicBezTo>
                      <a:cubicBezTo>
                        <a:pt x="52" y="122"/>
                        <a:pt x="51" y="120"/>
                        <a:pt x="49" y="118"/>
                      </a:cubicBezTo>
                      <a:cubicBezTo>
                        <a:pt x="49" y="116"/>
                        <a:pt x="48" y="115"/>
                        <a:pt x="47" y="113"/>
                      </a:cubicBezTo>
                      <a:cubicBezTo>
                        <a:pt x="46" y="110"/>
                        <a:pt x="46" y="106"/>
                        <a:pt x="47" y="104"/>
                      </a:cubicBezTo>
                      <a:cubicBezTo>
                        <a:pt x="48" y="103"/>
                        <a:pt x="49" y="102"/>
                        <a:pt x="51" y="102"/>
                      </a:cubicBezTo>
                      <a:cubicBezTo>
                        <a:pt x="52" y="102"/>
                        <a:pt x="52" y="102"/>
                        <a:pt x="53" y="99"/>
                      </a:cubicBezTo>
                      <a:cubicBezTo>
                        <a:pt x="53" y="99"/>
                        <a:pt x="54" y="98"/>
                        <a:pt x="54" y="97"/>
                      </a:cubicBezTo>
                      <a:cubicBezTo>
                        <a:pt x="56" y="94"/>
                        <a:pt x="58" y="93"/>
                        <a:pt x="60" y="92"/>
                      </a:cubicBezTo>
                      <a:cubicBezTo>
                        <a:pt x="61" y="92"/>
                        <a:pt x="63" y="91"/>
                        <a:pt x="64" y="90"/>
                      </a:cubicBezTo>
                      <a:cubicBezTo>
                        <a:pt x="66" y="89"/>
                        <a:pt x="67" y="88"/>
                        <a:pt x="68" y="86"/>
                      </a:cubicBezTo>
                      <a:cubicBezTo>
                        <a:pt x="70" y="83"/>
                        <a:pt x="72" y="81"/>
                        <a:pt x="76" y="77"/>
                      </a:cubicBezTo>
                      <a:cubicBezTo>
                        <a:pt x="80" y="74"/>
                        <a:pt x="85" y="73"/>
                        <a:pt x="89" y="71"/>
                      </a:cubicBezTo>
                      <a:cubicBezTo>
                        <a:pt x="92" y="70"/>
                        <a:pt x="96" y="69"/>
                        <a:pt x="98" y="68"/>
                      </a:cubicBezTo>
                      <a:cubicBezTo>
                        <a:pt x="105" y="64"/>
                        <a:pt x="115" y="49"/>
                        <a:pt x="115" y="46"/>
                      </a:cubicBezTo>
                      <a:cubicBezTo>
                        <a:pt x="114" y="44"/>
                        <a:pt x="112" y="30"/>
                        <a:pt x="112" y="24"/>
                      </a:cubicBezTo>
                      <a:cubicBezTo>
                        <a:pt x="113" y="21"/>
                        <a:pt x="112" y="14"/>
                        <a:pt x="112" y="8"/>
                      </a:cubicBezTo>
                      <a:cubicBezTo>
                        <a:pt x="112" y="5"/>
                        <a:pt x="112" y="2"/>
                        <a:pt x="111" y="0"/>
                      </a:cubicBezTo>
                      <a:cubicBezTo>
                        <a:pt x="111" y="0"/>
                        <a:pt x="111" y="0"/>
                        <a:pt x="111" y="0"/>
                      </a:cubicBezTo>
                      <a:cubicBezTo>
                        <a:pt x="111" y="0"/>
                        <a:pt x="111" y="0"/>
                        <a:pt x="110" y="0"/>
                      </a:cubicBezTo>
                      <a:cubicBezTo>
                        <a:pt x="110" y="0"/>
                        <a:pt x="109" y="1"/>
                        <a:pt x="109" y="1"/>
                      </a:cubicBezTo>
                      <a:cubicBezTo>
                        <a:pt x="108" y="1"/>
                        <a:pt x="108" y="1"/>
                        <a:pt x="108" y="1"/>
                      </a:cubicBezTo>
                      <a:cubicBezTo>
                        <a:pt x="108" y="1"/>
                        <a:pt x="107" y="2"/>
                        <a:pt x="107" y="2"/>
                      </a:cubicBezTo>
                      <a:cubicBezTo>
                        <a:pt x="107" y="2"/>
                        <a:pt x="106" y="2"/>
                        <a:pt x="106" y="2"/>
                      </a:cubicBezTo>
                      <a:cubicBezTo>
                        <a:pt x="106" y="2"/>
                        <a:pt x="106" y="2"/>
                        <a:pt x="105" y="3"/>
                      </a:cubicBezTo>
                      <a:cubicBezTo>
                        <a:pt x="105" y="3"/>
                        <a:pt x="105" y="3"/>
                        <a:pt x="105" y="3"/>
                      </a:cubicBezTo>
                      <a:cubicBezTo>
                        <a:pt x="105" y="3"/>
                        <a:pt x="105" y="3"/>
                        <a:pt x="104" y="3"/>
                      </a:cubicBezTo>
                      <a:cubicBezTo>
                        <a:pt x="104" y="3"/>
                        <a:pt x="104" y="3"/>
                        <a:pt x="104" y="3"/>
                      </a:cubicBezTo>
                      <a:cubicBezTo>
                        <a:pt x="104" y="3"/>
                        <a:pt x="104" y="3"/>
                        <a:pt x="104" y="4"/>
                      </a:cubicBezTo>
                      <a:cubicBezTo>
                        <a:pt x="104" y="4"/>
                        <a:pt x="104" y="4"/>
                        <a:pt x="103" y="4"/>
                      </a:cubicBezTo>
                      <a:cubicBezTo>
                        <a:pt x="103" y="4"/>
                        <a:pt x="103" y="4"/>
                        <a:pt x="103" y="4"/>
                      </a:cubicBezTo>
                      <a:cubicBezTo>
                        <a:pt x="103" y="4"/>
                        <a:pt x="103" y="4"/>
                        <a:pt x="103" y="4"/>
                      </a:cubicBezTo>
                      <a:cubicBezTo>
                        <a:pt x="103" y="4"/>
                        <a:pt x="103" y="4"/>
                        <a:pt x="103" y="4"/>
                      </a:cubicBezTo>
                      <a:cubicBezTo>
                        <a:pt x="102" y="6"/>
                        <a:pt x="100" y="6"/>
                        <a:pt x="99" y="6"/>
                      </a:cubicBezTo>
                      <a:cubicBezTo>
                        <a:pt x="97" y="6"/>
                        <a:pt x="97" y="6"/>
                        <a:pt x="97" y="6"/>
                      </a:cubicBezTo>
                      <a:cubicBezTo>
                        <a:pt x="96" y="6"/>
                        <a:pt x="95" y="6"/>
                        <a:pt x="95" y="6"/>
                      </a:cubicBezTo>
                      <a:cubicBezTo>
                        <a:pt x="92" y="9"/>
                        <a:pt x="90" y="8"/>
                        <a:pt x="88" y="7"/>
                      </a:cubicBezTo>
                      <a:cubicBezTo>
                        <a:pt x="87" y="7"/>
                        <a:pt x="87" y="7"/>
                        <a:pt x="86" y="7"/>
                      </a:cubicBezTo>
                      <a:cubicBezTo>
                        <a:pt x="86" y="7"/>
                        <a:pt x="85" y="8"/>
                        <a:pt x="85" y="9"/>
                      </a:cubicBezTo>
                      <a:cubicBezTo>
                        <a:pt x="85" y="10"/>
                        <a:pt x="84" y="12"/>
                        <a:pt x="81" y="12"/>
                      </a:cubicBezTo>
                      <a:cubicBezTo>
                        <a:pt x="79" y="12"/>
                        <a:pt x="77" y="12"/>
                        <a:pt x="76" y="12"/>
                      </a:cubicBezTo>
                      <a:cubicBezTo>
                        <a:pt x="75" y="11"/>
                        <a:pt x="74" y="12"/>
                        <a:pt x="72" y="12"/>
                      </a:cubicBezTo>
                      <a:cubicBezTo>
                        <a:pt x="70" y="13"/>
                        <a:pt x="68" y="13"/>
                        <a:pt x="67" y="13"/>
                      </a:cubicBezTo>
                      <a:cubicBezTo>
                        <a:pt x="64" y="13"/>
                        <a:pt x="63" y="11"/>
                        <a:pt x="63" y="10"/>
                      </a:cubicBezTo>
                      <a:cubicBezTo>
                        <a:pt x="63" y="10"/>
                        <a:pt x="63" y="10"/>
                        <a:pt x="62" y="9"/>
                      </a:cubicBezTo>
                      <a:cubicBezTo>
                        <a:pt x="61" y="9"/>
                        <a:pt x="60" y="10"/>
                        <a:pt x="59" y="10"/>
                      </a:cubicBezTo>
                      <a:cubicBezTo>
                        <a:pt x="58" y="10"/>
                        <a:pt x="57" y="11"/>
                        <a:pt x="56" y="11"/>
                      </a:cubicBezTo>
                      <a:cubicBezTo>
                        <a:pt x="56" y="11"/>
                        <a:pt x="56" y="11"/>
                        <a:pt x="56" y="11"/>
                      </a:cubicBezTo>
                      <a:cubicBezTo>
                        <a:pt x="55" y="11"/>
                        <a:pt x="55" y="11"/>
                        <a:pt x="55" y="11"/>
                      </a:cubicBezTo>
                      <a:cubicBezTo>
                        <a:pt x="55" y="11"/>
                        <a:pt x="55" y="11"/>
                        <a:pt x="54" y="11"/>
                      </a:cubicBezTo>
                      <a:cubicBezTo>
                        <a:pt x="54" y="11"/>
                        <a:pt x="54" y="11"/>
                        <a:pt x="54" y="11"/>
                      </a:cubicBezTo>
                      <a:cubicBezTo>
                        <a:pt x="53" y="11"/>
                        <a:pt x="53" y="11"/>
                        <a:pt x="52" y="10"/>
                      </a:cubicBezTo>
                      <a:cubicBezTo>
                        <a:pt x="52" y="11"/>
                        <a:pt x="52" y="12"/>
                        <a:pt x="51" y="1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7" name="Freeform 1777">
                  <a:extLst>
                    <a:ext uri="{FF2B5EF4-FFF2-40B4-BE49-F238E27FC236}">
                      <a16:creationId xmlns:a16="http://schemas.microsoft.com/office/drawing/2014/main" id="{DA7B9B8D-593C-450B-B674-0440CB4012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4" y="3148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8" name="Freeform 1778">
                  <a:extLst>
                    <a:ext uri="{FF2B5EF4-FFF2-40B4-BE49-F238E27FC236}">
                      <a16:creationId xmlns:a16="http://schemas.microsoft.com/office/drawing/2014/main" id="{CE674CFA-A200-4846-98B8-4AA126015B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6" y="3148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49" name="Freeform 1779">
                  <a:extLst>
                    <a:ext uri="{FF2B5EF4-FFF2-40B4-BE49-F238E27FC236}">
                      <a16:creationId xmlns:a16="http://schemas.microsoft.com/office/drawing/2014/main" id="{8FC2277D-4FE3-4979-B368-0BFB025D17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2" y="3147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0" name="Freeform 1780">
                  <a:extLst>
                    <a:ext uri="{FF2B5EF4-FFF2-40B4-BE49-F238E27FC236}">
                      <a16:creationId xmlns:a16="http://schemas.microsoft.com/office/drawing/2014/main" id="{AF9CD149-BF13-4B54-A4DA-251C9C7E4E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9" y="3219"/>
                  <a:ext cx="2" cy="2"/>
                </a:xfrm>
                <a:custGeom>
                  <a:avLst/>
                  <a:gdLst>
                    <a:gd name="T0" fmla="*/ 0 w 2"/>
                    <a:gd name="T1" fmla="*/ 2 h 2"/>
                    <a:gd name="T2" fmla="*/ 2 w 2"/>
                    <a:gd name="T3" fmla="*/ 0 h 2"/>
                    <a:gd name="T4" fmla="*/ 0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0" y="2"/>
                      </a:moveTo>
                      <a:cubicBezTo>
                        <a:pt x="1" y="1"/>
                        <a:pt x="2" y="1"/>
                        <a:pt x="2" y="0"/>
                      </a:cubicBezTo>
                      <a:cubicBezTo>
                        <a:pt x="2" y="1"/>
                        <a:pt x="1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1" name="Freeform 1781">
                  <a:extLst>
                    <a:ext uri="{FF2B5EF4-FFF2-40B4-BE49-F238E27FC236}">
                      <a16:creationId xmlns:a16="http://schemas.microsoft.com/office/drawing/2014/main" id="{47A3AC12-C721-41C9-9B7C-4C988B2873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314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2" name="Freeform 1782">
                  <a:extLst>
                    <a:ext uri="{FF2B5EF4-FFF2-40B4-BE49-F238E27FC236}">
                      <a16:creationId xmlns:a16="http://schemas.microsoft.com/office/drawing/2014/main" id="{F94DE088-FA47-47E2-9BA8-6A2144A9BB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0" y="3149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3" name="Freeform 1783">
                  <a:extLst>
                    <a:ext uri="{FF2B5EF4-FFF2-40B4-BE49-F238E27FC236}">
                      <a16:creationId xmlns:a16="http://schemas.microsoft.com/office/drawing/2014/main" id="{A59D156B-E2A2-4AEB-807E-5B63CADDD0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2" y="315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4" name="Freeform 1784">
                  <a:extLst>
                    <a:ext uri="{FF2B5EF4-FFF2-40B4-BE49-F238E27FC236}">
                      <a16:creationId xmlns:a16="http://schemas.microsoft.com/office/drawing/2014/main" id="{2DE3AD02-933A-4C96-A247-D9B1BBD943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8" y="3148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5" name="Freeform 1785">
                  <a:extLst>
                    <a:ext uri="{FF2B5EF4-FFF2-40B4-BE49-F238E27FC236}">
                      <a16:creationId xmlns:a16="http://schemas.microsoft.com/office/drawing/2014/main" id="{B66F4632-6068-4331-8886-1915B08DC5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6" y="3262"/>
                  <a:ext cx="1" cy="8"/>
                </a:xfrm>
                <a:custGeom>
                  <a:avLst/>
                  <a:gdLst>
                    <a:gd name="T0" fmla="*/ 0 w 1"/>
                    <a:gd name="T1" fmla="*/ 2 h 9"/>
                    <a:gd name="T2" fmla="*/ 1 w 1"/>
                    <a:gd name="T3" fmla="*/ 9 h 9"/>
                    <a:gd name="T4" fmla="*/ 1 w 1"/>
                    <a:gd name="T5" fmla="*/ 9 h 9"/>
                    <a:gd name="T6" fmla="*/ 0 w 1"/>
                    <a:gd name="T7" fmla="*/ 1 h 9"/>
                    <a:gd name="T8" fmla="*/ 0 w 1"/>
                    <a:gd name="T9" fmla="*/ 0 h 9"/>
                    <a:gd name="T10" fmla="*/ 0 w 1"/>
                    <a:gd name="T11" fmla="*/ 1 h 9"/>
                    <a:gd name="T12" fmla="*/ 0 w 1"/>
                    <a:gd name="T13" fmla="*/ 2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" h="9">
                      <a:moveTo>
                        <a:pt x="0" y="2"/>
                      </a:moveTo>
                      <a:cubicBezTo>
                        <a:pt x="0" y="4"/>
                        <a:pt x="1" y="7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7"/>
                        <a:pt x="0" y="3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6" name="Freeform 1786">
                  <a:extLst>
                    <a:ext uri="{FF2B5EF4-FFF2-40B4-BE49-F238E27FC236}">
                      <a16:creationId xmlns:a16="http://schemas.microsoft.com/office/drawing/2014/main" id="{6C7184FF-AEF2-46B8-A495-E3ECEBC4C8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9" y="3270"/>
                  <a:ext cx="3" cy="0"/>
                </a:xfrm>
                <a:custGeom>
                  <a:avLst/>
                  <a:gdLst>
                    <a:gd name="T0" fmla="*/ 3 w 3"/>
                    <a:gd name="T1" fmla="*/ 0 w 3"/>
                    <a:gd name="T2" fmla="*/ 3 w 3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3">
                      <a:moveTo>
                        <a:pt x="3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7" name="Freeform 1787">
                  <a:extLst>
                    <a:ext uri="{FF2B5EF4-FFF2-40B4-BE49-F238E27FC236}">
                      <a16:creationId xmlns:a16="http://schemas.microsoft.com/office/drawing/2014/main" id="{55A58CAF-E8CA-445D-87C6-F066681AA2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0" y="3224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8" name="Freeform 1788">
                  <a:extLst>
                    <a:ext uri="{FF2B5EF4-FFF2-40B4-BE49-F238E27FC236}">
                      <a16:creationId xmlns:a16="http://schemas.microsoft.com/office/drawing/2014/main" id="{2618D3F4-B608-4EE3-9580-FB780C608F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9" y="3222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0"/>
                        <a:pt x="0" y="1"/>
                        <a:pt x="1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59" name="Freeform 1789">
                  <a:extLst>
                    <a:ext uri="{FF2B5EF4-FFF2-40B4-BE49-F238E27FC236}">
                      <a16:creationId xmlns:a16="http://schemas.microsoft.com/office/drawing/2014/main" id="{F5E3FB7C-2030-4C4D-862F-421E7B3055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0" y="3223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0" name="Freeform 1790">
                  <a:extLst>
                    <a:ext uri="{FF2B5EF4-FFF2-40B4-BE49-F238E27FC236}">
                      <a16:creationId xmlns:a16="http://schemas.microsoft.com/office/drawing/2014/main" id="{9B92115C-FC45-4658-BAB8-D674D822E3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6" y="3261"/>
                  <a:ext cx="0" cy="1"/>
                </a:xfrm>
                <a:custGeom>
                  <a:avLst/>
                  <a:gdLst>
                    <a:gd name="T0" fmla="*/ 1 h 1"/>
                    <a:gd name="T1" fmla="*/ 1 h 1"/>
                    <a:gd name="T2" fmla="*/ 1 h 1"/>
                    <a:gd name="T3" fmla="*/ 0 h 1"/>
                    <a:gd name="T4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1" name="Freeform 1791">
                  <a:extLst>
                    <a:ext uri="{FF2B5EF4-FFF2-40B4-BE49-F238E27FC236}">
                      <a16:creationId xmlns:a16="http://schemas.microsoft.com/office/drawing/2014/main" id="{EC2E8DF8-6D08-4161-8BD9-24D8ECEAE9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9" y="3221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2" name="Freeform 1792">
                  <a:extLst>
                    <a:ext uri="{FF2B5EF4-FFF2-40B4-BE49-F238E27FC236}">
                      <a16:creationId xmlns:a16="http://schemas.microsoft.com/office/drawing/2014/main" id="{7DD2992D-79E5-4257-962B-935435548C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7" y="3270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0" y="0"/>
                        <a:pt x="1" y="0"/>
                        <a:pt x="2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3" name="Freeform 1793">
                  <a:extLst>
                    <a:ext uri="{FF2B5EF4-FFF2-40B4-BE49-F238E27FC236}">
                      <a16:creationId xmlns:a16="http://schemas.microsoft.com/office/drawing/2014/main" id="{9589A30C-1502-4E58-9E7B-687F9F0C42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6" y="3262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1 h 2"/>
                    <a:gd name="T3" fmla="*/ 0 h 2"/>
                    <a:gd name="T4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4" name="Freeform 1794">
                  <a:extLst>
                    <a:ext uri="{FF2B5EF4-FFF2-40B4-BE49-F238E27FC236}">
                      <a16:creationId xmlns:a16="http://schemas.microsoft.com/office/drawing/2014/main" id="{08DE2E81-576F-4D4F-92CB-395E4F6BF6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7" y="327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5" name="Freeform 1795">
                  <a:extLst>
                    <a:ext uri="{FF2B5EF4-FFF2-40B4-BE49-F238E27FC236}">
                      <a16:creationId xmlns:a16="http://schemas.microsoft.com/office/drawing/2014/main" id="{90F7C017-4417-436B-990A-B32C4A152C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7" y="3129"/>
                  <a:ext cx="28" cy="9"/>
                </a:xfrm>
                <a:custGeom>
                  <a:avLst/>
                  <a:gdLst>
                    <a:gd name="T0" fmla="*/ 0 w 29"/>
                    <a:gd name="T1" fmla="*/ 10 h 10"/>
                    <a:gd name="T2" fmla="*/ 29 w 29"/>
                    <a:gd name="T3" fmla="*/ 0 h 10"/>
                    <a:gd name="T4" fmla="*/ 29 w 29"/>
                    <a:gd name="T5" fmla="*/ 0 h 10"/>
                    <a:gd name="T6" fmla="*/ 0 w 29"/>
                    <a:gd name="T7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9" h="10">
                      <a:moveTo>
                        <a:pt x="0" y="10"/>
                      </a:moveTo>
                      <a:cubicBezTo>
                        <a:pt x="11" y="6"/>
                        <a:pt x="26" y="1"/>
                        <a:pt x="29" y="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26" y="1"/>
                        <a:pt x="11" y="6"/>
                        <a:pt x="0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6" name="Freeform 1796">
                  <a:extLst>
                    <a:ext uri="{FF2B5EF4-FFF2-40B4-BE49-F238E27FC236}">
                      <a16:creationId xmlns:a16="http://schemas.microsoft.com/office/drawing/2014/main" id="{8283AB7C-ED36-40D5-8CAE-98531C543D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7" y="3138"/>
                  <a:ext cx="3" cy="9"/>
                </a:xfrm>
                <a:custGeom>
                  <a:avLst/>
                  <a:gdLst>
                    <a:gd name="T0" fmla="*/ 3 w 3"/>
                    <a:gd name="T1" fmla="*/ 9 h 9"/>
                    <a:gd name="T2" fmla="*/ 0 w 3"/>
                    <a:gd name="T3" fmla="*/ 0 h 9"/>
                    <a:gd name="T4" fmla="*/ 3 w 3"/>
                    <a:gd name="T5" fmla="*/ 9 h 9"/>
                    <a:gd name="T6" fmla="*/ 3 w 3"/>
                    <a:gd name="T7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9">
                      <a:moveTo>
                        <a:pt x="3" y="9"/>
                      </a:moveTo>
                      <a:lnTo>
                        <a:pt x="0" y="0"/>
                      </a:lnTo>
                      <a:lnTo>
                        <a:pt x="3" y="9"/>
                      </a:lnTo>
                      <a:lnTo>
                        <a:pt x="3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7" name="Freeform 1797">
                  <a:extLst>
                    <a:ext uri="{FF2B5EF4-FFF2-40B4-BE49-F238E27FC236}">
                      <a16:creationId xmlns:a16="http://schemas.microsoft.com/office/drawing/2014/main" id="{E95949C9-C363-4688-99FB-65BCA9E79C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0" y="2985"/>
                  <a:ext cx="113" cy="115"/>
                </a:xfrm>
                <a:custGeom>
                  <a:avLst/>
                  <a:gdLst>
                    <a:gd name="T0" fmla="*/ 45 w 118"/>
                    <a:gd name="T1" fmla="*/ 16 h 120"/>
                    <a:gd name="T2" fmla="*/ 25 w 118"/>
                    <a:gd name="T3" fmla="*/ 17 h 120"/>
                    <a:gd name="T4" fmla="*/ 21 w 118"/>
                    <a:gd name="T5" fmla="*/ 0 h 120"/>
                    <a:gd name="T6" fmla="*/ 13 w 118"/>
                    <a:gd name="T7" fmla="*/ 4 h 120"/>
                    <a:gd name="T8" fmla="*/ 14 w 118"/>
                    <a:gd name="T9" fmla="*/ 14 h 120"/>
                    <a:gd name="T10" fmla="*/ 11 w 118"/>
                    <a:gd name="T11" fmla="*/ 16 h 120"/>
                    <a:gd name="T12" fmla="*/ 11 w 118"/>
                    <a:gd name="T13" fmla="*/ 18 h 120"/>
                    <a:gd name="T14" fmla="*/ 14 w 118"/>
                    <a:gd name="T15" fmla="*/ 21 h 120"/>
                    <a:gd name="T16" fmla="*/ 3 w 118"/>
                    <a:gd name="T17" fmla="*/ 37 h 120"/>
                    <a:gd name="T18" fmla="*/ 2 w 118"/>
                    <a:gd name="T19" fmla="*/ 38 h 120"/>
                    <a:gd name="T20" fmla="*/ 0 w 118"/>
                    <a:gd name="T21" fmla="*/ 39 h 120"/>
                    <a:gd name="T22" fmla="*/ 13 w 118"/>
                    <a:gd name="T23" fmla="*/ 74 h 120"/>
                    <a:gd name="T24" fmla="*/ 16 w 118"/>
                    <a:gd name="T25" fmla="*/ 84 h 120"/>
                    <a:gd name="T26" fmla="*/ 19 w 118"/>
                    <a:gd name="T27" fmla="*/ 85 h 120"/>
                    <a:gd name="T28" fmla="*/ 41 w 118"/>
                    <a:gd name="T29" fmla="*/ 95 h 120"/>
                    <a:gd name="T30" fmla="*/ 44 w 118"/>
                    <a:gd name="T31" fmla="*/ 95 h 120"/>
                    <a:gd name="T32" fmla="*/ 47 w 118"/>
                    <a:gd name="T33" fmla="*/ 95 h 120"/>
                    <a:gd name="T34" fmla="*/ 52 w 118"/>
                    <a:gd name="T35" fmla="*/ 96 h 120"/>
                    <a:gd name="T36" fmla="*/ 59 w 118"/>
                    <a:gd name="T37" fmla="*/ 118 h 120"/>
                    <a:gd name="T38" fmla="*/ 61 w 118"/>
                    <a:gd name="T39" fmla="*/ 118 h 120"/>
                    <a:gd name="T40" fmla="*/ 63 w 118"/>
                    <a:gd name="T41" fmla="*/ 118 h 120"/>
                    <a:gd name="T42" fmla="*/ 69 w 118"/>
                    <a:gd name="T43" fmla="*/ 116 h 120"/>
                    <a:gd name="T44" fmla="*/ 72 w 118"/>
                    <a:gd name="T45" fmla="*/ 117 h 120"/>
                    <a:gd name="T46" fmla="*/ 74 w 118"/>
                    <a:gd name="T47" fmla="*/ 120 h 120"/>
                    <a:gd name="T48" fmla="*/ 88 w 118"/>
                    <a:gd name="T49" fmla="*/ 119 h 120"/>
                    <a:gd name="T50" fmla="*/ 96 w 118"/>
                    <a:gd name="T51" fmla="*/ 114 h 120"/>
                    <a:gd name="T52" fmla="*/ 104 w 118"/>
                    <a:gd name="T53" fmla="*/ 113 h 120"/>
                    <a:gd name="T54" fmla="*/ 107 w 118"/>
                    <a:gd name="T55" fmla="*/ 113 h 120"/>
                    <a:gd name="T56" fmla="*/ 107 w 118"/>
                    <a:gd name="T57" fmla="*/ 112 h 120"/>
                    <a:gd name="T58" fmla="*/ 107 w 118"/>
                    <a:gd name="T59" fmla="*/ 112 h 120"/>
                    <a:gd name="T60" fmla="*/ 108 w 118"/>
                    <a:gd name="T61" fmla="*/ 112 h 120"/>
                    <a:gd name="T62" fmla="*/ 108 w 118"/>
                    <a:gd name="T63" fmla="*/ 111 h 120"/>
                    <a:gd name="T64" fmla="*/ 109 w 118"/>
                    <a:gd name="T65" fmla="*/ 111 h 120"/>
                    <a:gd name="T66" fmla="*/ 110 w 118"/>
                    <a:gd name="T67" fmla="*/ 110 h 120"/>
                    <a:gd name="T68" fmla="*/ 112 w 118"/>
                    <a:gd name="T69" fmla="*/ 109 h 120"/>
                    <a:gd name="T70" fmla="*/ 114 w 118"/>
                    <a:gd name="T71" fmla="*/ 108 h 120"/>
                    <a:gd name="T72" fmla="*/ 116 w 118"/>
                    <a:gd name="T73" fmla="*/ 107 h 120"/>
                    <a:gd name="T74" fmla="*/ 118 w 118"/>
                    <a:gd name="T75" fmla="*/ 106 h 120"/>
                    <a:gd name="T76" fmla="*/ 108 w 118"/>
                    <a:gd name="T77" fmla="*/ 92 h 120"/>
                    <a:gd name="T78" fmla="*/ 106 w 118"/>
                    <a:gd name="T79" fmla="*/ 78 h 120"/>
                    <a:gd name="T80" fmla="*/ 108 w 118"/>
                    <a:gd name="T81" fmla="*/ 66 h 120"/>
                    <a:gd name="T82" fmla="*/ 106 w 118"/>
                    <a:gd name="T83" fmla="*/ 42 h 120"/>
                    <a:gd name="T84" fmla="*/ 101 w 118"/>
                    <a:gd name="T85" fmla="*/ 39 h 120"/>
                    <a:gd name="T86" fmla="*/ 97 w 118"/>
                    <a:gd name="T87" fmla="*/ 36 h 120"/>
                    <a:gd name="T88" fmla="*/ 92 w 118"/>
                    <a:gd name="T89" fmla="*/ 33 h 120"/>
                    <a:gd name="T90" fmla="*/ 90 w 118"/>
                    <a:gd name="T91" fmla="*/ 31 h 120"/>
                    <a:gd name="T92" fmla="*/ 87 w 118"/>
                    <a:gd name="T93" fmla="*/ 29 h 120"/>
                    <a:gd name="T94" fmla="*/ 43 w 118"/>
                    <a:gd name="T95" fmla="*/ 10 h 1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18" h="120">
                      <a:moveTo>
                        <a:pt x="43" y="10"/>
                      </a:moveTo>
                      <a:cubicBezTo>
                        <a:pt x="43" y="11"/>
                        <a:pt x="44" y="11"/>
                        <a:pt x="44" y="12"/>
                      </a:cubicBezTo>
                      <a:cubicBezTo>
                        <a:pt x="45" y="13"/>
                        <a:pt x="46" y="14"/>
                        <a:pt x="45" y="16"/>
                      </a:cubicBezTo>
                      <a:cubicBezTo>
                        <a:pt x="45" y="17"/>
                        <a:pt x="44" y="18"/>
                        <a:pt x="43" y="18"/>
                      </a:cubicBezTo>
                      <a:cubicBezTo>
                        <a:pt x="41" y="18"/>
                        <a:pt x="39" y="18"/>
                        <a:pt x="36" y="17"/>
                      </a:cubicBezTo>
                      <a:cubicBezTo>
                        <a:pt x="32" y="16"/>
                        <a:pt x="28" y="16"/>
                        <a:pt x="25" y="17"/>
                      </a:cubicBezTo>
                      <a:cubicBezTo>
                        <a:pt x="23" y="17"/>
                        <a:pt x="22" y="17"/>
                        <a:pt x="21" y="16"/>
                      </a:cubicBezTo>
                      <a:cubicBezTo>
                        <a:pt x="18" y="13"/>
                        <a:pt x="20" y="5"/>
                        <a:pt x="21" y="0"/>
                      </a:cubicBez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1"/>
                        <a:pt x="12" y="1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3" y="4"/>
                        <a:pt x="16" y="9"/>
                        <a:pt x="15" y="13"/>
                      </a:cubicBezTo>
                      <a:cubicBezTo>
                        <a:pt x="15" y="13"/>
                        <a:pt x="15" y="13"/>
                        <a:pt x="14" y="14"/>
                      </a:cubicBezTo>
                      <a:cubicBezTo>
                        <a:pt x="14" y="14"/>
                        <a:pt x="14" y="14"/>
                        <a:pt x="14" y="14"/>
                      </a:cubicBezTo>
                      <a:cubicBezTo>
                        <a:pt x="14" y="14"/>
                        <a:pt x="14" y="15"/>
                        <a:pt x="13" y="15"/>
                      </a:cubicBezTo>
                      <a:cubicBezTo>
                        <a:pt x="13" y="15"/>
                        <a:pt x="13" y="15"/>
                        <a:pt x="13" y="15"/>
                      </a:cubicBezTo>
                      <a:cubicBezTo>
                        <a:pt x="13" y="15"/>
                        <a:pt x="12" y="16"/>
                        <a:pt x="11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1" y="16"/>
                        <a:pt x="11" y="16"/>
                        <a:pt x="11" y="16"/>
                      </a:cubicBezTo>
                      <a:cubicBezTo>
                        <a:pt x="11" y="17"/>
                        <a:pt x="11" y="17"/>
                        <a:pt x="11" y="18"/>
                      </a:cubicBezTo>
                      <a:cubicBezTo>
                        <a:pt x="11" y="18"/>
                        <a:pt x="11" y="18"/>
                        <a:pt x="11" y="18"/>
                      </a:cubicBezTo>
                      <a:cubicBezTo>
                        <a:pt x="11" y="18"/>
                        <a:pt x="11" y="19"/>
                        <a:pt x="11" y="19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4" y="23"/>
                        <a:pt x="14" y="23"/>
                        <a:pt x="14" y="23"/>
                      </a:cubicBezTo>
                      <a:cubicBezTo>
                        <a:pt x="12" y="27"/>
                        <a:pt x="7" y="36"/>
                        <a:pt x="3" y="37"/>
                      </a:cubicBezTo>
                      <a:cubicBezTo>
                        <a:pt x="3" y="37"/>
                        <a:pt x="3" y="37"/>
                        <a:pt x="3" y="37"/>
                      </a:cubicBezTo>
                      <a:cubicBezTo>
                        <a:pt x="3" y="37"/>
                        <a:pt x="3" y="37"/>
                        <a:pt x="3" y="37"/>
                      </a:cubicBezTo>
                      <a:cubicBezTo>
                        <a:pt x="3" y="37"/>
                        <a:pt x="3" y="38"/>
                        <a:pt x="2" y="38"/>
                      </a:cubicBezTo>
                      <a:cubicBezTo>
                        <a:pt x="2" y="38"/>
                        <a:pt x="2" y="38"/>
                        <a:pt x="2" y="38"/>
                      </a:cubicBezTo>
                      <a:cubicBezTo>
                        <a:pt x="2" y="38"/>
                        <a:pt x="1" y="38"/>
                        <a:pt x="1" y="38"/>
                      </a:cubicBezTo>
                      <a:cubicBezTo>
                        <a:pt x="1" y="39"/>
                        <a:pt x="1" y="39"/>
                        <a:pt x="0" y="39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1" y="46"/>
                        <a:pt x="3" y="56"/>
                        <a:pt x="6" y="58"/>
                      </a:cubicBezTo>
                      <a:cubicBezTo>
                        <a:pt x="11" y="62"/>
                        <a:pt x="11" y="67"/>
                        <a:pt x="12" y="71"/>
                      </a:cubicBezTo>
                      <a:cubicBezTo>
                        <a:pt x="12" y="72"/>
                        <a:pt x="12" y="73"/>
                        <a:pt x="13" y="74"/>
                      </a:cubicBezTo>
                      <a:cubicBezTo>
                        <a:pt x="13" y="75"/>
                        <a:pt x="14" y="76"/>
                        <a:pt x="14" y="77"/>
                      </a:cubicBezTo>
                      <a:cubicBezTo>
                        <a:pt x="16" y="79"/>
                        <a:pt x="17" y="81"/>
                        <a:pt x="16" y="83"/>
                      </a:cubicBezTo>
                      <a:cubicBezTo>
                        <a:pt x="16" y="83"/>
                        <a:pt x="16" y="83"/>
                        <a:pt x="16" y="84"/>
                      </a:cubicBezTo>
                      <a:cubicBezTo>
                        <a:pt x="16" y="84"/>
                        <a:pt x="16" y="84"/>
                        <a:pt x="16" y="84"/>
                      </a:cubicBezTo>
                      <a:cubicBezTo>
                        <a:pt x="17" y="84"/>
                        <a:pt x="18" y="84"/>
                        <a:pt x="18" y="85"/>
                      </a:cubicBezTo>
                      <a:cubicBezTo>
                        <a:pt x="18" y="85"/>
                        <a:pt x="19" y="85"/>
                        <a:pt x="19" y="85"/>
                      </a:cubicBezTo>
                      <a:cubicBezTo>
                        <a:pt x="20" y="85"/>
                        <a:pt x="20" y="86"/>
                        <a:pt x="21" y="86"/>
                      </a:cubicBezTo>
                      <a:cubicBezTo>
                        <a:pt x="22" y="87"/>
                        <a:pt x="24" y="87"/>
                        <a:pt x="25" y="88"/>
                      </a:cubicBezTo>
                      <a:cubicBezTo>
                        <a:pt x="28" y="88"/>
                        <a:pt x="39" y="92"/>
                        <a:pt x="41" y="95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1" y="95"/>
                        <a:pt x="41" y="95"/>
                        <a:pt x="41" y="95"/>
                      </a:cubicBezTo>
                      <a:cubicBezTo>
                        <a:pt x="42" y="95"/>
                        <a:pt x="43" y="95"/>
                        <a:pt x="44" y="95"/>
                      </a:cubicBezTo>
                      <a:cubicBezTo>
                        <a:pt x="44" y="95"/>
                        <a:pt x="44" y="95"/>
                        <a:pt x="44" y="95"/>
                      </a:cubicBezTo>
                      <a:cubicBezTo>
                        <a:pt x="45" y="95"/>
                        <a:pt x="46" y="95"/>
                        <a:pt x="46" y="95"/>
                      </a:cubicBezTo>
                      <a:cubicBezTo>
                        <a:pt x="46" y="95"/>
                        <a:pt x="47" y="95"/>
                        <a:pt x="47" y="95"/>
                      </a:cubicBezTo>
                      <a:cubicBezTo>
                        <a:pt x="48" y="94"/>
                        <a:pt x="50" y="94"/>
                        <a:pt x="52" y="96"/>
                      </a:cubicBezTo>
                      <a:cubicBezTo>
                        <a:pt x="52" y="96"/>
                        <a:pt x="52" y="96"/>
                        <a:pt x="52" y="96"/>
                      </a:cubicBezTo>
                      <a:cubicBezTo>
                        <a:pt x="52" y="96"/>
                        <a:pt x="52" y="96"/>
                        <a:pt x="52" y="96"/>
                      </a:cubicBezTo>
                      <a:cubicBezTo>
                        <a:pt x="52" y="96"/>
                        <a:pt x="52" y="96"/>
                        <a:pt x="52" y="96"/>
                      </a:cubicBezTo>
                      <a:cubicBezTo>
                        <a:pt x="56" y="100"/>
                        <a:pt x="59" y="110"/>
                        <a:pt x="59" y="117"/>
                      </a:cubicBezTo>
                      <a:cubicBezTo>
                        <a:pt x="59" y="117"/>
                        <a:pt x="59" y="118"/>
                        <a:pt x="59" y="118"/>
                      </a:cubicBezTo>
                      <a:cubicBezTo>
                        <a:pt x="59" y="118"/>
                        <a:pt x="60" y="118"/>
                        <a:pt x="60" y="118"/>
                      </a:cubicBezTo>
                      <a:cubicBezTo>
                        <a:pt x="60" y="118"/>
                        <a:pt x="61" y="118"/>
                        <a:pt x="61" y="118"/>
                      </a:cubicBezTo>
                      <a:cubicBezTo>
                        <a:pt x="61" y="118"/>
                        <a:pt x="61" y="118"/>
                        <a:pt x="61" y="118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8"/>
                        <a:pt x="63" y="118"/>
                        <a:pt x="63" y="118"/>
                      </a:cubicBezTo>
                      <a:cubicBezTo>
                        <a:pt x="63" y="118"/>
                        <a:pt x="63" y="118"/>
                        <a:pt x="63" y="118"/>
                      </a:cubicBezTo>
                      <a:cubicBezTo>
                        <a:pt x="64" y="118"/>
                        <a:pt x="64" y="118"/>
                        <a:pt x="65" y="117"/>
                      </a:cubicBezTo>
                      <a:cubicBezTo>
                        <a:pt x="66" y="117"/>
                        <a:pt x="67" y="116"/>
                        <a:pt x="69" y="116"/>
                      </a:cubicBezTo>
                      <a:cubicBezTo>
                        <a:pt x="69" y="116"/>
                        <a:pt x="69" y="116"/>
                        <a:pt x="69" y="116"/>
                      </a:cubicBezTo>
                      <a:cubicBezTo>
                        <a:pt x="69" y="116"/>
                        <a:pt x="70" y="116"/>
                        <a:pt x="71" y="117"/>
                      </a:cubicBezTo>
                      <a:cubicBezTo>
                        <a:pt x="71" y="117"/>
                        <a:pt x="72" y="117"/>
                        <a:pt x="72" y="117"/>
                      </a:cubicBezTo>
                      <a:cubicBezTo>
                        <a:pt x="72" y="117"/>
                        <a:pt x="72" y="117"/>
                        <a:pt x="72" y="117"/>
                      </a:cubicBezTo>
                      <a:cubicBezTo>
                        <a:pt x="73" y="118"/>
                        <a:pt x="73" y="118"/>
                        <a:pt x="73" y="118"/>
                      </a:cubicBezTo>
                      <a:cubicBezTo>
                        <a:pt x="73" y="118"/>
                        <a:pt x="73" y="118"/>
                        <a:pt x="73" y="118"/>
                      </a:cubicBezTo>
                      <a:cubicBezTo>
                        <a:pt x="74" y="119"/>
                        <a:pt x="74" y="119"/>
                        <a:pt x="74" y="120"/>
                      </a:cubicBezTo>
                      <a:cubicBezTo>
                        <a:pt x="75" y="120"/>
                        <a:pt x="77" y="120"/>
                        <a:pt x="78" y="119"/>
                      </a:cubicBezTo>
                      <a:cubicBezTo>
                        <a:pt x="81" y="119"/>
                        <a:pt x="83" y="118"/>
                        <a:pt x="84" y="119"/>
                      </a:cubicBezTo>
                      <a:cubicBezTo>
                        <a:pt x="85" y="119"/>
                        <a:pt x="86" y="119"/>
                        <a:pt x="88" y="119"/>
                      </a:cubicBezTo>
                      <a:cubicBezTo>
                        <a:pt x="88" y="119"/>
                        <a:pt x="88" y="119"/>
                        <a:pt x="88" y="119"/>
                      </a:cubicBezTo>
                      <a:cubicBezTo>
                        <a:pt x="89" y="115"/>
                        <a:pt x="91" y="113"/>
                        <a:pt x="94" y="114"/>
                      </a:cubicBezTo>
                      <a:cubicBezTo>
                        <a:pt x="95" y="114"/>
                        <a:pt x="96" y="114"/>
                        <a:pt x="96" y="114"/>
                      </a:cubicBezTo>
                      <a:cubicBezTo>
                        <a:pt x="97" y="115"/>
                        <a:pt x="97" y="115"/>
                        <a:pt x="98" y="115"/>
                      </a:cubicBezTo>
                      <a:cubicBezTo>
                        <a:pt x="98" y="115"/>
                        <a:pt x="98" y="115"/>
                        <a:pt x="99" y="114"/>
                      </a:cubicBezTo>
                      <a:cubicBezTo>
                        <a:pt x="101" y="113"/>
                        <a:pt x="103" y="113"/>
                        <a:pt x="104" y="113"/>
                      </a:cubicBezTo>
                      <a:cubicBezTo>
                        <a:pt x="106" y="113"/>
                        <a:pt x="106" y="113"/>
                        <a:pt x="106" y="113"/>
                      </a:cubicBezTo>
                      <a:cubicBezTo>
                        <a:pt x="107" y="113"/>
                        <a:pt x="107" y="113"/>
                        <a:pt x="107" y="113"/>
                      </a:cubicBezTo>
                      <a:cubicBezTo>
                        <a:pt x="107" y="113"/>
                        <a:pt x="107" y="113"/>
                        <a:pt x="107" y="113"/>
                      </a:cubicBezTo>
                      <a:cubicBezTo>
                        <a:pt x="107" y="113"/>
                        <a:pt x="107" y="113"/>
                        <a:pt x="107" y="113"/>
                      </a:cubicBezTo>
                      <a:cubicBezTo>
                        <a:pt x="107" y="113"/>
                        <a:pt x="107" y="113"/>
                        <a:pt x="107" y="113"/>
                      </a:cubicBezTo>
                      <a:cubicBezTo>
                        <a:pt x="107" y="112"/>
                        <a:pt x="107" y="112"/>
                        <a:pt x="107" y="112"/>
                      </a:cubicBezTo>
                      <a:cubicBezTo>
                        <a:pt x="107" y="112"/>
                        <a:pt x="107" y="112"/>
                        <a:pt x="107" y="112"/>
                      </a:cubicBezTo>
                      <a:cubicBezTo>
                        <a:pt x="107" y="112"/>
                        <a:pt x="107" y="112"/>
                        <a:pt x="107" y="112"/>
                      </a:cubicBezTo>
                      <a:cubicBezTo>
                        <a:pt x="107" y="112"/>
                        <a:pt x="107" y="112"/>
                        <a:pt x="107" y="112"/>
                      </a:cubicBezTo>
                      <a:cubicBezTo>
                        <a:pt x="107" y="112"/>
                        <a:pt x="107" y="112"/>
                        <a:pt x="107" y="112"/>
                      </a:cubicBezTo>
                      <a:cubicBezTo>
                        <a:pt x="107" y="112"/>
                        <a:pt x="107" y="112"/>
                        <a:pt x="107" y="112"/>
                      </a:cubicBezTo>
                      <a:cubicBezTo>
                        <a:pt x="107" y="112"/>
                        <a:pt x="108" y="112"/>
                        <a:pt x="108" y="112"/>
                      </a:cubicBezTo>
                      <a:cubicBezTo>
                        <a:pt x="108" y="112"/>
                        <a:pt x="108" y="112"/>
                        <a:pt x="108" y="112"/>
                      </a:cubicBezTo>
                      <a:cubicBezTo>
                        <a:pt x="108" y="112"/>
                        <a:pt x="108" y="112"/>
                        <a:pt x="108" y="112"/>
                      </a:cubicBezTo>
                      <a:cubicBezTo>
                        <a:pt x="108" y="112"/>
                        <a:pt x="108" y="111"/>
                        <a:pt x="108" y="111"/>
                      </a:cubicBezTo>
                      <a:cubicBezTo>
                        <a:pt x="108" y="111"/>
                        <a:pt x="108" y="111"/>
                        <a:pt x="108" y="111"/>
                      </a:cubicBezTo>
                      <a:cubicBezTo>
                        <a:pt x="109" y="111"/>
                        <a:pt x="109" y="111"/>
                        <a:pt x="109" y="111"/>
                      </a:cubicBezTo>
                      <a:cubicBezTo>
                        <a:pt x="109" y="111"/>
                        <a:pt x="109" y="111"/>
                        <a:pt x="109" y="111"/>
                      </a:cubicBezTo>
                      <a:cubicBezTo>
                        <a:pt x="109" y="111"/>
                        <a:pt x="109" y="111"/>
                        <a:pt x="109" y="111"/>
                      </a:cubicBezTo>
                      <a:cubicBezTo>
                        <a:pt x="109" y="111"/>
                        <a:pt x="110" y="111"/>
                        <a:pt x="110" y="110"/>
                      </a:cubicBezTo>
                      <a:cubicBezTo>
                        <a:pt x="110" y="110"/>
                        <a:pt x="110" y="110"/>
                        <a:pt x="110" y="110"/>
                      </a:cubicBezTo>
                      <a:cubicBezTo>
                        <a:pt x="110" y="110"/>
                        <a:pt x="110" y="110"/>
                        <a:pt x="111" y="110"/>
                      </a:cubicBezTo>
                      <a:cubicBezTo>
                        <a:pt x="111" y="110"/>
                        <a:pt x="111" y="110"/>
                        <a:pt x="111" y="110"/>
                      </a:cubicBezTo>
                      <a:cubicBezTo>
                        <a:pt x="111" y="110"/>
                        <a:pt x="111" y="110"/>
                        <a:pt x="112" y="109"/>
                      </a:cubicBezTo>
                      <a:cubicBezTo>
                        <a:pt x="112" y="109"/>
                        <a:pt x="112" y="109"/>
                        <a:pt x="112" y="109"/>
                      </a:cubicBezTo>
                      <a:cubicBezTo>
                        <a:pt x="112" y="109"/>
                        <a:pt x="113" y="109"/>
                        <a:pt x="113" y="109"/>
                      </a:cubicBezTo>
                      <a:cubicBezTo>
                        <a:pt x="113" y="109"/>
                        <a:pt x="113" y="109"/>
                        <a:pt x="114" y="108"/>
                      </a:cubicBezTo>
                      <a:cubicBezTo>
                        <a:pt x="114" y="108"/>
                        <a:pt x="114" y="108"/>
                        <a:pt x="114" y="108"/>
                      </a:cubicBezTo>
                      <a:cubicBezTo>
                        <a:pt x="115" y="108"/>
                        <a:pt x="115" y="108"/>
                        <a:pt x="115" y="108"/>
                      </a:cubicBezTo>
                      <a:cubicBezTo>
                        <a:pt x="115" y="108"/>
                        <a:pt x="116" y="107"/>
                        <a:pt x="116" y="107"/>
                      </a:cubicBezTo>
                      <a:cubicBezTo>
                        <a:pt x="116" y="107"/>
                        <a:pt x="117" y="107"/>
                        <a:pt x="117" y="107"/>
                      </a:cubicBezTo>
                      <a:cubicBezTo>
                        <a:pt x="117" y="107"/>
                        <a:pt x="117" y="107"/>
                        <a:pt x="118" y="107"/>
                      </a:cubicBezTo>
                      <a:cubicBezTo>
                        <a:pt x="118" y="106"/>
                        <a:pt x="118" y="106"/>
                        <a:pt x="118" y="106"/>
                      </a:cubicBezTo>
                      <a:cubicBezTo>
                        <a:pt x="118" y="105"/>
                        <a:pt x="117" y="105"/>
                        <a:pt x="116" y="104"/>
                      </a:cubicBezTo>
                      <a:cubicBezTo>
                        <a:pt x="114" y="103"/>
                        <a:pt x="111" y="102"/>
                        <a:pt x="110" y="97"/>
                      </a:cubicBezTo>
                      <a:cubicBezTo>
                        <a:pt x="110" y="94"/>
                        <a:pt x="109" y="93"/>
                        <a:pt x="108" y="92"/>
                      </a:cubicBezTo>
                      <a:cubicBezTo>
                        <a:pt x="107" y="90"/>
                        <a:pt x="106" y="89"/>
                        <a:pt x="106" y="86"/>
                      </a:cubicBezTo>
                      <a:cubicBezTo>
                        <a:pt x="106" y="84"/>
                        <a:pt x="106" y="84"/>
                        <a:pt x="106" y="84"/>
                      </a:cubicBezTo>
                      <a:cubicBezTo>
                        <a:pt x="106" y="82"/>
                        <a:pt x="106" y="79"/>
                        <a:pt x="106" y="78"/>
                      </a:cubicBezTo>
                      <a:cubicBezTo>
                        <a:pt x="105" y="78"/>
                        <a:pt x="105" y="77"/>
                        <a:pt x="104" y="76"/>
                      </a:cubicBezTo>
                      <a:cubicBezTo>
                        <a:pt x="104" y="74"/>
                        <a:pt x="105" y="70"/>
                        <a:pt x="107" y="67"/>
                      </a:cubicBezTo>
                      <a:cubicBezTo>
                        <a:pt x="108" y="66"/>
                        <a:pt x="108" y="66"/>
                        <a:pt x="108" y="66"/>
                      </a:cubicBezTo>
                      <a:cubicBezTo>
                        <a:pt x="108" y="66"/>
                        <a:pt x="106" y="65"/>
                        <a:pt x="106" y="65"/>
                      </a:cubicBezTo>
                      <a:cubicBezTo>
                        <a:pt x="104" y="64"/>
                        <a:pt x="102" y="62"/>
                        <a:pt x="101" y="59"/>
                      </a:cubicBezTo>
                      <a:cubicBezTo>
                        <a:pt x="101" y="58"/>
                        <a:pt x="100" y="56"/>
                        <a:pt x="106" y="42"/>
                      </a:cubicBezTo>
                      <a:cubicBezTo>
                        <a:pt x="105" y="42"/>
                        <a:pt x="105" y="42"/>
                        <a:pt x="105" y="41"/>
                      </a:cubicBezTo>
                      <a:cubicBezTo>
                        <a:pt x="104" y="41"/>
                        <a:pt x="103" y="40"/>
                        <a:pt x="103" y="40"/>
                      </a:cubicBezTo>
                      <a:cubicBezTo>
                        <a:pt x="102" y="40"/>
                        <a:pt x="102" y="39"/>
                        <a:pt x="101" y="39"/>
                      </a:cubicBezTo>
                      <a:cubicBezTo>
                        <a:pt x="100" y="38"/>
                        <a:pt x="100" y="38"/>
                        <a:pt x="100" y="38"/>
                      </a:cubicBezTo>
                      <a:cubicBezTo>
                        <a:pt x="99" y="37"/>
                        <a:pt x="98" y="37"/>
                        <a:pt x="97" y="36"/>
                      </a:cubicBezTo>
                      <a:cubicBezTo>
                        <a:pt x="97" y="36"/>
                        <a:pt x="97" y="36"/>
                        <a:pt x="97" y="36"/>
                      </a:cubicBezTo>
                      <a:cubicBezTo>
                        <a:pt x="96" y="35"/>
                        <a:pt x="95" y="35"/>
                        <a:pt x="95" y="34"/>
                      </a:cubicBezTo>
                      <a:cubicBezTo>
                        <a:pt x="94" y="34"/>
                        <a:pt x="94" y="34"/>
                        <a:pt x="94" y="34"/>
                      </a:cubicBezTo>
                      <a:cubicBezTo>
                        <a:pt x="93" y="33"/>
                        <a:pt x="93" y="33"/>
                        <a:pt x="92" y="33"/>
                      </a:cubicBezTo>
                      <a:cubicBezTo>
                        <a:pt x="92" y="32"/>
                        <a:pt x="92" y="32"/>
                        <a:pt x="91" y="32"/>
                      </a:cubicBezTo>
                      <a:cubicBezTo>
                        <a:pt x="91" y="32"/>
                        <a:pt x="91" y="31"/>
                        <a:pt x="90" y="31"/>
                      </a:cubicBezTo>
                      <a:cubicBezTo>
                        <a:pt x="90" y="31"/>
                        <a:pt x="90" y="31"/>
                        <a:pt x="90" y="31"/>
                      </a:cubicBezTo>
                      <a:cubicBezTo>
                        <a:pt x="89" y="31"/>
                        <a:pt x="89" y="31"/>
                        <a:pt x="89" y="31"/>
                      </a:cubicBezTo>
                      <a:cubicBezTo>
                        <a:pt x="89" y="30"/>
                        <a:pt x="88" y="29"/>
                        <a:pt x="88" y="29"/>
                      </a:cubicBezTo>
                      <a:cubicBezTo>
                        <a:pt x="87" y="29"/>
                        <a:pt x="87" y="29"/>
                        <a:pt x="87" y="29"/>
                      </a:cubicBezTo>
                      <a:cubicBezTo>
                        <a:pt x="88" y="22"/>
                        <a:pt x="88" y="22"/>
                        <a:pt x="88" y="22"/>
                      </a:cubicBezTo>
                      <a:cubicBezTo>
                        <a:pt x="49" y="1"/>
                        <a:pt x="49" y="1"/>
                        <a:pt x="49" y="1"/>
                      </a:cubicBezTo>
                      <a:cubicBezTo>
                        <a:pt x="48" y="6"/>
                        <a:pt x="46" y="9"/>
                        <a:pt x="43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8" name="Freeform 1798">
                  <a:extLst>
                    <a:ext uri="{FF2B5EF4-FFF2-40B4-BE49-F238E27FC236}">
                      <a16:creationId xmlns:a16="http://schemas.microsoft.com/office/drawing/2014/main" id="{6C16C17E-0B47-4EA3-93D6-735205E55F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6" y="3066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0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1" y="0"/>
                        <a:pt x="2" y="0"/>
                        <a:pt x="2" y="1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69" name="Freeform 1799">
                  <a:extLst>
                    <a:ext uri="{FF2B5EF4-FFF2-40B4-BE49-F238E27FC236}">
                      <a16:creationId xmlns:a16="http://schemas.microsoft.com/office/drawing/2014/main" id="{F10A4EF1-08D2-49A2-BFE3-6EDB4E6F08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9" y="3067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0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1" y="0"/>
                        <a:pt x="1" y="1"/>
                        <a:pt x="2" y="1"/>
                      </a:cubicBezTo>
                      <a:cubicBezTo>
                        <a:pt x="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0" name="Freeform 1800">
                  <a:extLst>
                    <a:ext uri="{FF2B5EF4-FFF2-40B4-BE49-F238E27FC236}">
                      <a16:creationId xmlns:a16="http://schemas.microsoft.com/office/drawing/2014/main" id="{7D83D5CF-92F5-4683-8B59-38E0B049EC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4" y="2998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1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1" name="Freeform 1801">
                  <a:extLst>
                    <a:ext uri="{FF2B5EF4-FFF2-40B4-BE49-F238E27FC236}">
                      <a16:creationId xmlns:a16="http://schemas.microsoft.com/office/drawing/2014/main" id="{2FD5BC24-BBF0-46BC-A688-323B25D223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3000"/>
                  <a:ext cx="2" cy="1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2" y="0"/>
                        <a:pt x="1" y="1"/>
                        <a:pt x="0" y="1"/>
                      </a:cubicBezTo>
                      <a:cubicBezTo>
                        <a:pt x="1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2" name="Freeform 1802">
                  <a:extLst>
                    <a:ext uri="{FF2B5EF4-FFF2-40B4-BE49-F238E27FC236}">
                      <a16:creationId xmlns:a16="http://schemas.microsoft.com/office/drawing/2014/main" id="{65F33FCE-43F2-46DC-8261-C802AC0422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3" y="2999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1"/>
                        <a:pt x="0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3" name="Freeform 1803">
                  <a:extLst>
                    <a:ext uri="{FF2B5EF4-FFF2-40B4-BE49-F238E27FC236}">
                      <a16:creationId xmlns:a16="http://schemas.microsoft.com/office/drawing/2014/main" id="{6E86CC8D-30BE-4943-B7A3-06AACCE56F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5" y="3013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1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0"/>
                        <a:pt x="1" y="1"/>
                        <a:pt x="1" y="2"/>
                      </a:cubicBezTo>
                      <a:cubicBezTo>
                        <a:pt x="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4" name="Freeform 1804">
                  <a:extLst>
                    <a:ext uri="{FF2B5EF4-FFF2-40B4-BE49-F238E27FC236}">
                      <a16:creationId xmlns:a16="http://schemas.microsoft.com/office/drawing/2014/main" id="{653026B0-A133-43DE-84F9-9D91672171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7" y="301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5" name="Freeform 1805">
                  <a:extLst>
                    <a:ext uri="{FF2B5EF4-FFF2-40B4-BE49-F238E27FC236}">
                      <a16:creationId xmlns:a16="http://schemas.microsoft.com/office/drawing/2014/main" id="{3B4D6ACB-AF60-44EE-9183-4E9AB67DF6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3" y="302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6" name="Freeform 1806">
                  <a:extLst>
                    <a:ext uri="{FF2B5EF4-FFF2-40B4-BE49-F238E27FC236}">
                      <a16:creationId xmlns:a16="http://schemas.microsoft.com/office/drawing/2014/main" id="{A72F35B3-8B86-4EDF-BA9E-8135593B91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8" y="3016"/>
                  <a:ext cx="0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7" name="Freeform 1807">
                  <a:extLst>
                    <a:ext uri="{FF2B5EF4-FFF2-40B4-BE49-F238E27FC236}">
                      <a16:creationId xmlns:a16="http://schemas.microsoft.com/office/drawing/2014/main" id="{BD802E10-1C03-450A-976F-C3B82C632E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6" y="3022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1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8" name="Freeform 1808">
                  <a:extLst>
                    <a:ext uri="{FF2B5EF4-FFF2-40B4-BE49-F238E27FC236}">
                      <a16:creationId xmlns:a16="http://schemas.microsoft.com/office/drawing/2014/main" id="{19BC6CC1-B1EF-48B3-ABC5-CABAC04D6E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0" y="3018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79" name="Freeform 1809">
                  <a:extLst>
                    <a:ext uri="{FF2B5EF4-FFF2-40B4-BE49-F238E27FC236}">
                      <a16:creationId xmlns:a16="http://schemas.microsoft.com/office/drawing/2014/main" id="{EDB73931-AB0B-4E11-8459-714F9D0F0F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9" y="3024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0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0" y="0"/>
                        <a:pt x="1" y="1"/>
                        <a:pt x="2" y="1"/>
                      </a:cubicBezTo>
                      <a:cubicBezTo>
                        <a:pt x="1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0" name="Rectangle 1810">
                  <a:extLst>
                    <a:ext uri="{FF2B5EF4-FFF2-40B4-BE49-F238E27FC236}">
                      <a16:creationId xmlns:a16="http://schemas.microsoft.com/office/drawing/2014/main" id="{8F08F3E3-8673-4334-BD06-59758EC080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001" y="2985"/>
                  <a:ext cx="1" cy="1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1" name="Freeform 1811">
                  <a:extLst>
                    <a:ext uri="{FF2B5EF4-FFF2-40B4-BE49-F238E27FC236}">
                      <a16:creationId xmlns:a16="http://schemas.microsoft.com/office/drawing/2014/main" id="{164D13F2-951F-4EC9-AD8C-A0E41207E1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1" y="3022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2" name="Freeform 1812">
                  <a:extLst>
                    <a:ext uri="{FF2B5EF4-FFF2-40B4-BE49-F238E27FC236}">
                      <a16:creationId xmlns:a16="http://schemas.microsoft.com/office/drawing/2014/main" id="{6CD6C317-CBEC-40BC-B720-2B5D4D770A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2" y="3021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1"/>
                        <a:pt x="0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3" name="Freeform 1813">
                  <a:extLst>
                    <a:ext uri="{FF2B5EF4-FFF2-40B4-BE49-F238E27FC236}">
                      <a16:creationId xmlns:a16="http://schemas.microsoft.com/office/drawing/2014/main" id="{2B556A24-95ED-48F0-9979-A4498FAE6E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0" y="302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4" name="Freeform 1814">
                  <a:extLst>
                    <a:ext uri="{FF2B5EF4-FFF2-40B4-BE49-F238E27FC236}">
                      <a16:creationId xmlns:a16="http://schemas.microsoft.com/office/drawing/2014/main" id="{D802BE0C-FD44-4BD4-BA39-E6B775824F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83" y="302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5" name="Freeform 1815">
                  <a:extLst>
                    <a:ext uri="{FF2B5EF4-FFF2-40B4-BE49-F238E27FC236}">
                      <a16:creationId xmlns:a16="http://schemas.microsoft.com/office/drawing/2014/main" id="{19B06FE9-F208-4DC9-85CE-888FF008EA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3003"/>
                  <a:ext cx="0" cy="0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6" name="Freeform 1816">
                  <a:extLst>
                    <a:ext uri="{FF2B5EF4-FFF2-40B4-BE49-F238E27FC236}">
                      <a16:creationId xmlns:a16="http://schemas.microsoft.com/office/drawing/2014/main" id="{D34489F7-A54B-4467-A786-76857F9D7F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1" y="3001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7" name="Freeform 1817">
                  <a:extLst>
                    <a:ext uri="{FF2B5EF4-FFF2-40B4-BE49-F238E27FC236}">
                      <a16:creationId xmlns:a16="http://schemas.microsoft.com/office/drawing/2014/main" id="{6C3DA670-828A-4C3C-9401-C15D873D5B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4" y="309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8" name="Freeform 1818">
                  <a:extLst>
                    <a:ext uri="{FF2B5EF4-FFF2-40B4-BE49-F238E27FC236}">
                      <a16:creationId xmlns:a16="http://schemas.microsoft.com/office/drawing/2014/main" id="{FBD3D347-3BD2-44A6-8706-732778B81F1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5" y="309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89" name="Freeform 1819">
                  <a:extLst>
                    <a:ext uri="{FF2B5EF4-FFF2-40B4-BE49-F238E27FC236}">
                      <a16:creationId xmlns:a16="http://schemas.microsoft.com/office/drawing/2014/main" id="{F71E6854-4D46-410B-8DC6-A328837634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5" y="3091"/>
                  <a:ext cx="1" cy="0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0" name="Freeform 1820">
                  <a:extLst>
                    <a:ext uri="{FF2B5EF4-FFF2-40B4-BE49-F238E27FC236}">
                      <a16:creationId xmlns:a16="http://schemas.microsoft.com/office/drawing/2014/main" id="{A669231F-2035-489D-95D4-146150C845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4" y="309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1" name="Freeform 1821">
                  <a:extLst>
                    <a:ext uri="{FF2B5EF4-FFF2-40B4-BE49-F238E27FC236}">
                      <a16:creationId xmlns:a16="http://schemas.microsoft.com/office/drawing/2014/main" id="{0E6358BB-06D7-4CA1-B9D5-A219EFA314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2" y="3088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2" name="Freeform 1822">
                  <a:extLst>
                    <a:ext uri="{FF2B5EF4-FFF2-40B4-BE49-F238E27FC236}">
                      <a16:creationId xmlns:a16="http://schemas.microsoft.com/office/drawing/2014/main" id="{50708C6C-E6D6-440D-B57F-31F5F5A6A1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7" y="3097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3" name="Freeform 1823">
                  <a:extLst>
                    <a:ext uri="{FF2B5EF4-FFF2-40B4-BE49-F238E27FC236}">
                      <a16:creationId xmlns:a16="http://schemas.microsoft.com/office/drawing/2014/main" id="{066ED150-4F29-4D45-8788-350A77FE9B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9" y="3098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4" name="Freeform 1824">
                  <a:extLst>
                    <a:ext uri="{FF2B5EF4-FFF2-40B4-BE49-F238E27FC236}">
                      <a16:creationId xmlns:a16="http://schemas.microsoft.com/office/drawing/2014/main" id="{3DBCDEA2-04B1-48EF-9306-706F1DC30F5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8" y="3098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5" name="Freeform 1825">
                  <a:extLst>
                    <a:ext uri="{FF2B5EF4-FFF2-40B4-BE49-F238E27FC236}">
                      <a16:creationId xmlns:a16="http://schemas.microsoft.com/office/drawing/2014/main" id="{7F154144-2003-4E60-AF7F-523D728C0C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1" y="309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6" name="Freeform 1826">
                  <a:extLst>
                    <a:ext uri="{FF2B5EF4-FFF2-40B4-BE49-F238E27FC236}">
                      <a16:creationId xmlns:a16="http://schemas.microsoft.com/office/drawing/2014/main" id="{FAC2F781-D02A-4273-B0D0-B98A6475FF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3" y="3092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7" name="Freeform 1827">
                  <a:extLst>
                    <a:ext uri="{FF2B5EF4-FFF2-40B4-BE49-F238E27FC236}">
                      <a16:creationId xmlns:a16="http://schemas.microsoft.com/office/drawing/2014/main" id="{29DDC25D-0F09-4BAC-9B58-266A0D66433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3" y="309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8" name="Freeform 1828">
                  <a:extLst>
                    <a:ext uri="{FF2B5EF4-FFF2-40B4-BE49-F238E27FC236}">
                      <a16:creationId xmlns:a16="http://schemas.microsoft.com/office/drawing/2014/main" id="{70815FD3-6661-4055-A49C-FA4DB744F55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3" y="309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599" name="Freeform 1829">
                  <a:extLst>
                    <a:ext uri="{FF2B5EF4-FFF2-40B4-BE49-F238E27FC236}">
                      <a16:creationId xmlns:a16="http://schemas.microsoft.com/office/drawing/2014/main" id="{DDA6EA80-F568-4F6D-8250-EE0B463695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3" y="3092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00" name="Freeform 1830">
                  <a:extLst>
                    <a:ext uri="{FF2B5EF4-FFF2-40B4-BE49-F238E27FC236}">
                      <a16:creationId xmlns:a16="http://schemas.microsoft.com/office/drawing/2014/main" id="{4CA809A1-57E4-45F0-A04D-9A6DC291C9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0" y="3088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601" name="Freeform 1831">
                  <a:extLst>
                    <a:ext uri="{FF2B5EF4-FFF2-40B4-BE49-F238E27FC236}">
                      <a16:creationId xmlns:a16="http://schemas.microsoft.com/office/drawing/2014/main" id="{1C0AD267-B270-4EA9-A200-70EF611771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9" y="3097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</p:grpSp>
          <p:sp>
            <p:nvSpPr>
              <p:cNvPr id="381" name="Freeform 1833">
                <a:extLst>
                  <a:ext uri="{FF2B5EF4-FFF2-40B4-BE49-F238E27FC236}">
                    <a16:creationId xmlns:a16="http://schemas.microsoft.com/office/drawing/2014/main" id="{17863626-2014-481A-B549-278447D9E5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0" y="3098"/>
                <a:ext cx="5" cy="2"/>
              </a:xfrm>
              <a:custGeom>
                <a:avLst/>
                <a:gdLst>
                  <a:gd name="T0" fmla="*/ 0 w 5"/>
                  <a:gd name="T1" fmla="*/ 0 h 2"/>
                  <a:gd name="T2" fmla="*/ 1 w 5"/>
                  <a:gd name="T3" fmla="*/ 2 h 2"/>
                  <a:gd name="T4" fmla="*/ 5 w 5"/>
                  <a:gd name="T5" fmla="*/ 1 h 2"/>
                  <a:gd name="T6" fmla="*/ 1 w 5"/>
                  <a:gd name="T7" fmla="*/ 2 h 2"/>
                  <a:gd name="T8" fmla="*/ 0 w 5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1"/>
                      <a:pt x="1" y="1"/>
                      <a:pt x="1" y="2"/>
                    </a:cubicBezTo>
                    <a:cubicBezTo>
                      <a:pt x="2" y="2"/>
                      <a:pt x="4" y="2"/>
                      <a:pt x="5" y="1"/>
                    </a:cubicBezTo>
                    <a:cubicBezTo>
                      <a:pt x="4" y="2"/>
                      <a:pt x="2" y="2"/>
                      <a:pt x="1" y="2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82" name="Freeform 1834">
                <a:extLst>
                  <a:ext uri="{FF2B5EF4-FFF2-40B4-BE49-F238E27FC236}">
                    <a16:creationId xmlns:a16="http://schemas.microsoft.com/office/drawing/2014/main" id="{B4BA66BA-C5BC-4FE0-A59A-0DD6C2DD1B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0" y="308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83" name="Freeform 1835">
                <a:extLst>
                  <a:ext uri="{FF2B5EF4-FFF2-40B4-BE49-F238E27FC236}">
                    <a16:creationId xmlns:a16="http://schemas.microsoft.com/office/drawing/2014/main" id="{BFC68625-2FB9-4DAA-9791-96627DCD16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6" y="3096"/>
                <a:ext cx="2" cy="1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1 h 1"/>
                  <a:gd name="T4" fmla="*/ 0 w 2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1" y="0"/>
                      <a:pt x="2" y="1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84" name="Freeform 1836">
                <a:extLst>
                  <a:ext uri="{FF2B5EF4-FFF2-40B4-BE49-F238E27FC236}">
                    <a16:creationId xmlns:a16="http://schemas.microsoft.com/office/drawing/2014/main" id="{45A42606-8076-44FD-B49E-0B730A0E7F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6" y="3091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85" name="Freeform 1837">
                <a:extLst>
                  <a:ext uri="{FF2B5EF4-FFF2-40B4-BE49-F238E27FC236}">
                    <a16:creationId xmlns:a16="http://schemas.microsoft.com/office/drawing/2014/main" id="{42EF11E4-52A2-43F6-9A07-50D73F9592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8" y="3097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86" name="Freeform 1838">
                <a:extLst>
                  <a:ext uri="{FF2B5EF4-FFF2-40B4-BE49-F238E27FC236}">
                    <a16:creationId xmlns:a16="http://schemas.microsoft.com/office/drawing/2014/main" id="{855B2FA9-4B1E-41BF-B21B-0AEA4E0114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3" y="309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87" name="Freeform 1839">
                <a:extLst>
                  <a:ext uri="{FF2B5EF4-FFF2-40B4-BE49-F238E27FC236}">
                    <a16:creationId xmlns:a16="http://schemas.microsoft.com/office/drawing/2014/main" id="{7D22ADC8-F12C-4529-A8F6-3A2E65BEB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7" y="3090"/>
                <a:ext cx="1" cy="1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88" name="Freeform 1840">
                <a:extLst>
                  <a:ext uri="{FF2B5EF4-FFF2-40B4-BE49-F238E27FC236}">
                    <a16:creationId xmlns:a16="http://schemas.microsoft.com/office/drawing/2014/main" id="{5FCA0B0D-C484-4237-B54E-62119639B9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88" y="3090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89" name="Freeform 1841">
                <a:extLst>
                  <a:ext uri="{FF2B5EF4-FFF2-40B4-BE49-F238E27FC236}">
                    <a16:creationId xmlns:a16="http://schemas.microsoft.com/office/drawing/2014/main" id="{407D5029-91D8-41D6-B18A-79E636E192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5" y="3089"/>
                <a:ext cx="31" cy="67"/>
              </a:xfrm>
              <a:custGeom>
                <a:avLst/>
                <a:gdLst>
                  <a:gd name="T0" fmla="*/ 10 w 32"/>
                  <a:gd name="T1" fmla="*/ 2 h 70"/>
                  <a:gd name="T2" fmla="*/ 9 w 32"/>
                  <a:gd name="T3" fmla="*/ 2 h 70"/>
                  <a:gd name="T4" fmla="*/ 9 w 32"/>
                  <a:gd name="T5" fmla="*/ 2 h 70"/>
                  <a:gd name="T6" fmla="*/ 9 w 32"/>
                  <a:gd name="T7" fmla="*/ 2 h 70"/>
                  <a:gd name="T8" fmla="*/ 8 w 32"/>
                  <a:gd name="T9" fmla="*/ 3 h 70"/>
                  <a:gd name="T10" fmla="*/ 8 w 32"/>
                  <a:gd name="T11" fmla="*/ 3 h 70"/>
                  <a:gd name="T12" fmla="*/ 7 w 32"/>
                  <a:gd name="T13" fmla="*/ 3 h 70"/>
                  <a:gd name="T14" fmla="*/ 7 w 32"/>
                  <a:gd name="T15" fmla="*/ 3 h 70"/>
                  <a:gd name="T16" fmla="*/ 6 w 32"/>
                  <a:gd name="T17" fmla="*/ 3 h 70"/>
                  <a:gd name="T18" fmla="*/ 6 w 32"/>
                  <a:gd name="T19" fmla="*/ 19 h 70"/>
                  <a:gd name="T20" fmla="*/ 7 w 32"/>
                  <a:gd name="T21" fmla="*/ 22 h 70"/>
                  <a:gd name="T22" fmla="*/ 3 w 32"/>
                  <a:gd name="T23" fmla="*/ 24 h 70"/>
                  <a:gd name="T24" fmla="*/ 2 w 32"/>
                  <a:gd name="T25" fmla="*/ 24 h 70"/>
                  <a:gd name="T26" fmla="*/ 0 w 32"/>
                  <a:gd name="T27" fmla="*/ 35 h 70"/>
                  <a:gd name="T28" fmla="*/ 1 w 32"/>
                  <a:gd name="T29" fmla="*/ 37 h 70"/>
                  <a:gd name="T30" fmla="*/ 2 w 32"/>
                  <a:gd name="T31" fmla="*/ 38 h 70"/>
                  <a:gd name="T32" fmla="*/ 2 w 32"/>
                  <a:gd name="T33" fmla="*/ 38 h 70"/>
                  <a:gd name="T34" fmla="*/ 3 w 32"/>
                  <a:gd name="T35" fmla="*/ 39 h 70"/>
                  <a:gd name="T36" fmla="*/ 3 w 32"/>
                  <a:gd name="T37" fmla="*/ 39 h 70"/>
                  <a:gd name="T38" fmla="*/ 4 w 32"/>
                  <a:gd name="T39" fmla="*/ 40 h 70"/>
                  <a:gd name="T40" fmla="*/ 8 w 32"/>
                  <a:gd name="T41" fmla="*/ 43 h 70"/>
                  <a:gd name="T42" fmla="*/ 9 w 32"/>
                  <a:gd name="T43" fmla="*/ 43 h 70"/>
                  <a:gd name="T44" fmla="*/ 14 w 32"/>
                  <a:gd name="T45" fmla="*/ 42 h 70"/>
                  <a:gd name="T46" fmla="*/ 19 w 32"/>
                  <a:gd name="T47" fmla="*/ 46 h 70"/>
                  <a:gd name="T48" fmla="*/ 18 w 32"/>
                  <a:gd name="T49" fmla="*/ 56 h 70"/>
                  <a:gd name="T50" fmla="*/ 17 w 32"/>
                  <a:gd name="T51" fmla="*/ 60 h 70"/>
                  <a:gd name="T52" fmla="*/ 17 w 32"/>
                  <a:gd name="T53" fmla="*/ 61 h 70"/>
                  <a:gd name="T54" fmla="*/ 23 w 32"/>
                  <a:gd name="T55" fmla="*/ 70 h 70"/>
                  <a:gd name="T56" fmla="*/ 25 w 32"/>
                  <a:gd name="T57" fmla="*/ 63 h 70"/>
                  <a:gd name="T58" fmla="*/ 29 w 32"/>
                  <a:gd name="T59" fmla="*/ 61 h 70"/>
                  <a:gd name="T60" fmla="*/ 30 w 32"/>
                  <a:gd name="T61" fmla="*/ 57 h 70"/>
                  <a:gd name="T62" fmla="*/ 31 w 32"/>
                  <a:gd name="T63" fmla="*/ 50 h 70"/>
                  <a:gd name="T64" fmla="*/ 31 w 32"/>
                  <a:gd name="T65" fmla="*/ 47 h 70"/>
                  <a:gd name="T66" fmla="*/ 30 w 32"/>
                  <a:gd name="T67" fmla="*/ 46 h 70"/>
                  <a:gd name="T68" fmla="*/ 29 w 32"/>
                  <a:gd name="T69" fmla="*/ 45 h 70"/>
                  <a:gd name="T70" fmla="*/ 28 w 32"/>
                  <a:gd name="T71" fmla="*/ 44 h 70"/>
                  <a:gd name="T72" fmla="*/ 28 w 32"/>
                  <a:gd name="T73" fmla="*/ 44 h 70"/>
                  <a:gd name="T74" fmla="*/ 26 w 32"/>
                  <a:gd name="T75" fmla="*/ 43 h 70"/>
                  <a:gd name="T76" fmla="*/ 23 w 32"/>
                  <a:gd name="T77" fmla="*/ 44 h 70"/>
                  <a:gd name="T78" fmla="*/ 23 w 32"/>
                  <a:gd name="T79" fmla="*/ 44 h 70"/>
                  <a:gd name="T80" fmla="*/ 11 w 32"/>
                  <a:gd name="T81" fmla="*/ 24 h 70"/>
                  <a:gd name="T82" fmla="*/ 12 w 32"/>
                  <a:gd name="T83" fmla="*/ 14 h 70"/>
                  <a:gd name="T84" fmla="*/ 12 w 32"/>
                  <a:gd name="T85" fmla="*/ 4 h 70"/>
                  <a:gd name="T86" fmla="*/ 10 w 32"/>
                  <a:gd name="T87" fmla="*/ 0 h 70"/>
                  <a:gd name="T88" fmla="*/ 10 w 32"/>
                  <a:gd name="T89" fmla="*/ 0 h 70"/>
                  <a:gd name="T90" fmla="*/ 10 w 32"/>
                  <a:gd name="T91" fmla="*/ 1 h 70"/>
                  <a:gd name="T92" fmla="*/ 10 w 32"/>
                  <a:gd name="T93" fmla="*/ 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2" h="70">
                    <a:moveTo>
                      <a:pt x="10" y="2"/>
                    </a:move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6"/>
                      <a:pt x="5" y="18"/>
                      <a:pt x="6" y="19"/>
                    </a:cubicBezTo>
                    <a:cubicBezTo>
                      <a:pt x="7" y="21"/>
                      <a:pt x="7" y="22"/>
                      <a:pt x="7" y="22"/>
                    </a:cubicBezTo>
                    <a:cubicBezTo>
                      <a:pt x="6" y="24"/>
                      <a:pt x="5" y="24"/>
                      <a:pt x="3" y="24"/>
                    </a:cubicBezTo>
                    <a:cubicBezTo>
                      <a:pt x="3" y="24"/>
                      <a:pt x="2" y="24"/>
                      <a:pt x="2" y="24"/>
                    </a:cubicBezTo>
                    <a:cubicBezTo>
                      <a:pt x="2" y="27"/>
                      <a:pt x="2" y="33"/>
                      <a:pt x="0" y="35"/>
                    </a:cubicBezTo>
                    <a:cubicBezTo>
                      <a:pt x="0" y="36"/>
                      <a:pt x="1" y="36"/>
                      <a:pt x="1" y="37"/>
                    </a:cubicBezTo>
                    <a:cubicBezTo>
                      <a:pt x="1" y="37"/>
                      <a:pt x="1" y="38"/>
                      <a:pt x="2" y="38"/>
                    </a:cubicBezTo>
                    <a:cubicBezTo>
                      <a:pt x="2" y="38"/>
                      <a:pt x="2" y="38"/>
                      <a:pt x="2" y="38"/>
                    </a:cubicBezTo>
                    <a:cubicBezTo>
                      <a:pt x="2" y="38"/>
                      <a:pt x="2" y="38"/>
                      <a:pt x="3" y="39"/>
                    </a:cubicBezTo>
                    <a:cubicBezTo>
                      <a:pt x="3" y="39"/>
                      <a:pt x="3" y="39"/>
                      <a:pt x="3" y="39"/>
                    </a:cubicBezTo>
                    <a:cubicBezTo>
                      <a:pt x="3" y="39"/>
                      <a:pt x="4" y="40"/>
                      <a:pt x="4" y="40"/>
                    </a:cubicBezTo>
                    <a:cubicBezTo>
                      <a:pt x="5" y="41"/>
                      <a:pt x="7" y="43"/>
                      <a:pt x="8" y="43"/>
                    </a:cubicBezTo>
                    <a:cubicBezTo>
                      <a:pt x="8" y="43"/>
                      <a:pt x="9" y="43"/>
                      <a:pt x="9" y="43"/>
                    </a:cubicBezTo>
                    <a:cubicBezTo>
                      <a:pt x="10" y="42"/>
                      <a:pt x="12" y="42"/>
                      <a:pt x="14" y="42"/>
                    </a:cubicBezTo>
                    <a:cubicBezTo>
                      <a:pt x="17" y="42"/>
                      <a:pt x="18" y="43"/>
                      <a:pt x="19" y="46"/>
                    </a:cubicBezTo>
                    <a:cubicBezTo>
                      <a:pt x="20" y="49"/>
                      <a:pt x="19" y="53"/>
                      <a:pt x="18" y="56"/>
                    </a:cubicBezTo>
                    <a:cubicBezTo>
                      <a:pt x="17" y="58"/>
                      <a:pt x="17" y="60"/>
                      <a:pt x="17" y="60"/>
                    </a:cubicBezTo>
                    <a:cubicBezTo>
                      <a:pt x="17" y="61"/>
                      <a:pt x="17" y="61"/>
                      <a:pt x="17" y="61"/>
                    </a:cubicBezTo>
                    <a:cubicBezTo>
                      <a:pt x="18" y="63"/>
                      <a:pt x="20" y="67"/>
                      <a:pt x="23" y="70"/>
                    </a:cubicBezTo>
                    <a:cubicBezTo>
                      <a:pt x="22" y="67"/>
                      <a:pt x="23" y="65"/>
                      <a:pt x="25" y="63"/>
                    </a:cubicBezTo>
                    <a:cubicBezTo>
                      <a:pt x="26" y="61"/>
                      <a:pt x="28" y="61"/>
                      <a:pt x="29" y="61"/>
                    </a:cubicBezTo>
                    <a:cubicBezTo>
                      <a:pt x="30" y="61"/>
                      <a:pt x="31" y="61"/>
                      <a:pt x="30" y="57"/>
                    </a:cubicBezTo>
                    <a:cubicBezTo>
                      <a:pt x="30" y="53"/>
                      <a:pt x="31" y="51"/>
                      <a:pt x="31" y="50"/>
                    </a:cubicBezTo>
                    <a:cubicBezTo>
                      <a:pt x="32" y="48"/>
                      <a:pt x="32" y="48"/>
                      <a:pt x="31" y="47"/>
                    </a:cubicBezTo>
                    <a:cubicBezTo>
                      <a:pt x="30" y="47"/>
                      <a:pt x="30" y="46"/>
                      <a:pt x="30" y="46"/>
                    </a:cubicBezTo>
                    <a:cubicBezTo>
                      <a:pt x="29" y="46"/>
                      <a:pt x="29" y="46"/>
                      <a:pt x="29" y="45"/>
                    </a:cubicBezTo>
                    <a:cubicBezTo>
                      <a:pt x="29" y="45"/>
                      <a:pt x="29" y="45"/>
                      <a:pt x="28" y="44"/>
                    </a:cubicBezTo>
                    <a:cubicBezTo>
                      <a:pt x="28" y="44"/>
                      <a:pt x="28" y="44"/>
                      <a:pt x="28" y="44"/>
                    </a:cubicBezTo>
                    <a:cubicBezTo>
                      <a:pt x="27" y="44"/>
                      <a:pt x="27" y="43"/>
                      <a:pt x="26" y="43"/>
                    </a:cubicBezTo>
                    <a:cubicBezTo>
                      <a:pt x="25" y="43"/>
                      <a:pt x="25" y="44"/>
                      <a:pt x="23" y="44"/>
                    </a:cubicBezTo>
                    <a:cubicBezTo>
                      <a:pt x="23" y="44"/>
                      <a:pt x="23" y="44"/>
                      <a:pt x="23" y="44"/>
                    </a:cubicBezTo>
                    <a:cubicBezTo>
                      <a:pt x="18" y="44"/>
                      <a:pt x="12" y="31"/>
                      <a:pt x="11" y="24"/>
                    </a:cubicBezTo>
                    <a:cubicBezTo>
                      <a:pt x="10" y="20"/>
                      <a:pt x="11" y="17"/>
                      <a:pt x="12" y="14"/>
                    </a:cubicBezTo>
                    <a:cubicBezTo>
                      <a:pt x="13" y="11"/>
                      <a:pt x="14" y="8"/>
                      <a:pt x="12" y="4"/>
                    </a:cubicBezTo>
                    <a:cubicBezTo>
                      <a:pt x="11" y="3"/>
                      <a:pt x="11" y="1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2"/>
                      <a:pt x="10" y="2"/>
                      <a:pt x="10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0" name="Freeform 1842">
                <a:extLst>
                  <a:ext uri="{FF2B5EF4-FFF2-40B4-BE49-F238E27FC236}">
                    <a16:creationId xmlns:a16="http://schemas.microsoft.com/office/drawing/2014/main" id="{B452C0D9-0256-42F2-917F-2D3330F12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" y="3080"/>
                <a:ext cx="2" cy="4"/>
              </a:xfrm>
              <a:custGeom>
                <a:avLst/>
                <a:gdLst>
                  <a:gd name="T0" fmla="*/ 0 w 2"/>
                  <a:gd name="T1" fmla="*/ 0 h 4"/>
                  <a:gd name="T2" fmla="*/ 2 w 2"/>
                  <a:gd name="T3" fmla="*/ 4 h 4"/>
                  <a:gd name="T4" fmla="*/ 2 w 2"/>
                  <a:gd name="T5" fmla="*/ 4 h 4"/>
                  <a:gd name="T6" fmla="*/ 1 w 2"/>
                  <a:gd name="T7" fmla="*/ 0 h 4"/>
                  <a:gd name="T8" fmla="*/ 1 w 2"/>
                  <a:gd name="T9" fmla="*/ 0 h 4"/>
                  <a:gd name="T10" fmla="*/ 0 w 2"/>
                  <a:gd name="T11" fmla="*/ 0 h 4"/>
                  <a:gd name="T12" fmla="*/ 0 w 2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4">
                    <a:moveTo>
                      <a:pt x="0" y="0"/>
                    </a:moveTo>
                    <a:cubicBezTo>
                      <a:pt x="1" y="1"/>
                      <a:pt x="1" y="2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2"/>
                      <a:pt x="1" y="1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1" name="Freeform 1843">
                <a:extLst>
                  <a:ext uri="{FF2B5EF4-FFF2-40B4-BE49-F238E27FC236}">
                    <a16:creationId xmlns:a16="http://schemas.microsoft.com/office/drawing/2014/main" id="{E8C17DDE-70E2-476B-9D92-D5696E3A0E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3" y="3091"/>
                <a:ext cx="1" cy="0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2" name="Freeform 1844">
                <a:extLst>
                  <a:ext uri="{FF2B5EF4-FFF2-40B4-BE49-F238E27FC236}">
                    <a16:creationId xmlns:a16="http://schemas.microsoft.com/office/drawing/2014/main" id="{F222CEA6-B0C1-47F0-8747-8B88B67F96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4" y="3091"/>
                <a:ext cx="0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3" name="Freeform 1845">
                <a:extLst>
                  <a:ext uri="{FF2B5EF4-FFF2-40B4-BE49-F238E27FC236}">
                    <a16:creationId xmlns:a16="http://schemas.microsoft.com/office/drawing/2014/main" id="{698C6ACA-BE6F-4144-B873-F5438FB51A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4" y="3089"/>
                <a:ext cx="0" cy="1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4" name="Freeform 1846">
                <a:extLst>
                  <a:ext uri="{FF2B5EF4-FFF2-40B4-BE49-F238E27FC236}">
                    <a16:creationId xmlns:a16="http://schemas.microsoft.com/office/drawing/2014/main" id="{D8AE5D0E-66B7-4EA6-B16C-6A898C6A1D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" y="3080"/>
                <a:ext cx="2" cy="4"/>
              </a:xfrm>
              <a:custGeom>
                <a:avLst/>
                <a:gdLst>
                  <a:gd name="T0" fmla="*/ 2 w 2"/>
                  <a:gd name="T1" fmla="*/ 4 h 4"/>
                  <a:gd name="T2" fmla="*/ 0 w 2"/>
                  <a:gd name="T3" fmla="*/ 0 h 4"/>
                  <a:gd name="T4" fmla="*/ 2 w 2"/>
                  <a:gd name="T5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4">
                    <a:moveTo>
                      <a:pt x="2" y="4"/>
                    </a:moveTo>
                    <a:cubicBezTo>
                      <a:pt x="1" y="2"/>
                      <a:pt x="1" y="1"/>
                      <a:pt x="0" y="0"/>
                    </a:cubicBezTo>
                    <a:cubicBezTo>
                      <a:pt x="1" y="1"/>
                      <a:pt x="1" y="2"/>
                      <a:pt x="2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5" name="Freeform 1847">
                <a:extLst>
                  <a:ext uri="{FF2B5EF4-FFF2-40B4-BE49-F238E27FC236}">
                    <a16:creationId xmlns:a16="http://schemas.microsoft.com/office/drawing/2014/main" id="{DB83E84F-A6EB-4C29-9DB4-4A85C400A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2" y="3091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6" name="Freeform 1848">
                <a:extLst>
                  <a:ext uri="{FF2B5EF4-FFF2-40B4-BE49-F238E27FC236}">
                    <a16:creationId xmlns:a16="http://schemas.microsoft.com/office/drawing/2014/main" id="{D1654749-D46E-4CE8-86AB-2AF909A6F7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4" y="3133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1"/>
                      <a:pt x="1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7" name="Freeform 1849">
                <a:extLst>
                  <a:ext uri="{FF2B5EF4-FFF2-40B4-BE49-F238E27FC236}">
                    <a16:creationId xmlns:a16="http://schemas.microsoft.com/office/drawing/2014/main" id="{CB2EA80B-D60D-44E8-AD57-E758EEB1B7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7" y="3125"/>
                <a:ext cx="1" cy="1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8" name="Freeform 1850">
                <a:extLst>
                  <a:ext uri="{FF2B5EF4-FFF2-40B4-BE49-F238E27FC236}">
                    <a16:creationId xmlns:a16="http://schemas.microsoft.com/office/drawing/2014/main" id="{9A115831-BBC7-41FB-AE43-C772D25D0E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2" y="3131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9" name="Freeform 1851">
                <a:extLst>
                  <a:ext uri="{FF2B5EF4-FFF2-40B4-BE49-F238E27FC236}">
                    <a16:creationId xmlns:a16="http://schemas.microsoft.com/office/drawing/2014/main" id="{6B281CB6-EB8B-4D68-9C66-157383CDF5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8" y="3126"/>
                <a:ext cx="1" cy="1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00" name="Freeform 1852">
                <a:extLst>
                  <a:ext uri="{FF2B5EF4-FFF2-40B4-BE49-F238E27FC236}">
                    <a16:creationId xmlns:a16="http://schemas.microsoft.com/office/drawing/2014/main" id="{EF30B1E6-438D-4612-B134-E857693735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40" y="3130"/>
                <a:ext cx="2" cy="1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0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1"/>
                      <a:pt x="2" y="1"/>
                    </a:cubicBezTo>
                    <a:cubicBezTo>
                      <a:pt x="1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01" name="Freeform 1853">
                <a:extLst>
                  <a:ext uri="{FF2B5EF4-FFF2-40B4-BE49-F238E27FC236}">
                    <a16:creationId xmlns:a16="http://schemas.microsoft.com/office/drawing/2014/main" id="{BF9B4343-A5F3-4D1B-9337-FCDBE3CB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3" y="30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</p:grpSp>
        <p:grpSp>
          <p:nvGrpSpPr>
            <p:cNvPr id="10" name="Group 1856">
              <a:extLst>
                <a:ext uri="{FF2B5EF4-FFF2-40B4-BE49-F238E27FC236}">
                  <a16:creationId xmlns:a16="http://schemas.microsoft.com/office/drawing/2014/main" id="{E30C6CB9-ABA1-49A9-8B9B-D1128D1C1A2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075678" y="3952218"/>
              <a:ext cx="1004960" cy="1792395"/>
              <a:chOff x="1928" y="1721"/>
              <a:chExt cx="507" cy="812"/>
            </a:xfrm>
            <a:solidFill>
              <a:schemeClr val="tx2"/>
            </a:solidFill>
          </p:grpSpPr>
          <p:grpSp>
            <p:nvGrpSpPr>
              <p:cNvPr id="129" name="Group 2057">
                <a:extLst>
                  <a:ext uri="{FF2B5EF4-FFF2-40B4-BE49-F238E27FC236}">
                    <a16:creationId xmlns:a16="http://schemas.microsoft.com/office/drawing/2014/main" id="{D8926A87-CB71-4C36-AF03-B098F24C478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928" y="1721"/>
                <a:ext cx="507" cy="812"/>
                <a:chOff x="1928" y="1721"/>
                <a:chExt cx="507" cy="812"/>
              </a:xfrm>
              <a:grpFill/>
            </p:grpSpPr>
            <p:sp>
              <p:nvSpPr>
                <p:cNvPr id="178" name="Freeform 1857">
                  <a:extLst>
                    <a:ext uri="{FF2B5EF4-FFF2-40B4-BE49-F238E27FC236}">
                      <a16:creationId xmlns:a16="http://schemas.microsoft.com/office/drawing/2014/main" id="{9D0BB30E-5FF8-4549-98EC-59116504F6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0" y="1800"/>
                  <a:ext cx="425" cy="434"/>
                </a:xfrm>
                <a:custGeom>
                  <a:avLst/>
                  <a:gdLst>
                    <a:gd name="T0" fmla="*/ 216 w 444"/>
                    <a:gd name="T1" fmla="*/ 30 h 453"/>
                    <a:gd name="T2" fmla="*/ 200 w 444"/>
                    <a:gd name="T3" fmla="*/ 39 h 453"/>
                    <a:gd name="T4" fmla="*/ 195 w 444"/>
                    <a:gd name="T5" fmla="*/ 38 h 453"/>
                    <a:gd name="T6" fmla="*/ 178 w 444"/>
                    <a:gd name="T7" fmla="*/ 43 h 453"/>
                    <a:gd name="T8" fmla="*/ 160 w 444"/>
                    <a:gd name="T9" fmla="*/ 13 h 453"/>
                    <a:gd name="T10" fmla="*/ 153 w 444"/>
                    <a:gd name="T11" fmla="*/ 1 h 453"/>
                    <a:gd name="T12" fmla="*/ 151 w 444"/>
                    <a:gd name="T13" fmla="*/ 5 h 453"/>
                    <a:gd name="T14" fmla="*/ 119 w 444"/>
                    <a:gd name="T15" fmla="*/ 15 h 453"/>
                    <a:gd name="T16" fmla="*/ 113 w 444"/>
                    <a:gd name="T17" fmla="*/ 28 h 453"/>
                    <a:gd name="T18" fmla="*/ 103 w 444"/>
                    <a:gd name="T19" fmla="*/ 45 h 453"/>
                    <a:gd name="T20" fmla="*/ 88 w 444"/>
                    <a:gd name="T21" fmla="*/ 51 h 453"/>
                    <a:gd name="T22" fmla="*/ 82 w 444"/>
                    <a:gd name="T23" fmla="*/ 50 h 453"/>
                    <a:gd name="T24" fmla="*/ 72 w 444"/>
                    <a:gd name="T25" fmla="*/ 38 h 453"/>
                    <a:gd name="T26" fmla="*/ 53 w 444"/>
                    <a:gd name="T27" fmla="*/ 40 h 453"/>
                    <a:gd name="T28" fmla="*/ 45 w 444"/>
                    <a:gd name="T29" fmla="*/ 54 h 453"/>
                    <a:gd name="T30" fmla="*/ 46 w 444"/>
                    <a:gd name="T31" fmla="*/ 107 h 453"/>
                    <a:gd name="T32" fmla="*/ 35 w 444"/>
                    <a:gd name="T33" fmla="*/ 107 h 453"/>
                    <a:gd name="T34" fmla="*/ 8 w 444"/>
                    <a:gd name="T35" fmla="*/ 128 h 453"/>
                    <a:gd name="T36" fmla="*/ 4 w 444"/>
                    <a:gd name="T37" fmla="*/ 150 h 453"/>
                    <a:gd name="T38" fmla="*/ 18 w 444"/>
                    <a:gd name="T39" fmla="*/ 170 h 453"/>
                    <a:gd name="T40" fmla="*/ 38 w 444"/>
                    <a:gd name="T41" fmla="*/ 182 h 453"/>
                    <a:gd name="T42" fmla="*/ 50 w 444"/>
                    <a:gd name="T43" fmla="*/ 181 h 453"/>
                    <a:gd name="T44" fmla="*/ 71 w 444"/>
                    <a:gd name="T45" fmla="*/ 175 h 453"/>
                    <a:gd name="T46" fmla="*/ 98 w 444"/>
                    <a:gd name="T47" fmla="*/ 172 h 453"/>
                    <a:gd name="T48" fmla="*/ 121 w 444"/>
                    <a:gd name="T49" fmla="*/ 201 h 453"/>
                    <a:gd name="T50" fmla="*/ 142 w 444"/>
                    <a:gd name="T51" fmla="*/ 211 h 453"/>
                    <a:gd name="T52" fmla="*/ 155 w 444"/>
                    <a:gd name="T53" fmla="*/ 234 h 453"/>
                    <a:gd name="T54" fmla="*/ 184 w 444"/>
                    <a:gd name="T55" fmla="*/ 271 h 453"/>
                    <a:gd name="T56" fmla="*/ 182 w 444"/>
                    <a:gd name="T57" fmla="*/ 283 h 453"/>
                    <a:gd name="T58" fmla="*/ 182 w 444"/>
                    <a:gd name="T59" fmla="*/ 286 h 453"/>
                    <a:gd name="T60" fmla="*/ 182 w 444"/>
                    <a:gd name="T61" fmla="*/ 310 h 453"/>
                    <a:gd name="T62" fmla="*/ 210 w 444"/>
                    <a:gd name="T63" fmla="*/ 334 h 453"/>
                    <a:gd name="T64" fmla="*/ 220 w 444"/>
                    <a:gd name="T65" fmla="*/ 352 h 453"/>
                    <a:gd name="T66" fmla="*/ 193 w 444"/>
                    <a:gd name="T67" fmla="*/ 406 h 453"/>
                    <a:gd name="T68" fmla="*/ 191 w 444"/>
                    <a:gd name="T69" fmla="*/ 409 h 453"/>
                    <a:gd name="T70" fmla="*/ 223 w 444"/>
                    <a:gd name="T71" fmla="*/ 430 h 453"/>
                    <a:gd name="T72" fmla="*/ 230 w 444"/>
                    <a:gd name="T73" fmla="*/ 448 h 453"/>
                    <a:gd name="T74" fmla="*/ 242 w 444"/>
                    <a:gd name="T75" fmla="*/ 437 h 453"/>
                    <a:gd name="T76" fmla="*/ 268 w 444"/>
                    <a:gd name="T77" fmla="*/ 407 h 453"/>
                    <a:gd name="T78" fmla="*/ 290 w 444"/>
                    <a:gd name="T79" fmla="*/ 349 h 453"/>
                    <a:gd name="T80" fmla="*/ 338 w 444"/>
                    <a:gd name="T81" fmla="*/ 320 h 453"/>
                    <a:gd name="T82" fmla="*/ 377 w 444"/>
                    <a:gd name="T83" fmla="*/ 296 h 453"/>
                    <a:gd name="T84" fmla="*/ 391 w 444"/>
                    <a:gd name="T85" fmla="*/ 262 h 453"/>
                    <a:gd name="T86" fmla="*/ 397 w 444"/>
                    <a:gd name="T87" fmla="*/ 206 h 453"/>
                    <a:gd name="T88" fmla="*/ 414 w 444"/>
                    <a:gd name="T89" fmla="*/ 185 h 453"/>
                    <a:gd name="T90" fmla="*/ 432 w 444"/>
                    <a:gd name="T91" fmla="*/ 118 h 453"/>
                    <a:gd name="T92" fmla="*/ 353 w 444"/>
                    <a:gd name="T93" fmla="*/ 90 h 453"/>
                    <a:gd name="T94" fmla="*/ 308 w 444"/>
                    <a:gd name="T95" fmla="*/ 68 h 453"/>
                    <a:gd name="T96" fmla="*/ 279 w 444"/>
                    <a:gd name="T97" fmla="*/ 83 h 453"/>
                    <a:gd name="T98" fmla="*/ 260 w 444"/>
                    <a:gd name="T99" fmla="*/ 69 h 453"/>
                    <a:gd name="T100" fmla="*/ 262 w 444"/>
                    <a:gd name="T101" fmla="*/ 33 h 453"/>
                    <a:gd name="T102" fmla="*/ 251 w 444"/>
                    <a:gd name="T103" fmla="*/ 17 h 453"/>
                    <a:gd name="T104" fmla="*/ 246 w 444"/>
                    <a:gd name="T105" fmla="*/ 25 h 453"/>
                    <a:gd name="T106" fmla="*/ 228 w 444"/>
                    <a:gd name="T107" fmla="*/ 36 h 453"/>
                    <a:gd name="T108" fmla="*/ 222 w 444"/>
                    <a:gd name="T109" fmla="*/ 35 h 4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444" h="453">
                      <a:moveTo>
                        <a:pt x="220" y="34"/>
                      </a:moveTo>
                      <a:cubicBezTo>
                        <a:pt x="218" y="33"/>
                        <a:pt x="218" y="33"/>
                        <a:pt x="218" y="33"/>
                      </a:cubicBezTo>
                      <a:cubicBezTo>
                        <a:pt x="218" y="32"/>
                        <a:pt x="218" y="32"/>
                        <a:pt x="218" y="32"/>
                      </a:cubicBezTo>
                      <a:cubicBezTo>
                        <a:pt x="217" y="31"/>
                        <a:pt x="217" y="31"/>
                        <a:pt x="217" y="31"/>
                      </a:cubicBezTo>
                      <a:cubicBezTo>
                        <a:pt x="217" y="31"/>
                        <a:pt x="217" y="31"/>
                        <a:pt x="217" y="31"/>
                      </a:cubicBezTo>
                      <a:cubicBezTo>
                        <a:pt x="217" y="31"/>
                        <a:pt x="217" y="31"/>
                        <a:pt x="217" y="31"/>
                      </a:cubicBezTo>
                      <a:cubicBezTo>
                        <a:pt x="217" y="31"/>
                        <a:pt x="217" y="31"/>
                        <a:pt x="216" y="30"/>
                      </a:cubicBezTo>
                      <a:cubicBezTo>
                        <a:pt x="216" y="30"/>
                        <a:pt x="216" y="30"/>
                        <a:pt x="216" y="30"/>
                      </a:cubicBezTo>
                      <a:cubicBezTo>
                        <a:pt x="215" y="30"/>
                        <a:pt x="213" y="31"/>
                        <a:pt x="212" y="31"/>
                      </a:cubicBezTo>
                      <a:cubicBezTo>
                        <a:pt x="210" y="31"/>
                        <a:pt x="208" y="31"/>
                        <a:pt x="206" y="31"/>
                      </a:cubicBezTo>
                      <a:cubicBezTo>
                        <a:pt x="206" y="31"/>
                        <a:pt x="206" y="31"/>
                        <a:pt x="206" y="31"/>
                      </a:cubicBezTo>
                      <a:cubicBezTo>
                        <a:pt x="205" y="32"/>
                        <a:pt x="205" y="32"/>
                        <a:pt x="205" y="33"/>
                      </a:cubicBezTo>
                      <a:cubicBezTo>
                        <a:pt x="205" y="35"/>
                        <a:pt x="205" y="37"/>
                        <a:pt x="202" y="38"/>
                      </a:cubicBezTo>
                      <a:cubicBezTo>
                        <a:pt x="202" y="39"/>
                        <a:pt x="201" y="39"/>
                        <a:pt x="200" y="39"/>
                      </a:cubicBezTo>
                      <a:cubicBezTo>
                        <a:pt x="200" y="39"/>
                        <a:pt x="200" y="39"/>
                        <a:pt x="200" y="39"/>
                      </a:cubicBezTo>
                      <a:cubicBezTo>
                        <a:pt x="200" y="39"/>
                        <a:pt x="200" y="39"/>
                        <a:pt x="200" y="39"/>
                      </a:cubicBezTo>
                      <a:cubicBezTo>
                        <a:pt x="200" y="39"/>
                        <a:pt x="200" y="39"/>
                        <a:pt x="200" y="39"/>
                      </a:cubicBezTo>
                      <a:cubicBezTo>
                        <a:pt x="195" y="38"/>
                        <a:pt x="195" y="38"/>
                        <a:pt x="195" y="38"/>
                      </a:cubicBezTo>
                      <a:cubicBezTo>
                        <a:pt x="195" y="38"/>
                        <a:pt x="195" y="38"/>
                        <a:pt x="195" y="38"/>
                      </a:cubicBezTo>
                      <a:cubicBezTo>
                        <a:pt x="195" y="38"/>
                        <a:pt x="195" y="38"/>
                        <a:pt x="195" y="38"/>
                      </a:cubicBezTo>
                      <a:cubicBezTo>
                        <a:pt x="195" y="38"/>
                        <a:pt x="195" y="38"/>
                        <a:pt x="195" y="38"/>
                      </a:cubicBezTo>
                      <a:cubicBezTo>
                        <a:pt x="194" y="38"/>
                        <a:pt x="194" y="38"/>
                        <a:pt x="193" y="38"/>
                      </a:cubicBezTo>
                      <a:cubicBezTo>
                        <a:pt x="193" y="37"/>
                        <a:pt x="193" y="37"/>
                        <a:pt x="192" y="37"/>
                      </a:cubicBezTo>
                      <a:cubicBezTo>
                        <a:pt x="191" y="37"/>
                        <a:pt x="190" y="37"/>
                        <a:pt x="189" y="37"/>
                      </a:cubicBezTo>
                      <a:cubicBezTo>
                        <a:pt x="188" y="39"/>
                        <a:pt x="187" y="39"/>
                        <a:pt x="186" y="40"/>
                      </a:cubicBezTo>
                      <a:cubicBezTo>
                        <a:pt x="186" y="40"/>
                        <a:pt x="185" y="40"/>
                        <a:pt x="185" y="40"/>
                      </a:cubicBezTo>
                      <a:cubicBezTo>
                        <a:pt x="184" y="40"/>
                        <a:pt x="184" y="40"/>
                        <a:pt x="184" y="40"/>
                      </a:cubicBezTo>
                      <a:cubicBezTo>
                        <a:pt x="183" y="42"/>
                        <a:pt x="180" y="42"/>
                        <a:pt x="178" y="43"/>
                      </a:cubicBezTo>
                      <a:cubicBezTo>
                        <a:pt x="177" y="43"/>
                        <a:pt x="176" y="43"/>
                        <a:pt x="176" y="43"/>
                      </a:cubicBezTo>
                      <a:cubicBezTo>
                        <a:pt x="175" y="44"/>
                        <a:pt x="174" y="45"/>
                        <a:pt x="172" y="45"/>
                      </a:cubicBezTo>
                      <a:cubicBezTo>
                        <a:pt x="171" y="45"/>
                        <a:pt x="171" y="45"/>
                        <a:pt x="171" y="45"/>
                      </a:cubicBezTo>
                      <a:cubicBezTo>
                        <a:pt x="168" y="44"/>
                        <a:pt x="165" y="43"/>
                        <a:pt x="161" y="39"/>
                      </a:cubicBezTo>
                      <a:cubicBezTo>
                        <a:pt x="157" y="34"/>
                        <a:pt x="156" y="27"/>
                        <a:pt x="156" y="23"/>
                      </a:cubicBezTo>
                      <a:cubicBezTo>
                        <a:pt x="156" y="21"/>
                        <a:pt x="157" y="17"/>
                        <a:pt x="159" y="16"/>
                      </a:cubicBezTo>
                      <a:cubicBezTo>
                        <a:pt x="160" y="15"/>
                        <a:pt x="160" y="14"/>
                        <a:pt x="160" y="13"/>
                      </a:cubicBezTo>
                      <a:cubicBezTo>
                        <a:pt x="160" y="12"/>
                        <a:pt x="160" y="10"/>
                        <a:pt x="158" y="10"/>
                      </a:cubicBezTo>
                      <a:cubicBezTo>
                        <a:pt x="155" y="9"/>
                        <a:pt x="155" y="6"/>
                        <a:pt x="155" y="3"/>
                      </a:cubicBezTo>
                      <a:cubicBezTo>
                        <a:pt x="155" y="1"/>
                        <a:pt x="155" y="1"/>
                        <a:pt x="154" y="1"/>
                      </a:cubicBezTo>
                      <a:cubicBezTo>
                        <a:pt x="154" y="0"/>
                        <a:pt x="154" y="0"/>
                        <a:pt x="153" y="1"/>
                      </a:cubicBezTo>
                      <a:cubicBezTo>
                        <a:pt x="153" y="1"/>
                        <a:pt x="153" y="1"/>
                        <a:pt x="153" y="1"/>
                      </a:cubicBezTo>
                      <a:cubicBezTo>
                        <a:pt x="153" y="1"/>
                        <a:pt x="153" y="1"/>
                        <a:pt x="153" y="1"/>
                      </a:cubicBezTo>
                      <a:cubicBezTo>
                        <a:pt x="153" y="1"/>
                        <a:pt x="153" y="1"/>
                        <a:pt x="153" y="1"/>
                      </a:cubicBezTo>
                      <a:cubicBezTo>
                        <a:pt x="153" y="1"/>
                        <a:pt x="153" y="1"/>
                        <a:pt x="153" y="1"/>
                      </a:cubicBezTo>
                      <a:cubicBezTo>
                        <a:pt x="152" y="1"/>
                        <a:pt x="152" y="2"/>
                        <a:pt x="152" y="2"/>
                      </a:cubicBezTo>
                      <a:cubicBezTo>
                        <a:pt x="152" y="2"/>
                        <a:pt x="152" y="2"/>
                        <a:pt x="152" y="2"/>
                      </a:cubicBezTo>
                      <a:cubicBezTo>
                        <a:pt x="152" y="3"/>
                        <a:pt x="152" y="3"/>
                        <a:pt x="152" y="3"/>
                      </a:cubicBezTo>
                      <a:cubicBezTo>
                        <a:pt x="151" y="3"/>
                        <a:pt x="151" y="4"/>
                        <a:pt x="151" y="5"/>
                      </a:cubicBezTo>
                      <a:cubicBezTo>
                        <a:pt x="151" y="5"/>
                        <a:pt x="151" y="5"/>
                        <a:pt x="151" y="5"/>
                      </a:cubicBezTo>
                      <a:cubicBezTo>
                        <a:pt x="151" y="5"/>
                        <a:pt x="151" y="5"/>
                        <a:pt x="151" y="5"/>
                      </a:cubicBezTo>
                      <a:cubicBezTo>
                        <a:pt x="150" y="6"/>
                        <a:pt x="149" y="6"/>
                        <a:pt x="148" y="7"/>
                      </a:cubicBezTo>
                      <a:cubicBezTo>
                        <a:pt x="147" y="7"/>
                        <a:pt x="146" y="8"/>
                        <a:pt x="144" y="9"/>
                      </a:cubicBezTo>
                      <a:cubicBezTo>
                        <a:pt x="140" y="11"/>
                        <a:pt x="136" y="13"/>
                        <a:pt x="133" y="12"/>
                      </a:cubicBezTo>
                      <a:cubicBezTo>
                        <a:pt x="133" y="12"/>
                        <a:pt x="132" y="12"/>
                        <a:pt x="132" y="12"/>
                      </a:cubicBezTo>
                      <a:cubicBezTo>
                        <a:pt x="130" y="12"/>
                        <a:pt x="128" y="13"/>
                        <a:pt x="128" y="15"/>
                      </a:cubicBezTo>
                      <a:cubicBezTo>
                        <a:pt x="128" y="18"/>
                        <a:pt x="126" y="19"/>
                        <a:pt x="124" y="19"/>
                      </a:cubicBezTo>
                      <a:cubicBezTo>
                        <a:pt x="122" y="19"/>
                        <a:pt x="120" y="17"/>
                        <a:pt x="119" y="15"/>
                      </a:cubicBezTo>
                      <a:cubicBezTo>
                        <a:pt x="119" y="15"/>
                        <a:pt x="117" y="14"/>
                        <a:pt x="116" y="14"/>
                      </a:cubicBezTo>
                      <a:cubicBezTo>
                        <a:pt x="114" y="14"/>
                        <a:pt x="111" y="14"/>
                        <a:pt x="110" y="12"/>
                      </a:cubicBezTo>
                      <a:cubicBezTo>
                        <a:pt x="110" y="12"/>
                        <a:pt x="109" y="12"/>
                        <a:pt x="107" y="12"/>
                      </a:cubicBezTo>
                      <a:cubicBezTo>
                        <a:pt x="110" y="15"/>
                        <a:pt x="110" y="18"/>
                        <a:pt x="110" y="21"/>
                      </a:cubicBezTo>
                      <a:cubicBezTo>
                        <a:pt x="110" y="22"/>
                        <a:pt x="111" y="22"/>
                        <a:pt x="111" y="23"/>
                      </a:cubicBezTo>
                      <a:cubicBezTo>
                        <a:pt x="112" y="24"/>
                        <a:pt x="113" y="25"/>
                        <a:pt x="113" y="28"/>
                      </a:cubicBezTo>
                      <a:cubicBezTo>
                        <a:pt x="113" y="28"/>
                        <a:pt x="113" y="28"/>
                        <a:pt x="113" y="28"/>
                      </a:cubicBezTo>
                      <a:cubicBezTo>
                        <a:pt x="114" y="28"/>
                        <a:pt x="114" y="28"/>
                        <a:pt x="114" y="28"/>
                      </a:cubicBezTo>
                      <a:cubicBezTo>
                        <a:pt x="115" y="28"/>
                        <a:pt x="116" y="27"/>
                        <a:pt x="117" y="27"/>
                      </a:cubicBezTo>
                      <a:cubicBezTo>
                        <a:pt x="119" y="27"/>
                        <a:pt x="121" y="29"/>
                        <a:pt x="121" y="31"/>
                      </a:cubicBezTo>
                      <a:cubicBezTo>
                        <a:pt x="121" y="33"/>
                        <a:pt x="119" y="35"/>
                        <a:pt x="116" y="36"/>
                      </a:cubicBezTo>
                      <a:cubicBezTo>
                        <a:pt x="113" y="37"/>
                        <a:pt x="112" y="38"/>
                        <a:pt x="111" y="41"/>
                      </a:cubicBezTo>
                      <a:cubicBezTo>
                        <a:pt x="110" y="44"/>
                        <a:pt x="108" y="44"/>
                        <a:pt x="106" y="44"/>
                      </a:cubicBezTo>
                      <a:cubicBezTo>
                        <a:pt x="105" y="44"/>
                        <a:pt x="104" y="45"/>
                        <a:pt x="103" y="45"/>
                      </a:cubicBezTo>
                      <a:cubicBezTo>
                        <a:pt x="103" y="46"/>
                        <a:pt x="103" y="46"/>
                        <a:pt x="103" y="46"/>
                      </a:cubicBezTo>
                      <a:cubicBezTo>
                        <a:pt x="100" y="48"/>
                        <a:pt x="98" y="50"/>
                        <a:pt x="95" y="50"/>
                      </a:cubicBezTo>
                      <a:cubicBezTo>
                        <a:pt x="95" y="50"/>
                        <a:pt x="94" y="50"/>
                        <a:pt x="93" y="50"/>
                      </a:cubicBezTo>
                      <a:cubicBezTo>
                        <a:pt x="93" y="49"/>
                        <a:pt x="92" y="49"/>
                        <a:pt x="92" y="49"/>
                      </a:cubicBezTo>
                      <a:cubicBezTo>
                        <a:pt x="92" y="49"/>
                        <a:pt x="90" y="50"/>
                        <a:pt x="89" y="51"/>
                      </a:cubicBezTo>
                      <a:cubicBezTo>
                        <a:pt x="89" y="51"/>
                        <a:pt x="88" y="51"/>
                        <a:pt x="88" y="51"/>
                      </a:cubicBezTo>
                      <a:cubicBezTo>
                        <a:pt x="88" y="51"/>
                        <a:pt x="88" y="51"/>
                        <a:pt x="88" y="51"/>
                      </a:cubicBezTo>
                      <a:cubicBezTo>
                        <a:pt x="87" y="51"/>
                        <a:pt x="87" y="51"/>
                        <a:pt x="86" y="51"/>
                      </a:cubicBezTo>
                      <a:cubicBezTo>
                        <a:pt x="86" y="51"/>
                        <a:pt x="86" y="51"/>
                        <a:pt x="86" y="51"/>
                      </a:cubicBezTo>
                      <a:cubicBezTo>
                        <a:pt x="86" y="51"/>
                        <a:pt x="86" y="51"/>
                        <a:pt x="86" y="51"/>
                      </a:cubicBezTo>
                      <a:cubicBezTo>
                        <a:pt x="86" y="52"/>
                        <a:pt x="85" y="51"/>
                        <a:pt x="84" y="51"/>
                      </a:cubicBezTo>
                      <a:cubicBezTo>
                        <a:pt x="84" y="51"/>
                        <a:pt x="84" y="51"/>
                        <a:pt x="84" y="51"/>
                      </a:cubicBezTo>
                      <a:cubicBezTo>
                        <a:pt x="83" y="50"/>
                        <a:pt x="83" y="50"/>
                        <a:pt x="83" y="50"/>
                      </a:cubicBezTo>
                      <a:cubicBezTo>
                        <a:pt x="83" y="50"/>
                        <a:pt x="83" y="50"/>
                        <a:pt x="82" y="50"/>
                      </a:cubicBezTo>
                      <a:cubicBezTo>
                        <a:pt x="82" y="50"/>
                        <a:pt x="82" y="49"/>
                        <a:pt x="81" y="49"/>
                      </a:cubicBezTo>
                      <a:cubicBezTo>
                        <a:pt x="81" y="49"/>
                        <a:pt x="81" y="49"/>
                        <a:pt x="81" y="49"/>
                      </a:cubicBezTo>
                      <a:cubicBezTo>
                        <a:pt x="80" y="48"/>
                        <a:pt x="80" y="48"/>
                        <a:pt x="80" y="48"/>
                      </a:cubicBezTo>
                      <a:cubicBezTo>
                        <a:pt x="79" y="47"/>
                        <a:pt x="78" y="45"/>
                        <a:pt x="76" y="43"/>
                      </a:cubicBezTo>
                      <a:cubicBezTo>
                        <a:pt x="76" y="42"/>
                        <a:pt x="75" y="41"/>
                        <a:pt x="75" y="41"/>
                      </a:cubicBezTo>
                      <a:cubicBezTo>
                        <a:pt x="75" y="40"/>
                        <a:pt x="75" y="40"/>
                        <a:pt x="74" y="40"/>
                      </a:cubicBezTo>
                      <a:cubicBezTo>
                        <a:pt x="74" y="39"/>
                        <a:pt x="73" y="38"/>
                        <a:pt x="72" y="38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72" y="37"/>
                        <a:pt x="72" y="37"/>
                        <a:pt x="72" y="37"/>
                      </a:cubicBezTo>
                      <a:cubicBezTo>
                        <a:pt x="71" y="38"/>
                        <a:pt x="71" y="38"/>
                        <a:pt x="70" y="38"/>
                      </a:cubicBezTo>
                      <a:cubicBezTo>
                        <a:pt x="68" y="39"/>
                        <a:pt x="65" y="40"/>
                        <a:pt x="63" y="40"/>
                      </a:cubicBezTo>
                      <a:cubicBezTo>
                        <a:pt x="63" y="40"/>
                        <a:pt x="62" y="40"/>
                        <a:pt x="62" y="40"/>
                      </a:cubicBezTo>
                      <a:cubicBezTo>
                        <a:pt x="61" y="40"/>
                        <a:pt x="60" y="40"/>
                        <a:pt x="59" y="40"/>
                      </a:cubicBezTo>
                      <a:cubicBezTo>
                        <a:pt x="57" y="40"/>
                        <a:pt x="55" y="40"/>
                        <a:pt x="53" y="40"/>
                      </a:cubicBezTo>
                      <a:cubicBezTo>
                        <a:pt x="49" y="40"/>
                        <a:pt x="47" y="40"/>
                        <a:pt x="46" y="40"/>
                      </a:cubicBezTo>
                      <a:cubicBezTo>
                        <a:pt x="46" y="41"/>
                        <a:pt x="47" y="42"/>
                        <a:pt x="47" y="43"/>
                      </a:cubicBezTo>
                      <a:cubicBezTo>
                        <a:pt x="47" y="43"/>
                        <a:pt x="48" y="44"/>
                        <a:pt x="48" y="44"/>
                      </a:cubicBezTo>
                      <a:cubicBezTo>
                        <a:pt x="50" y="44"/>
                        <a:pt x="53" y="45"/>
                        <a:pt x="53" y="47"/>
                      </a:cubicBezTo>
                      <a:cubicBezTo>
                        <a:pt x="54" y="49"/>
                        <a:pt x="53" y="50"/>
                        <a:pt x="51" y="52"/>
                      </a:cubicBezTo>
                      <a:cubicBezTo>
                        <a:pt x="49" y="53"/>
                        <a:pt x="47" y="53"/>
                        <a:pt x="46" y="54"/>
                      </a:cubicBezTo>
                      <a:cubicBezTo>
                        <a:pt x="45" y="54"/>
                        <a:pt x="45" y="54"/>
                        <a:pt x="45" y="54"/>
                      </a:cubicBezTo>
                      <a:cubicBezTo>
                        <a:pt x="45" y="54"/>
                        <a:pt x="44" y="54"/>
                        <a:pt x="44" y="56"/>
                      </a:cubicBezTo>
                      <a:cubicBezTo>
                        <a:pt x="44" y="59"/>
                        <a:pt x="46" y="61"/>
                        <a:pt x="48" y="64"/>
                      </a:cubicBezTo>
                      <a:cubicBezTo>
                        <a:pt x="50" y="67"/>
                        <a:pt x="53" y="71"/>
                        <a:pt x="51" y="75"/>
                      </a:cubicBezTo>
                      <a:cubicBezTo>
                        <a:pt x="50" y="78"/>
                        <a:pt x="49" y="87"/>
                        <a:pt x="49" y="90"/>
                      </a:cubicBezTo>
                      <a:cubicBezTo>
                        <a:pt x="49" y="90"/>
                        <a:pt x="49" y="90"/>
                        <a:pt x="49" y="90"/>
                      </a:cubicBezTo>
                      <a:cubicBezTo>
                        <a:pt x="49" y="92"/>
                        <a:pt x="48" y="102"/>
                        <a:pt x="45" y="106"/>
                      </a:cubicBezTo>
                      <a:cubicBezTo>
                        <a:pt x="46" y="107"/>
                        <a:pt x="46" y="107"/>
                        <a:pt x="46" y="107"/>
                      </a:cubicBezTo>
                      <a:cubicBezTo>
                        <a:pt x="43" y="107"/>
                        <a:pt x="43" y="107"/>
                        <a:pt x="43" y="107"/>
                      </a:cubicBezTo>
                      <a:cubicBezTo>
                        <a:pt x="43" y="107"/>
                        <a:pt x="42" y="107"/>
                        <a:pt x="42" y="107"/>
                      </a:cubicBezTo>
                      <a:cubicBezTo>
                        <a:pt x="41" y="107"/>
                        <a:pt x="41" y="107"/>
                        <a:pt x="41" y="107"/>
                      </a:cubicBezTo>
                      <a:cubicBezTo>
                        <a:pt x="41" y="107"/>
                        <a:pt x="41" y="107"/>
                        <a:pt x="41" y="107"/>
                      </a:cubicBezTo>
                      <a:cubicBezTo>
                        <a:pt x="40" y="107"/>
                        <a:pt x="40" y="107"/>
                        <a:pt x="39" y="107"/>
                      </a:cubicBezTo>
                      <a:cubicBezTo>
                        <a:pt x="38" y="107"/>
                        <a:pt x="37" y="106"/>
                        <a:pt x="37" y="106"/>
                      </a:cubicBezTo>
                      <a:cubicBezTo>
                        <a:pt x="36" y="106"/>
                        <a:pt x="36" y="106"/>
                        <a:pt x="35" y="107"/>
                      </a:cubicBezTo>
                      <a:cubicBezTo>
                        <a:pt x="35" y="107"/>
                        <a:pt x="35" y="107"/>
                        <a:pt x="34" y="107"/>
                      </a:cubicBezTo>
                      <a:cubicBezTo>
                        <a:pt x="32" y="109"/>
                        <a:pt x="29" y="110"/>
                        <a:pt x="27" y="110"/>
                      </a:cubicBezTo>
                      <a:cubicBezTo>
                        <a:pt x="25" y="111"/>
                        <a:pt x="23" y="111"/>
                        <a:pt x="21" y="112"/>
                      </a:cubicBezTo>
                      <a:cubicBezTo>
                        <a:pt x="18" y="114"/>
                        <a:pt x="16" y="115"/>
                        <a:pt x="14" y="116"/>
                      </a:cubicBezTo>
                      <a:cubicBezTo>
                        <a:pt x="12" y="116"/>
                        <a:pt x="11" y="117"/>
                        <a:pt x="11" y="118"/>
                      </a:cubicBezTo>
                      <a:cubicBezTo>
                        <a:pt x="11" y="120"/>
                        <a:pt x="10" y="122"/>
                        <a:pt x="9" y="124"/>
                      </a:cubicBezTo>
                      <a:cubicBezTo>
                        <a:pt x="8" y="125"/>
                        <a:pt x="7" y="126"/>
                        <a:pt x="8" y="128"/>
                      </a:cubicBezTo>
                      <a:cubicBezTo>
                        <a:pt x="9" y="132"/>
                        <a:pt x="6" y="133"/>
                        <a:pt x="5" y="134"/>
                      </a:cubicBezTo>
                      <a:cubicBezTo>
                        <a:pt x="4" y="134"/>
                        <a:pt x="3" y="135"/>
                        <a:pt x="2" y="136"/>
                      </a:cubicBezTo>
                      <a:cubicBezTo>
                        <a:pt x="1" y="137"/>
                        <a:pt x="1" y="137"/>
                        <a:pt x="2" y="138"/>
                      </a:cubicBezTo>
                      <a:cubicBezTo>
                        <a:pt x="2" y="139"/>
                        <a:pt x="2" y="141"/>
                        <a:pt x="1" y="143"/>
                      </a:cubicBezTo>
                      <a:cubicBezTo>
                        <a:pt x="0" y="143"/>
                        <a:pt x="0" y="144"/>
                        <a:pt x="1" y="145"/>
                      </a:cubicBezTo>
                      <a:cubicBezTo>
                        <a:pt x="1" y="146"/>
                        <a:pt x="2" y="148"/>
                        <a:pt x="3" y="149"/>
                      </a:cubicBezTo>
                      <a:cubicBezTo>
                        <a:pt x="4" y="150"/>
                        <a:pt x="4" y="150"/>
                        <a:pt x="4" y="150"/>
                      </a:cubicBezTo>
                      <a:cubicBezTo>
                        <a:pt x="4" y="151"/>
                        <a:pt x="5" y="152"/>
                        <a:pt x="5" y="152"/>
                      </a:cubicBezTo>
                      <a:cubicBezTo>
                        <a:pt x="7" y="155"/>
                        <a:pt x="9" y="158"/>
                        <a:pt x="9" y="161"/>
                      </a:cubicBezTo>
                      <a:cubicBezTo>
                        <a:pt x="9" y="162"/>
                        <a:pt x="9" y="162"/>
                        <a:pt x="9" y="163"/>
                      </a:cubicBezTo>
                      <a:cubicBezTo>
                        <a:pt x="10" y="163"/>
                        <a:pt x="11" y="163"/>
                        <a:pt x="12" y="163"/>
                      </a:cubicBezTo>
                      <a:cubicBezTo>
                        <a:pt x="13" y="163"/>
                        <a:pt x="13" y="163"/>
                        <a:pt x="13" y="163"/>
                      </a:cubicBezTo>
                      <a:cubicBezTo>
                        <a:pt x="15" y="163"/>
                        <a:pt x="16" y="166"/>
                        <a:pt x="16" y="167"/>
                      </a:cubicBezTo>
                      <a:cubicBezTo>
                        <a:pt x="17" y="169"/>
                        <a:pt x="17" y="170"/>
                        <a:pt x="18" y="170"/>
                      </a:cubicBezTo>
                      <a:cubicBezTo>
                        <a:pt x="20" y="170"/>
                        <a:pt x="21" y="170"/>
                        <a:pt x="22" y="170"/>
                      </a:cubicBezTo>
                      <a:cubicBezTo>
                        <a:pt x="24" y="170"/>
                        <a:pt x="25" y="170"/>
                        <a:pt x="26" y="170"/>
                      </a:cubicBezTo>
                      <a:cubicBezTo>
                        <a:pt x="28" y="170"/>
                        <a:pt x="28" y="169"/>
                        <a:pt x="29" y="169"/>
                      </a:cubicBezTo>
                      <a:cubicBezTo>
                        <a:pt x="30" y="167"/>
                        <a:pt x="32" y="165"/>
                        <a:pt x="34" y="165"/>
                      </a:cubicBezTo>
                      <a:cubicBezTo>
                        <a:pt x="35" y="165"/>
                        <a:pt x="37" y="165"/>
                        <a:pt x="37" y="169"/>
                      </a:cubicBezTo>
                      <a:cubicBezTo>
                        <a:pt x="37" y="170"/>
                        <a:pt x="37" y="170"/>
                        <a:pt x="37" y="171"/>
                      </a:cubicBezTo>
                      <a:cubicBezTo>
                        <a:pt x="37" y="174"/>
                        <a:pt x="37" y="180"/>
                        <a:pt x="38" y="182"/>
                      </a:cubicBezTo>
                      <a:cubicBezTo>
                        <a:pt x="40" y="181"/>
                        <a:pt x="43" y="181"/>
                        <a:pt x="44" y="181"/>
                      </a:cubicBezTo>
                      <a:cubicBezTo>
                        <a:pt x="45" y="181"/>
                        <a:pt x="45" y="181"/>
                        <a:pt x="46" y="181"/>
                      </a:cubicBezTo>
                      <a:cubicBezTo>
                        <a:pt x="46" y="181"/>
                        <a:pt x="46" y="181"/>
                        <a:pt x="46" y="181"/>
                      </a:cubicBezTo>
                      <a:cubicBezTo>
                        <a:pt x="49" y="181"/>
                        <a:pt x="49" y="181"/>
                        <a:pt x="49" y="181"/>
                      </a:cubicBezTo>
                      <a:cubicBezTo>
                        <a:pt x="49" y="181"/>
                        <a:pt x="49" y="181"/>
                        <a:pt x="50" y="181"/>
                      </a:cubicBezTo>
                      <a:cubicBezTo>
                        <a:pt x="50" y="181"/>
                        <a:pt x="50" y="181"/>
                        <a:pt x="50" y="181"/>
                      </a:cubicBezTo>
                      <a:cubicBezTo>
                        <a:pt x="50" y="181"/>
                        <a:pt x="50" y="181"/>
                        <a:pt x="50" y="181"/>
                      </a:cubicBezTo>
                      <a:cubicBezTo>
                        <a:pt x="51" y="181"/>
                        <a:pt x="52" y="182"/>
                        <a:pt x="53" y="182"/>
                      </a:cubicBezTo>
                      <a:cubicBezTo>
                        <a:pt x="53" y="182"/>
                        <a:pt x="53" y="182"/>
                        <a:pt x="53" y="182"/>
                      </a:cubicBezTo>
                      <a:cubicBezTo>
                        <a:pt x="54" y="182"/>
                        <a:pt x="54" y="182"/>
                        <a:pt x="55" y="182"/>
                      </a:cubicBezTo>
                      <a:cubicBezTo>
                        <a:pt x="55" y="182"/>
                        <a:pt x="55" y="182"/>
                        <a:pt x="55" y="182"/>
                      </a:cubicBezTo>
                      <a:cubicBezTo>
                        <a:pt x="57" y="183"/>
                        <a:pt x="59" y="182"/>
                        <a:pt x="61" y="180"/>
                      </a:cubicBezTo>
                      <a:cubicBezTo>
                        <a:pt x="63" y="179"/>
                        <a:pt x="64" y="178"/>
                        <a:pt x="66" y="177"/>
                      </a:cubicBezTo>
                      <a:cubicBezTo>
                        <a:pt x="68" y="177"/>
                        <a:pt x="69" y="176"/>
                        <a:pt x="71" y="175"/>
                      </a:cubicBezTo>
                      <a:cubicBezTo>
                        <a:pt x="72" y="174"/>
                        <a:pt x="73" y="174"/>
                        <a:pt x="74" y="173"/>
                      </a:cubicBezTo>
                      <a:cubicBezTo>
                        <a:pt x="78" y="171"/>
                        <a:pt x="81" y="169"/>
                        <a:pt x="85" y="169"/>
                      </a:cubicBezTo>
                      <a:cubicBezTo>
                        <a:pt x="87" y="169"/>
                        <a:pt x="88" y="168"/>
                        <a:pt x="90" y="168"/>
                      </a:cubicBezTo>
                      <a:cubicBezTo>
                        <a:pt x="91" y="168"/>
                        <a:pt x="93" y="168"/>
                        <a:pt x="94" y="168"/>
                      </a:cubicBezTo>
                      <a:cubicBezTo>
                        <a:pt x="95" y="168"/>
                        <a:pt x="97" y="168"/>
                        <a:pt x="98" y="169"/>
                      </a:cubicBezTo>
                      <a:cubicBezTo>
                        <a:pt x="98" y="169"/>
                        <a:pt x="98" y="170"/>
                        <a:pt x="98" y="171"/>
                      </a:cubicBezTo>
                      <a:cubicBezTo>
                        <a:pt x="98" y="171"/>
                        <a:pt x="98" y="171"/>
                        <a:pt x="98" y="172"/>
                      </a:cubicBezTo>
                      <a:cubicBezTo>
                        <a:pt x="97" y="175"/>
                        <a:pt x="96" y="186"/>
                        <a:pt x="101" y="192"/>
                      </a:cubicBezTo>
                      <a:cubicBezTo>
                        <a:pt x="105" y="197"/>
                        <a:pt x="108" y="199"/>
                        <a:pt x="110" y="199"/>
                      </a:cubicBezTo>
                      <a:cubicBezTo>
                        <a:pt x="111" y="199"/>
                        <a:pt x="112" y="199"/>
                        <a:pt x="113" y="199"/>
                      </a:cubicBezTo>
                      <a:cubicBezTo>
                        <a:pt x="114" y="199"/>
                        <a:pt x="114" y="199"/>
                        <a:pt x="115" y="199"/>
                      </a:cubicBezTo>
                      <a:cubicBezTo>
                        <a:pt x="117" y="199"/>
                        <a:pt x="118" y="200"/>
                        <a:pt x="119" y="200"/>
                      </a:cubicBezTo>
                      <a:cubicBezTo>
                        <a:pt x="119" y="201"/>
                        <a:pt x="120" y="201"/>
                        <a:pt x="120" y="201"/>
                      </a:cubicBezTo>
                      <a:cubicBezTo>
                        <a:pt x="121" y="201"/>
                        <a:pt x="121" y="201"/>
                        <a:pt x="121" y="201"/>
                      </a:cubicBezTo>
                      <a:cubicBezTo>
                        <a:pt x="125" y="201"/>
                        <a:pt x="125" y="203"/>
                        <a:pt x="125" y="204"/>
                      </a:cubicBezTo>
                      <a:cubicBezTo>
                        <a:pt x="126" y="205"/>
                        <a:pt x="126" y="205"/>
                        <a:pt x="126" y="205"/>
                      </a:cubicBezTo>
                      <a:cubicBezTo>
                        <a:pt x="127" y="205"/>
                        <a:pt x="129" y="205"/>
                        <a:pt x="130" y="205"/>
                      </a:cubicBezTo>
                      <a:cubicBezTo>
                        <a:pt x="135" y="206"/>
                        <a:pt x="137" y="208"/>
                        <a:pt x="137" y="211"/>
                      </a:cubicBezTo>
                      <a:cubicBezTo>
                        <a:pt x="137" y="211"/>
                        <a:pt x="138" y="211"/>
                        <a:pt x="139" y="211"/>
                      </a:cubicBezTo>
                      <a:cubicBezTo>
                        <a:pt x="139" y="211"/>
                        <a:pt x="139" y="211"/>
                        <a:pt x="140" y="211"/>
                      </a:cubicBezTo>
                      <a:cubicBezTo>
                        <a:pt x="140" y="211"/>
                        <a:pt x="141" y="211"/>
                        <a:pt x="142" y="211"/>
                      </a:cubicBezTo>
                      <a:cubicBezTo>
                        <a:pt x="144" y="211"/>
                        <a:pt x="147" y="211"/>
                        <a:pt x="149" y="212"/>
                      </a:cubicBezTo>
                      <a:cubicBezTo>
                        <a:pt x="149" y="213"/>
                        <a:pt x="149" y="213"/>
                        <a:pt x="149" y="213"/>
                      </a:cubicBezTo>
                      <a:cubicBezTo>
                        <a:pt x="152" y="215"/>
                        <a:pt x="154" y="217"/>
                        <a:pt x="154" y="222"/>
                      </a:cubicBezTo>
                      <a:cubicBezTo>
                        <a:pt x="154" y="223"/>
                        <a:pt x="154" y="224"/>
                        <a:pt x="155" y="225"/>
                      </a:cubicBezTo>
                      <a:cubicBezTo>
                        <a:pt x="156" y="227"/>
                        <a:pt x="157" y="228"/>
                        <a:pt x="156" y="230"/>
                      </a:cubicBezTo>
                      <a:cubicBezTo>
                        <a:pt x="156" y="231"/>
                        <a:pt x="155" y="231"/>
                        <a:pt x="154" y="232"/>
                      </a:cubicBezTo>
                      <a:cubicBezTo>
                        <a:pt x="154" y="232"/>
                        <a:pt x="155" y="233"/>
                        <a:pt x="155" y="234"/>
                      </a:cubicBezTo>
                      <a:cubicBezTo>
                        <a:pt x="156" y="236"/>
                        <a:pt x="157" y="237"/>
                        <a:pt x="157" y="239"/>
                      </a:cubicBezTo>
                      <a:cubicBezTo>
                        <a:pt x="157" y="242"/>
                        <a:pt x="161" y="244"/>
                        <a:pt x="167" y="243"/>
                      </a:cubicBezTo>
                      <a:cubicBezTo>
                        <a:pt x="168" y="243"/>
                        <a:pt x="169" y="243"/>
                        <a:pt x="170" y="243"/>
                      </a:cubicBezTo>
                      <a:cubicBezTo>
                        <a:pt x="175" y="243"/>
                        <a:pt x="178" y="244"/>
                        <a:pt x="178" y="251"/>
                      </a:cubicBezTo>
                      <a:cubicBezTo>
                        <a:pt x="178" y="253"/>
                        <a:pt x="179" y="254"/>
                        <a:pt x="181" y="256"/>
                      </a:cubicBezTo>
                      <a:cubicBezTo>
                        <a:pt x="182" y="257"/>
                        <a:pt x="184" y="259"/>
                        <a:pt x="185" y="261"/>
                      </a:cubicBezTo>
                      <a:cubicBezTo>
                        <a:pt x="186" y="265"/>
                        <a:pt x="185" y="268"/>
                        <a:pt x="184" y="271"/>
                      </a:cubicBezTo>
                      <a:cubicBezTo>
                        <a:pt x="184" y="273"/>
                        <a:pt x="183" y="275"/>
                        <a:pt x="184" y="276"/>
                      </a:cubicBezTo>
                      <a:cubicBezTo>
                        <a:pt x="184" y="277"/>
                        <a:pt x="184" y="278"/>
                        <a:pt x="184" y="278"/>
                      </a:cubicBezTo>
                      <a:cubicBezTo>
                        <a:pt x="184" y="279"/>
                        <a:pt x="184" y="279"/>
                        <a:pt x="184" y="279"/>
                      </a:cubicBezTo>
                      <a:cubicBezTo>
                        <a:pt x="183" y="280"/>
                        <a:pt x="183" y="280"/>
                        <a:pt x="183" y="281"/>
                      </a:cubicBezTo>
                      <a:cubicBezTo>
                        <a:pt x="183" y="281"/>
                        <a:pt x="183" y="281"/>
                        <a:pt x="183" y="282"/>
                      </a:cubicBezTo>
                      <a:cubicBezTo>
                        <a:pt x="183" y="282"/>
                        <a:pt x="183" y="282"/>
                        <a:pt x="182" y="283"/>
                      </a:cubicBezTo>
                      <a:cubicBezTo>
                        <a:pt x="182" y="283"/>
                        <a:pt x="182" y="283"/>
                        <a:pt x="182" y="283"/>
                      </a:cubicBezTo>
                      <a:cubicBezTo>
                        <a:pt x="182" y="284"/>
                        <a:pt x="182" y="284"/>
                        <a:pt x="181" y="284"/>
                      </a:cubicBezTo>
                      <a:cubicBezTo>
                        <a:pt x="181" y="284"/>
                        <a:pt x="181" y="284"/>
                        <a:pt x="181" y="285"/>
                      </a:cubicBezTo>
                      <a:cubicBezTo>
                        <a:pt x="181" y="285"/>
                        <a:pt x="181" y="285"/>
                        <a:pt x="181" y="285"/>
                      </a:cubicBezTo>
                      <a:cubicBezTo>
                        <a:pt x="181" y="285"/>
                        <a:pt x="181" y="285"/>
                        <a:pt x="181" y="285"/>
                      </a:cubicBezTo>
                      <a:cubicBezTo>
                        <a:pt x="181" y="285"/>
                        <a:pt x="181" y="285"/>
                        <a:pt x="181" y="285"/>
                      </a:cubicBezTo>
                      <a:cubicBezTo>
                        <a:pt x="181" y="285"/>
                        <a:pt x="182" y="286"/>
                        <a:pt x="182" y="286"/>
                      </a:cubicBezTo>
                      <a:cubicBezTo>
                        <a:pt x="182" y="286"/>
                        <a:pt x="182" y="286"/>
                        <a:pt x="182" y="286"/>
                      </a:cubicBezTo>
                      <a:cubicBezTo>
                        <a:pt x="182" y="287"/>
                        <a:pt x="182" y="287"/>
                        <a:pt x="182" y="287"/>
                      </a:cubicBezTo>
                      <a:cubicBezTo>
                        <a:pt x="182" y="287"/>
                        <a:pt x="182" y="288"/>
                        <a:pt x="182" y="288"/>
                      </a:cubicBezTo>
                      <a:cubicBezTo>
                        <a:pt x="182" y="288"/>
                        <a:pt x="182" y="289"/>
                        <a:pt x="182" y="289"/>
                      </a:cubicBezTo>
                      <a:cubicBezTo>
                        <a:pt x="182" y="291"/>
                        <a:pt x="181" y="291"/>
                        <a:pt x="180" y="292"/>
                      </a:cubicBezTo>
                      <a:cubicBezTo>
                        <a:pt x="180" y="292"/>
                        <a:pt x="181" y="293"/>
                        <a:pt x="181" y="294"/>
                      </a:cubicBezTo>
                      <a:cubicBezTo>
                        <a:pt x="182" y="296"/>
                        <a:pt x="184" y="300"/>
                        <a:pt x="183" y="305"/>
                      </a:cubicBezTo>
                      <a:cubicBezTo>
                        <a:pt x="182" y="307"/>
                        <a:pt x="182" y="310"/>
                        <a:pt x="182" y="310"/>
                      </a:cubicBezTo>
                      <a:cubicBezTo>
                        <a:pt x="182" y="311"/>
                        <a:pt x="183" y="311"/>
                        <a:pt x="187" y="311"/>
                      </a:cubicBezTo>
                      <a:cubicBezTo>
                        <a:pt x="191" y="311"/>
                        <a:pt x="193" y="312"/>
                        <a:pt x="194" y="313"/>
                      </a:cubicBezTo>
                      <a:cubicBezTo>
                        <a:pt x="194" y="313"/>
                        <a:pt x="195" y="313"/>
                        <a:pt x="195" y="313"/>
                      </a:cubicBezTo>
                      <a:cubicBezTo>
                        <a:pt x="195" y="313"/>
                        <a:pt x="195" y="313"/>
                        <a:pt x="195" y="313"/>
                      </a:cubicBezTo>
                      <a:cubicBezTo>
                        <a:pt x="196" y="312"/>
                        <a:pt x="197" y="312"/>
                        <a:pt x="197" y="312"/>
                      </a:cubicBezTo>
                      <a:cubicBezTo>
                        <a:pt x="202" y="312"/>
                        <a:pt x="206" y="321"/>
                        <a:pt x="206" y="323"/>
                      </a:cubicBezTo>
                      <a:cubicBezTo>
                        <a:pt x="207" y="327"/>
                        <a:pt x="209" y="332"/>
                        <a:pt x="210" y="334"/>
                      </a:cubicBezTo>
                      <a:cubicBezTo>
                        <a:pt x="210" y="334"/>
                        <a:pt x="210" y="334"/>
                        <a:pt x="210" y="334"/>
                      </a:cubicBezTo>
                      <a:cubicBezTo>
                        <a:pt x="212" y="333"/>
                        <a:pt x="214" y="332"/>
                        <a:pt x="217" y="332"/>
                      </a:cubicBezTo>
                      <a:cubicBezTo>
                        <a:pt x="218" y="332"/>
                        <a:pt x="219" y="332"/>
                        <a:pt x="220" y="332"/>
                      </a:cubicBezTo>
                      <a:cubicBezTo>
                        <a:pt x="220" y="333"/>
                        <a:pt x="221" y="333"/>
                        <a:pt x="221" y="333"/>
                      </a:cubicBezTo>
                      <a:cubicBezTo>
                        <a:pt x="224" y="336"/>
                        <a:pt x="222" y="342"/>
                        <a:pt x="221" y="348"/>
                      </a:cubicBezTo>
                      <a:cubicBezTo>
                        <a:pt x="221" y="349"/>
                        <a:pt x="220" y="351"/>
                        <a:pt x="220" y="352"/>
                      </a:cubicBezTo>
                      <a:cubicBezTo>
                        <a:pt x="220" y="352"/>
                        <a:pt x="220" y="352"/>
                        <a:pt x="220" y="352"/>
                      </a:cubicBezTo>
                      <a:cubicBezTo>
                        <a:pt x="224" y="352"/>
                        <a:pt x="226" y="353"/>
                        <a:pt x="226" y="353"/>
                      </a:cubicBezTo>
                      <a:cubicBezTo>
                        <a:pt x="230" y="355"/>
                        <a:pt x="230" y="371"/>
                        <a:pt x="229" y="373"/>
                      </a:cubicBezTo>
                      <a:cubicBezTo>
                        <a:pt x="228" y="375"/>
                        <a:pt x="226" y="376"/>
                        <a:pt x="221" y="378"/>
                      </a:cubicBezTo>
                      <a:cubicBezTo>
                        <a:pt x="219" y="379"/>
                        <a:pt x="216" y="380"/>
                        <a:pt x="215" y="381"/>
                      </a:cubicBezTo>
                      <a:cubicBezTo>
                        <a:pt x="211" y="384"/>
                        <a:pt x="201" y="394"/>
                        <a:pt x="196" y="401"/>
                      </a:cubicBezTo>
                      <a:cubicBezTo>
                        <a:pt x="195" y="403"/>
                        <a:pt x="194" y="404"/>
                        <a:pt x="193" y="405"/>
                      </a:cubicBezTo>
                      <a:cubicBezTo>
                        <a:pt x="193" y="405"/>
                        <a:pt x="193" y="406"/>
                        <a:pt x="193" y="406"/>
                      </a:cubicBezTo>
                      <a:cubicBezTo>
                        <a:pt x="192" y="407"/>
                        <a:pt x="191" y="408"/>
                        <a:pt x="190" y="409"/>
                      </a:cubicBezTo>
                      <a:cubicBezTo>
                        <a:pt x="190" y="409"/>
                        <a:pt x="190" y="409"/>
                        <a:pt x="190" y="409"/>
                      </a:cubicBezTo>
                      <a:cubicBezTo>
                        <a:pt x="190" y="409"/>
                        <a:pt x="190" y="409"/>
                        <a:pt x="190" y="409"/>
                      </a:cubicBezTo>
                      <a:cubicBezTo>
                        <a:pt x="190" y="409"/>
                        <a:pt x="190" y="409"/>
                        <a:pt x="190" y="409"/>
                      </a:cubicBezTo>
                      <a:cubicBezTo>
                        <a:pt x="190" y="409"/>
                        <a:pt x="190" y="409"/>
                        <a:pt x="190" y="409"/>
                      </a:cubicBezTo>
                      <a:cubicBezTo>
                        <a:pt x="191" y="409"/>
                        <a:pt x="191" y="409"/>
                        <a:pt x="191" y="409"/>
                      </a:cubicBezTo>
                      <a:cubicBezTo>
                        <a:pt x="191" y="409"/>
                        <a:pt x="191" y="409"/>
                        <a:pt x="191" y="409"/>
                      </a:cubicBezTo>
                      <a:cubicBezTo>
                        <a:pt x="193" y="410"/>
                        <a:pt x="195" y="410"/>
                        <a:pt x="198" y="413"/>
                      </a:cubicBezTo>
                      <a:cubicBezTo>
                        <a:pt x="198" y="413"/>
                        <a:pt x="198" y="414"/>
                        <a:pt x="199" y="414"/>
                      </a:cubicBezTo>
                      <a:cubicBezTo>
                        <a:pt x="201" y="417"/>
                        <a:pt x="202" y="419"/>
                        <a:pt x="203" y="420"/>
                      </a:cubicBezTo>
                      <a:cubicBezTo>
                        <a:pt x="203" y="419"/>
                        <a:pt x="205" y="418"/>
                        <a:pt x="207" y="418"/>
                      </a:cubicBezTo>
                      <a:cubicBezTo>
                        <a:pt x="208" y="418"/>
                        <a:pt x="209" y="419"/>
                        <a:pt x="210" y="420"/>
                      </a:cubicBezTo>
                      <a:cubicBezTo>
                        <a:pt x="212" y="423"/>
                        <a:pt x="215" y="425"/>
                        <a:pt x="218" y="427"/>
                      </a:cubicBezTo>
                      <a:cubicBezTo>
                        <a:pt x="220" y="428"/>
                        <a:pt x="222" y="429"/>
                        <a:pt x="223" y="430"/>
                      </a:cubicBezTo>
                      <a:cubicBezTo>
                        <a:pt x="223" y="430"/>
                        <a:pt x="224" y="431"/>
                        <a:pt x="225" y="431"/>
                      </a:cubicBezTo>
                      <a:cubicBezTo>
                        <a:pt x="227" y="433"/>
                        <a:pt x="231" y="435"/>
                        <a:pt x="231" y="440"/>
                      </a:cubicBezTo>
                      <a:cubicBezTo>
                        <a:pt x="231" y="441"/>
                        <a:pt x="231" y="442"/>
                        <a:pt x="231" y="443"/>
                      </a:cubicBezTo>
                      <a:cubicBezTo>
                        <a:pt x="231" y="444"/>
                        <a:pt x="231" y="445"/>
                        <a:pt x="231" y="445"/>
                      </a:cubicBezTo>
                      <a:cubicBezTo>
                        <a:pt x="231" y="446"/>
                        <a:pt x="231" y="446"/>
                        <a:pt x="231" y="446"/>
                      </a:cubicBezTo>
                      <a:cubicBezTo>
                        <a:pt x="230" y="447"/>
                        <a:pt x="230" y="447"/>
                        <a:pt x="230" y="448"/>
                      </a:cubicBezTo>
                      <a:cubicBezTo>
                        <a:pt x="230" y="448"/>
                        <a:pt x="230" y="448"/>
                        <a:pt x="230" y="448"/>
                      </a:cubicBezTo>
                      <a:cubicBezTo>
                        <a:pt x="230" y="449"/>
                        <a:pt x="230" y="450"/>
                        <a:pt x="231" y="450"/>
                      </a:cubicBezTo>
                      <a:cubicBezTo>
                        <a:pt x="231" y="451"/>
                        <a:pt x="231" y="451"/>
                        <a:pt x="231" y="451"/>
                      </a:cubicBezTo>
                      <a:cubicBezTo>
                        <a:pt x="231" y="452"/>
                        <a:pt x="231" y="452"/>
                        <a:pt x="231" y="453"/>
                      </a:cubicBezTo>
                      <a:cubicBezTo>
                        <a:pt x="231" y="453"/>
                        <a:pt x="231" y="453"/>
                        <a:pt x="231" y="453"/>
                      </a:cubicBezTo>
                      <a:cubicBezTo>
                        <a:pt x="232" y="452"/>
                        <a:pt x="233" y="451"/>
                        <a:pt x="234" y="450"/>
                      </a:cubicBezTo>
                      <a:cubicBezTo>
                        <a:pt x="238" y="447"/>
                        <a:pt x="239" y="445"/>
                        <a:pt x="240" y="442"/>
                      </a:cubicBezTo>
                      <a:cubicBezTo>
                        <a:pt x="240" y="441"/>
                        <a:pt x="241" y="439"/>
                        <a:pt x="242" y="437"/>
                      </a:cubicBezTo>
                      <a:cubicBezTo>
                        <a:pt x="243" y="435"/>
                        <a:pt x="244" y="433"/>
                        <a:pt x="244" y="432"/>
                      </a:cubicBezTo>
                      <a:cubicBezTo>
                        <a:pt x="244" y="429"/>
                        <a:pt x="245" y="426"/>
                        <a:pt x="249" y="423"/>
                      </a:cubicBezTo>
                      <a:cubicBezTo>
                        <a:pt x="250" y="421"/>
                        <a:pt x="250" y="420"/>
                        <a:pt x="250" y="418"/>
                      </a:cubicBezTo>
                      <a:cubicBezTo>
                        <a:pt x="250" y="416"/>
                        <a:pt x="250" y="413"/>
                        <a:pt x="255" y="410"/>
                      </a:cubicBezTo>
                      <a:cubicBezTo>
                        <a:pt x="259" y="409"/>
                        <a:pt x="261" y="409"/>
                        <a:pt x="262" y="411"/>
                      </a:cubicBezTo>
                      <a:cubicBezTo>
                        <a:pt x="264" y="414"/>
                        <a:pt x="262" y="418"/>
                        <a:pt x="260" y="421"/>
                      </a:cubicBezTo>
                      <a:cubicBezTo>
                        <a:pt x="263" y="417"/>
                        <a:pt x="265" y="412"/>
                        <a:pt x="268" y="407"/>
                      </a:cubicBezTo>
                      <a:cubicBezTo>
                        <a:pt x="268" y="406"/>
                        <a:pt x="269" y="405"/>
                        <a:pt x="270" y="403"/>
                      </a:cubicBezTo>
                      <a:cubicBezTo>
                        <a:pt x="274" y="395"/>
                        <a:pt x="278" y="391"/>
                        <a:pt x="282" y="390"/>
                      </a:cubicBezTo>
                      <a:cubicBezTo>
                        <a:pt x="283" y="390"/>
                        <a:pt x="285" y="387"/>
                        <a:pt x="284" y="376"/>
                      </a:cubicBezTo>
                      <a:cubicBezTo>
                        <a:pt x="284" y="374"/>
                        <a:pt x="284" y="373"/>
                        <a:pt x="283" y="371"/>
                      </a:cubicBezTo>
                      <a:cubicBezTo>
                        <a:pt x="283" y="366"/>
                        <a:pt x="282" y="362"/>
                        <a:pt x="284" y="358"/>
                      </a:cubicBezTo>
                      <a:cubicBezTo>
                        <a:pt x="285" y="357"/>
                        <a:pt x="286" y="355"/>
                        <a:pt x="286" y="354"/>
                      </a:cubicBezTo>
                      <a:cubicBezTo>
                        <a:pt x="286" y="352"/>
                        <a:pt x="286" y="349"/>
                        <a:pt x="290" y="349"/>
                      </a:cubicBezTo>
                      <a:cubicBezTo>
                        <a:pt x="292" y="349"/>
                        <a:pt x="298" y="343"/>
                        <a:pt x="302" y="339"/>
                      </a:cubicBezTo>
                      <a:cubicBezTo>
                        <a:pt x="308" y="333"/>
                        <a:pt x="312" y="332"/>
                        <a:pt x="318" y="332"/>
                      </a:cubicBezTo>
                      <a:cubicBezTo>
                        <a:pt x="320" y="332"/>
                        <a:pt x="321" y="331"/>
                        <a:pt x="321" y="331"/>
                      </a:cubicBezTo>
                      <a:cubicBezTo>
                        <a:pt x="321" y="330"/>
                        <a:pt x="322" y="329"/>
                        <a:pt x="324" y="328"/>
                      </a:cubicBezTo>
                      <a:cubicBezTo>
                        <a:pt x="327" y="328"/>
                        <a:pt x="329" y="326"/>
                        <a:pt x="330" y="324"/>
                      </a:cubicBezTo>
                      <a:cubicBezTo>
                        <a:pt x="331" y="323"/>
                        <a:pt x="332" y="323"/>
                        <a:pt x="332" y="322"/>
                      </a:cubicBezTo>
                      <a:cubicBezTo>
                        <a:pt x="333" y="321"/>
                        <a:pt x="335" y="320"/>
                        <a:pt x="338" y="320"/>
                      </a:cubicBezTo>
                      <a:cubicBezTo>
                        <a:pt x="340" y="320"/>
                        <a:pt x="343" y="321"/>
                        <a:pt x="345" y="321"/>
                      </a:cubicBezTo>
                      <a:cubicBezTo>
                        <a:pt x="348" y="321"/>
                        <a:pt x="350" y="322"/>
                        <a:pt x="352" y="322"/>
                      </a:cubicBezTo>
                      <a:cubicBezTo>
                        <a:pt x="356" y="322"/>
                        <a:pt x="356" y="322"/>
                        <a:pt x="356" y="322"/>
                      </a:cubicBezTo>
                      <a:cubicBezTo>
                        <a:pt x="360" y="322"/>
                        <a:pt x="360" y="321"/>
                        <a:pt x="360" y="320"/>
                      </a:cubicBezTo>
                      <a:cubicBezTo>
                        <a:pt x="360" y="316"/>
                        <a:pt x="364" y="312"/>
                        <a:pt x="369" y="312"/>
                      </a:cubicBezTo>
                      <a:cubicBezTo>
                        <a:pt x="371" y="312"/>
                        <a:pt x="372" y="312"/>
                        <a:pt x="372" y="308"/>
                      </a:cubicBezTo>
                      <a:cubicBezTo>
                        <a:pt x="372" y="302"/>
                        <a:pt x="373" y="299"/>
                        <a:pt x="377" y="296"/>
                      </a:cubicBezTo>
                      <a:cubicBezTo>
                        <a:pt x="379" y="295"/>
                        <a:pt x="379" y="292"/>
                        <a:pt x="380" y="289"/>
                      </a:cubicBezTo>
                      <a:cubicBezTo>
                        <a:pt x="380" y="288"/>
                        <a:pt x="381" y="287"/>
                        <a:pt x="381" y="286"/>
                      </a:cubicBezTo>
                      <a:cubicBezTo>
                        <a:pt x="381" y="284"/>
                        <a:pt x="383" y="283"/>
                        <a:pt x="384" y="283"/>
                      </a:cubicBezTo>
                      <a:cubicBezTo>
                        <a:pt x="385" y="282"/>
                        <a:pt x="385" y="282"/>
                        <a:pt x="385" y="281"/>
                      </a:cubicBezTo>
                      <a:cubicBezTo>
                        <a:pt x="385" y="278"/>
                        <a:pt x="385" y="276"/>
                        <a:pt x="386" y="273"/>
                      </a:cubicBezTo>
                      <a:cubicBezTo>
                        <a:pt x="386" y="271"/>
                        <a:pt x="387" y="269"/>
                        <a:pt x="387" y="267"/>
                      </a:cubicBezTo>
                      <a:cubicBezTo>
                        <a:pt x="387" y="264"/>
                        <a:pt x="389" y="262"/>
                        <a:pt x="391" y="262"/>
                      </a:cubicBezTo>
                      <a:cubicBezTo>
                        <a:pt x="392" y="261"/>
                        <a:pt x="392" y="261"/>
                        <a:pt x="393" y="260"/>
                      </a:cubicBezTo>
                      <a:cubicBezTo>
                        <a:pt x="393" y="260"/>
                        <a:pt x="393" y="259"/>
                        <a:pt x="393" y="257"/>
                      </a:cubicBezTo>
                      <a:cubicBezTo>
                        <a:pt x="392" y="255"/>
                        <a:pt x="392" y="251"/>
                        <a:pt x="394" y="246"/>
                      </a:cubicBezTo>
                      <a:cubicBezTo>
                        <a:pt x="395" y="242"/>
                        <a:pt x="395" y="237"/>
                        <a:pt x="394" y="232"/>
                      </a:cubicBezTo>
                      <a:cubicBezTo>
                        <a:pt x="394" y="230"/>
                        <a:pt x="394" y="228"/>
                        <a:pt x="394" y="225"/>
                      </a:cubicBezTo>
                      <a:cubicBezTo>
                        <a:pt x="394" y="217"/>
                        <a:pt x="394" y="210"/>
                        <a:pt x="397" y="207"/>
                      </a:cubicBezTo>
                      <a:cubicBezTo>
                        <a:pt x="397" y="207"/>
                        <a:pt x="397" y="207"/>
                        <a:pt x="397" y="206"/>
                      </a:cubicBezTo>
                      <a:cubicBezTo>
                        <a:pt x="397" y="206"/>
                        <a:pt x="397" y="206"/>
                        <a:pt x="397" y="206"/>
                      </a:cubicBezTo>
                      <a:cubicBezTo>
                        <a:pt x="395" y="205"/>
                        <a:pt x="394" y="204"/>
                        <a:pt x="395" y="202"/>
                      </a:cubicBezTo>
                      <a:cubicBezTo>
                        <a:pt x="395" y="200"/>
                        <a:pt x="398" y="198"/>
                        <a:pt x="400" y="199"/>
                      </a:cubicBezTo>
                      <a:cubicBezTo>
                        <a:pt x="401" y="199"/>
                        <a:pt x="402" y="200"/>
                        <a:pt x="402" y="201"/>
                      </a:cubicBezTo>
                      <a:cubicBezTo>
                        <a:pt x="403" y="201"/>
                        <a:pt x="404" y="202"/>
                        <a:pt x="405" y="201"/>
                      </a:cubicBezTo>
                      <a:cubicBezTo>
                        <a:pt x="408" y="200"/>
                        <a:pt x="411" y="193"/>
                        <a:pt x="413" y="187"/>
                      </a:cubicBezTo>
                      <a:cubicBezTo>
                        <a:pt x="414" y="185"/>
                        <a:pt x="414" y="185"/>
                        <a:pt x="414" y="185"/>
                      </a:cubicBezTo>
                      <a:cubicBezTo>
                        <a:pt x="416" y="178"/>
                        <a:pt x="420" y="177"/>
                        <a:pt x="423" y="176"/>
                      </a:cubicBezTo>
                      <a:cubicBezTo>
                        <a:pt x="424" y="176"/>
                        <a:pt x="425" y="176"/>
                        <a:pt x="425" y="176"/>
                      </a:cubicBezTo>
                      <a:cubicBezTo>
                        <a:pt x="428" y="174"/>
                        <a:pt x="435" y="167"/>
                        <a:pt x="440" y="154"/>
                      </a:cubicBezTo>
                      <a:cubicBezTo>
                        <a:pt x="444" y="145"/>
                        <a:pt x="441" y="135"/>
                        <a:pt x="439" y="128"/>
                      </a:cubicBezTo>
                      <a:cubicBezTo>
                        <a:pt x="438" y="126"/>
                        <a:pt x="438" y="124"/>
                        <a:pt x="438" y="123"/>
                      </a:cubicBezTo>
                      <a:cubicBezTo>
                        <a:pt x="436" y="118"/>
                        <a:pt x="435" y="118"/>
                        <a:pt x="434" y="118"/>
                      </a:cubicBezTo>
                      <a:cubicBezTo>
                        <a:pt x="433" y="118"/>
                        <a:pt x="433" y="118"/>
                        <a:pt x="432" y="118"/>
                      </a:cubicBezTo>
                      <a:cubicBezTo>
                        <a:pt x="431" y="118"/>
                        <a:pt x="431" y="118"/>
                        <a:pt x="430" y="118"/>
                      </a:cubicBezTo>
                      <a:cubicBezTo>
                        <a:pt x="430" y="118"/>
                        <a:pt x="429" y="118"/>
                        <a:pt x="429" y="118"/>
                      </a:cubicBezTo>
                      <a:cubicBezTo>
                        <a:pt x="420" y="118"/>
                        <a:pt x="411" y="113"/>
                        <a:pt x="401" y="103"/>
                      </a:cubicBezTo>
                      <a:cubicBezTo>
                        <a:pt x="395" y="95"/>
                        <a:pt x="387" y="92"/>
                        <a:pt x="379" y="92"/>
                      </a:cubicBezTo>
                      <a:cubicBezTo>
                        <a:pt x="376" y="92"/>
                        <a:pt x="374" y="92"/>
                        <a:pt x="370" y="93"/>
                      </a:cubicBezTo>
                      <a:cubicBezTo>
                        <a:pt x="369" y="93"/>
                        <a:pt x="368" y="94"/>
                        <a:pt x="366" y="94"/>
                      </a:cubicBezTo>
                      <a:cubicBezTo>
                        <a:pt x="361" y="94"/>
                        <a:pt x="357" y="92"/>
                        <a:pt x="353" y="90"/>
                      </a:cubicBezTo>
                      <a:cubicBezTo>
                        <a:pt x="351" y="89"/>
                        <a:pt x="349" y="88"/>
                        <a:pt x="347" y="88"/>
                      </a:cubicBezTo>
                      <a:cubicBezTo>
                        <a:pt x="345" y="87"/>
                        <a:pt x="341" y="90"/>
                        <a:pt x="339" y="92"/>
                      </a:cubicBezTo>
                      <a:cubicBezTo>
                        <a:pt x="337" y="93"/>
                        <a:pt x="335" y="94"/>
                        <a:pt x="334" y="95"/>
                      </a:cubicBezTo>
                      <a:cubicBezTo>
                        <a:pt x="332" y="96"/>
                        <a:pt x="331" y="95"/>
                        <a:pt x="330" y="94"/>
                      </a:cubicBezTo>
                      <a:cubicBezTo>
                        <a:pt x="329" y="93"/>
                        <a:pt x="330" y="91"/>
                        <a:pt x="331" y="88"/>
                      </a:cubicBezTo>
                      <a:cubicBezTo>
                        <a:pt x="332" y="86"/>
                        <a:pt x="333" y="84"/>
                        <a:pt x="333" y="82"/>
                      </a:cubicBezTo>
                      <a:cubicBezTo>
                        <a:pt x="333" y="82"/>
                        <a:pt x="333" y="78"/>
                        <a:pt x="308" y="68"/>
                      </a:cubicBezTo>
                      <a:cubicBezTo>
                        <a:pt x="304" y="67"/>
                        <a:pt x="301" y="66"/>
                        <a:pt x="299" y="66"/>
                      </a:cubicBezTo>
                      <a:cubicBezTo>
                        <a:pt x="296" y="66"/>
                        <a:pt x="294" y="68"/>
                        <a:pt x="294" y="71"/>
                      </a:cubicBezTo>
                      <a:cubicBezTo>
                        <a:pt x="294" y="75"/>
                        <a:pt x="293" y="76"/>
                        <a:pt x="291" y="76"/>
                      </a:cubicBezTo>
                      <a:cubicBezTo>
                        <a:pt x="290" y="76"/>
                        <a:pt x="290" y="76"/>
                        <a:pt x="289" y="76"/>
                      </a:cubicBezTo>
                      <a:cubicBezTo>
                        <a:pt x="289" y="76"/>
                        <a:pt x="288" y="76"/>
                        <a:pt x="288" y="76"/>
                      </a:cubicBezTo>
                      <a:cubicBezTo>
                        <a:pt x="287" y="76"/>
                        <a:pt x="286" y="77"/>
                        <a:pt x="286" y="78"/>
                      </a:cubicBezTo>
                      <a:cubicBezTo>
                        <a:pt x="284" y="83"/>
                        <a:pt x="281" y="83"/>
                        <a:pt x="279" y="83"/>
                      </a:cubicBezTo>
                      <a:cubicBezTo>
                        <a:pt x="277" y="83"/>
                        <a:pt x="276" y="82"/>
                        <a:pt x="275" y="80"/>
                      </a:cubicBezTo>
                      <a:cubicBezTo>
                        <a:pt x="275" y="79"/>
                        <a:pt x="275" y="77"/>
                        <a:pt x="277" y="75"/>
                      </a:cubicBezTo>
                      <a:cubicBezTo>
                        <a:pt x="281" y="73"/>
                        <a:pt x="285" y="68"/>
                        <a:pt x="286" y="64"/>
                      </a:cubicBezTo>
                      <a:cubicBezTo>
                        <a:pt x="286" y="62"/>
                        <a:pt x="279" y="59"/>
                        <a:pt x="271" y="59"/>
                      </a:cubicBezTo>
                      <a:cubicBezTo>
                        <a:pt x="269" y="59"/>
                        <a:pt x="267" y="60"/>
                        <a:pt x="266" y="60"/>
                      </a:cubicBezTo>
                      <a:cubicBezTo>
                        <a:pt x="264" y="61"/>
                        <a:pt x="264" y="62"/>
                        <a:pt x="263" y="65"/>
                      </a:cubicBezTo>
                      <a:cubicBezTo>
                        <a:pt x="263" y="67"/>
                        <a:pt x="262" y="69"/>
                        <a:pt x="260" y="69"/>
                      </a:cubicBezTo>
                      <a:cubicBezTo>
                        <a:pt x="259" y="69"/>
                        <a:pt x="258" y="69"/>
                        <a:pt x="257" y="69"/>
                      </a:cubicBezTo>
                      <a:cubicBezTo>
                        <a:pt x="255" y="67"/>
                        <a:pt x="253" y="64"/>
                        <a:pt x="254" y="62"/>
                      </a:cubicBezTo>
                      <a:cubicBezTo>
                        <a:pt x="255" y="58"/>
                        <a:pt x="258" y="56"/>
                        <a:pt x="261" y="56"/>
                      </a:cubicBezTo>
                      <a:cubicBezTo>
                        <a:pt x="261" y="56"/>
                        <a:pt x="261" y="56"/>
                        <a:pt x="261" y="56"/>
                      </a:cubicBezTo>
                      <a:cubicBezTo>
                        <a:pt x="263" y="56"/>
                        <a:pt x="266" y="52"/>
                        <a:pt x="271" y="43"/>
                      </a:cubicBezTo>
                      <a:cubicBezTo>
                        <a:pt x="272" y="41"/>
                        <a:pt x="271" y="40"/>
                        <a:pt x="267" y="37"/>
                      </a:cubicBezTo>
                      <a:cubicBezTo>
                        <a:pt x="265" y="36"/>
                        <a:pt x="263" y="35"/>
                        <a:pt x="262" y="33"/>
                      </a:cubicBezTo>
                      <a:cubicBezTo>
                        <a:pt x="259" y="30"/>
                        <a:pt x="258" y="25"/>
                        <a:pt x="257" y="21"/>
                      </a:cubicBezTo>
                      <a:cubicBezTo>
                        <a:pt x="257" y="18"/>
                        <a:pt x="256" y="15"/>
                        <a:pt x="255" y="13"/>
                      </a:cubicBezTo>
                      <a:cubicBezTo>
                        <a:pt x="255" y="13"/>
                        <a:pt x="255" y="13"/>
                        <a:pt x="255" y="13"/>
                      </a:cubicBezTo>
                      <a:cubicBezTo>
                        <a:pt x="255" y="13"/>
                        <a:pt x="254" y="14"/>
                        <a:pt x="254" y="14"/>
                      </a:cubicBezTo>
                      <a:cubicBezTo>
                        <a:pt x="254" y="14"/>
                        <a:pt x="253" y="15"/>
                        <a:pt x="253" y="15"/>
                      </a:cubicBezTo>
                      <a:cubicBezTo>
                        <a:pt x="253" y="15"/>
                        <a:pt x="252" y="16"/>
                        <a:pt x="252" y="16"/>
                      </a:cubicBezTo>
                      <a:cubicBezTo>
                        <a:pt x="252" y="16"/>
                        <a:pt x="251" y="17"/>
                        <a:pt x="251" y="17"/>
                      </a:cubicBezTo>
                      <a:cubicBezTo>
                        <a:pt x="251" y="18"/>
                        <a:pt x="250" y="18"/>
                        <a:pt x="250" y="18"/>
                      </a:cubicBezTo>
                      <a:cubicBezTo>
                        <a:pt x="250" y="19"/>
                        <a:pt x="250" y="19"/>
                        <a:pt x="249" y="19"/>
                      </a:cubicBezTo>
                      <a:cubicBezTo>
                        <a:pt x="249" y="20"/>
                        <a:pt x="249" y="20"/>
                        <a:pt x="248" y="20"/>
                      </a:cubicBezTo>
                      <a:cubicBezTo>
                        <a:pt x="248" y="21"/>
                        <a:pt x="248" y="21"/>
                        <a:pt x="248" y="22"/>
                      </a:cubicBezTo>
                      <a:cubicBezTo>
                        <a:pt x="247" y="22"/>
                        <a:pt x="247" y="22"/>
                        <a:pt x="247" y="23"/>
                      </a:cubicBezTo>
                      <a:cubicBezTo>
                        <a:pt x="247" y="23"/>
                        <a:pt x="246" y="23"/>
                        <a:pt x="246" y="24"/>
                      </a:cubicBezTo>
                      <a:cubicBezTo>
                        <a:pt x="246" y="24"/>
                        <a:pt x="246" y="24"/>
                        <a:pt x="246" y="25"/>
                      </a:cubicBezTo>
                      <a:cubicBezTo>
                        <a:pt x="245" y="25"/>
                        <a:pt x="245" y="26"/>
                        <a:pt x="245" y="26"/>
                      </a:cubicBezTo>
                      <a:cubicBezTo>
                        <a:pt x="245" y="26"/>
                        <a:pt x="245" y="27"/>
                        <a:pt x="244" y="27"/>
                      </a:cubicBezTo>
                      <a:cubicBezTo>
                        <a:pt x="244" y="27"/>
                        <a:pt x="244" y="28"/>
                        <a:pt x="244" y="29"/>
                      </a:cubicBezTo>
                      <a:cubicBezTo>
                        <a:pt x="242" y="33"/>
                        <a:pt x="240" y="34"/>
                        <a:pt x="237" y="34"/>
                      </a:cubicBezTo>
                      <a:cubicBezTo>
                        <a:pt x="234" y="34"/>
                        <a:pt x="234" y="34"/>
                        <a:pt x="234" y="34"/>
                      </a:cubicBezTo>
                      <a:cubicBezTo>
                        <a:pt x="233" y="34"/>
                        <a:pt x="232" y="34"/>
                        <a:pt x="230" y="35"/>
                      </a:cubicBezTo>
                      <a:cubicBezTo>
                        <a:pt x="230" y="35"/>
                        <a:pt x="229" y="35"/>
                        <a:pt x="228" y="36"/>
                      </a:cubicBezTo>
                      <a:cubicBezTo>
                        <a:pt x="228" y="36"/>
                        <a:pt x="228" y="36"/>
                        <a:pt x="227" y="36"/>
                      </a:cubicBezTo>
                      <a:cubicBezTo>
                        <a:pt x="227" y="36"/>
                        <a:pt x="226" y="36"/>
                        <a:pt x="226" y="36"/>
                      </a:cubicBezTo>
                      <a:cubicBezTo>
                        <a:pt x="226" y="36"/>
                        <a:pt x="226" y="36"/>
                        <a:pt x="226" y="36"/>
                      </a:cubicBezTo>
                      <a:cubicBezTo>
                        <a:pt x="226" y="36"/>
                        <a:pt x="225" y="36"/>
                        <a:pt x="225" y="36"/>
                      </a:cubicBezTo>
                      <a:cubicBezTo>
                        <a:pt x="225" y="36"/>
                        <a:pt x="224" y="36"/>
                        <a:pt x="224" y="36"/>
                      </a:cubicBezTo>
                      <a:cubicBezTo>
                        <a:pt x="224" y="36"/>
                        <a:pt x="223" y="35"/>
                        <a:pt x="223" y="35"/>
                      </a:cubicBezTo>
                      <a:cubicBezTo>
                        <a:pt x="223" y="35"/>
                        <a:pt x="222" y="35"/>
                        <a:pt x="222" y="35"/>
                      </a:cubicBezTo>
                      <a:cubicBezTo>
                        <a:pt x="222" y="35"/>
                        <a:pt x="222" y="35"/>
                        <a:pt x="221" y="35"/>
                      </a:cubicBezTo>
                      <a:cubicBezTo>
                        <a:pt x="221" y="35"/>
                        <a:pt x="221" y="34"/>
                        <a:pt x="220" y="3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79" name="Freeform 1858">
                  <a:extLst>
                    <a:ext uri="{FF2B5EF4-FFF2-40B4-BE49-F238E27FC236}">
                      <a16:creationId xmlns:a16="http://schemas.microsoft.com/office/drawing/2014/main" id="{8AE0F4AC-74BA-4A09-A7C9-51B62FDD23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78" y="2195"/>
                  <a:ext cx="50" cy="54"/>
                </a:xfrm>
                <a:custGeom>
                  <a:avLst/>
                  <a:gdLst>
                    <a:gd name="T0" fmla="*/ 7 w 52"/>
                    <a:gd name="T1" fmla="*/ 4 h 56"/>
                    <a:gd name="T2" fmla="*/ 7 w 52"/>
                    <a:gd name="T3" fmla="*/ 5 h 56"/>
                    <a:gd name="T4" fmla="*/ 7 w 52"/>
                    <a:gd name="T5" fmla="*/ 5 h 56"/>
                    <a:gd name="T6" fmla="*/ 5 w 52"/>
                    <a:gd name="T7" fmla="*/ 13 h 56"/>
                    <a:gd name="T8" fmla="*/ 3 w 52"/>
                    <a:gd name="T9" fmla="*/ 25 h 56"/>
                    <a:gd name="T10" fmla="*/ 1 w 52"/>
                    <a:gd name="T11" fmla="*/ 34 h 56"/>
                    <a:gd name="T12" fmla="*/ 0 w 52"/>
                    <a:gd name="T13" fmla="*/ 40 h 56"/>
                    <a:gd name="T14" fmla="*/ 1 w 52"/>
                    <a:gd name="T15" fmla="*/ 44 h 56"/>
                    <a:gd name="T16" fmla="*/ 3 w 52"/>
                    <a:gd name="T17" fmla="*/ 45 h 56"/>
                    <a:gd name="T18" fmla="*/ 3 w 52"/>
                    <a:gd name="T19" fmla="*/ 46 h 56"/>
                    <a:gd name="T20" fmla="*/ 3 w 52"/>
                    <a:gd name="T21" fmla="*/ 46 h 56"/>
                    <a:gd name="T22" fmla="*/ 3 w 52"/>
                    <a:gd name="T23" fmla="*/ 47 h 56"/>
                    <a:gd name="T24" fmla="*/ 3 w 52"/>
                    <a:gd name="T25" fmla="*/ 48 h 56"/>
                    <a:gd name="T26" fmla="*/ 3 w 52"/>
                    <a:gd name="T27" fmla="*/ 49 h 56"/>
                    <a:gd name="T28" fmla="*/ 3 w 52"/>
                    <a:gd name="T29" fmla="*/ 50 h 56"/>
                    <a:gd name="T30" fmla="*/ 3 w 52"/>
                    <a:gd name="T31" fmla="*/ 50 h 56"/>
                    <a:gd name="T32" fmla="*/ 4 w 52"/>
                    <a:gd name="T33" fmla="*/ 51 h 56"/>
                    <a:gd name="T34" fmla="*/ 6 w 52"/>
                    <a:gd name="T35" fmla="*/ 51 h 56"/>
                    <a:gd name="T36" fmla="*/ 20 w 52"/>
                    <a:gd name="T37" fmla="*/ 55 h 56"/>
                    <a:gd name="T38" fmla="*/ 23 w 52"/>
                    <a:gd name="T39" fmla="*/ 56 h 56"/>
                    <a:gd name="T40" fmla="*/ 23 w 52"/>
                    <a:gd name="T41" fmla="*/ 56 h 56"/>
                    <a:gd name="T42" fmla="*/ 28 w 52"/>
                    <a:gd name="T43" fmla="*/ 55 h 56"/>
                    <a:gd name="T44" fmla="*/ 35 w 52"/>
                    <a:gd name="T45" fmla="*/ 55 h 56"/>
                    <a:gd name="T46" fmla="*/ 35 w 52"/>
                    <a:gd name="T47" fmla="*/ 55 h 56"/>
                    <a:gd name="T48" fmla="*/ 44 w 52"/>
                    <a:gd name="T49" fmla="*/ 53 h 56"/>
                    <a:gd name="T50" fmla="*/ 50 w 52"/>
                    <a:gd name="T51" fmla="*/ 46 h 56"/>
                    <a:gd name="T52" fmla="*/ 52 w 52"/>
                    <a:gd name="T53" fmla="*/ 44 h 56"/>
                    <a:gd name="T54" fmla="*/ 52 w 52"/>
                    <a:gd name="T55" fmla="*/ 44 h 56"/>
                    <a:gd name="T56" fmla="*/ 51 w 52"/>
                    <a:gd name="T57" fmla="*/ 40 h 56"/>
                    <a:gd name="T58" fmla="*/ 51 w 52"/>
                    <a:gd name="T59" fmla="*/ 40 h 56"/>
                    <a:gd name="T60" fmla="*/ 50 w 52"/>
                    <a:gd name="T61" fmla="*/ 37 h 56"/>
                    <a:gd name="T62" fmla="*/ 50 w 52"/>
                    <a:gd name="T63" fmla="*/ 36 h 56"/>
                    <a:gd name="T64" fmla="*/ 51 w 52"/>
                    <a:gd name="T65" fmla="*/ 33 h 56"/>
                    <a:gd name="T66" fmla="*/ 51 w 52"/>
                    <a:gd name="T67" fmla="*/ 33 h 56"/>
                    <a:gd name="T68" fmla="*/ 51 w 52"/>
                    <a:gd name="T69" fmla="*/ 30 h 56"/>
                    <a:gd name="T70" fmla="*/ 51 w 52"/>
                    <a:gd name="T71" fmla="*/ 27 h 56"/>
                    <a:gd name="T72" fmla="*/ 47 w 52"/>
                    <a:gd name="T73" fmla="*/ 22 h 56"/>
                    <a:gd name="T74" fmla="*/ 44 w 52"/>
                    <a:gd name="T75" fmla="*/ 19 h 56"/>
                    <a:gd name="T76" fmla="*/ 40 w 52"/>
                    <a:gd name="T77" fmla="*/ 17 h 56"/>
                    <a:gd name="T78" fmla="*/ 31 w 52"/>
                    <a:gd name="T79" fmla="*/ 10 h 56"/>
                    <a:gd name="T80" fmla="*/ 30 w 52"/>
                    <a:gd name="T81" fmla="*/ 9 h 56"/>
                    <a:gd name="T82" fmla="*/ 29 w 52"/>
                    <a:gd name="T83" fmla="*/ 10 h 56"/>
                    <a:gd name="T84" fmla="*/ 27 w 52"/>
                    <a:gd name="T85" fmla="*/ 12 h 56"/>
                    <a:gd name="T86" fmla="*/ 26 w 52"/>
                    <a:gd name="T87" fmla="*/ 12 h 56"/>
                    <a:gd name="T88" fmla="*/ 23 w 52"/>
                    <a:gd name="T89" fmla="*/ 9 h 56"/>
                    <a:gd name="T90" fmla="*/ 20 w 52"/>
                    <a:gd name="T91" fmla="*/ 4 h 56"/>
                    <a:gd name="T92" fmla="*/ 12 w 52"/>
                    <a:gd name="T93" fmla="*/ 1 h 56"/>
                    <a:gd name="T94" fmla="*/ 11 w 52"/>
                    <a:gd name="T95" fmla="*/ 1 h 56"/>
                    <a:gd name="T96" fmla="*/ 10 w 52"/>
                    <a:gd name="T97" fmla="*/ 1 h 56"/>
                    <a:gd name="T98" fmla="*/ 9 w 52"/>
                    <a:gd name="T99" fmla="*/ 1 h 56"/>
                    <a:gd name="T100" fmla="*/ 7 w 52"/>
                    <a:gd name="T101" fmla="*/ 4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52" h="56">
                      <a:moveTo>
                        <a:pt x="7" y="4"/>
                      </a:moveTo>
                      <a:cubicBezTo>
                        <a:pt x="7" y="4"/>
                        <a:pt x="7" y="4"/>
                        <a:pt x="7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7" y="8"/>
                        <a:pt x="6" y="10"/>
                        <a:pt x="5" y="13"/>
                      </a:cubicBezTo>
                      <a:cubicBezTo>
                        <a:pt x="4" y="16"/>
                        <a:pt x="3" y="20"/>
                        <a:pt x="3" y="25"/>
                      </a:cubicBezTo>
                      <a:cubicBezTo>
                        <a:pt x="3" y="30"/>
                        <a:pt x="2" y="32"/>
                        <a:pt x="1" y="34"/>
                      </a:cubicBezTo>
                      <a:cubicBezTo>
                        <a:pt x="1" y="35"/>
                        <a:pt x="0" y="37"/>
                        <a:pt x="0" y="40"/>
                      </a:cubicBezTo>
                      <a:cubicBezTo>
                        <a:pt x="0" y="43"/>
                        <a:pt x="1" y="44"/>
                        <a:pt x="1" y="44"/>
                      </a:cubicBezTo>
                      <a:cubicBezTo>
                        <a:pt x="2" y="44"/>
                        <a:pt x="2" y="44"/>
                        <a:pt x="3" y="45"/>
                      </a:cubicBezTo>
                      <a:cubicBezTo>
                        <a:pt x="3" y="45"/>
                        <a:pt x="3" y="45"/>
                        <a:pt x="3" y="46"/>
                      </a:cubicBezTo>
                      <a:cubicBezTo>
                        <a:pt x="3" y="46"/>
                        <a:pt x="3" y="46"/>
                        <a:pt x="3" y="46"/>
                      </a:cubicBezTo>
                      <a:cubicBezTo>
                        <a:pt x="3" y="46"/>
                        <a:pt x="3" y="47"/>
                        <a:pt x="3" y="47"/>
                      </a:cubicBezTo>
                      <a:cubicBezTo>
                        <a:pt x="3" y="47"/>
                        <a:pt x="3" y="48"/>
                        <a:pt x="3" y="48"/>
                      </a:cubicBezTo>
                      <a:cubicBezTo>
                        <a:pt x="3" y="48"/>
                        <a:pt x="3" y="48"/>
                        <a:pt x="3" y="49"/>
                      </a:cubicBezTo>
                      <a:cubicBezTo>
                        <a:pt x="3" y="49"/>
                        <a:pt x="3" y="49"/>
                        <a:pt x="3" y="50"/>
                      </a:cubicBezTo>
                      <a:cubicBezTo>
                        <a:pt x="3" y="50"/>
                        <a:pt x="3" y="50"/>
                        <a:pt x="3" y="50"/>
                      </a:cubicBezTo>
                      <a:cubicBezTo>
                        <a:pt x="3" y="51"/>
                        <a:pt x="4" y="51"/>
                        <a:pt x="4" y="51"/>
                      </a:cubicBezTo>
                      <a:cubicBezTo>
                        <a:pt x="5" y="51"/>
                        <a:pt x="6" y="51"/>
                        <a:pt x="6" y="51"/>
                      </a:cubicBezTo>
                      <a:cubicBezTo>
                        <a:pt x="11" y="51"/>
                        <a:pt x="16" y="53"/>
                        <a:pt x="20" y="55"/>
                      </a:cubicBezTo>
                      <a:cubicBezTo>
                        <a:pt x="22" y="56"/>
                        <a:pt x="22" y="56"/>
                        <a:pt x="23" y="56"/>
                      </a:cubicBezTo>
                      <a:cubicBezTo>
                        <a:pt x="23" y="56"/>
                        <a:pt x="23" y="56"/>
                        <a:pt x="23" y="56"/>
                      </a:cubicBezTo>
                      <a:cubicBezTo>
                        <a:pt x="24" y="55"/>
                        <a:pt x="25" y="54"/>
                        <a:pt x="28" y="55"/>
                      </a:cubicBezTo>
                      <a:cubicBezTo>
                        <a:pt x="30" y="55"/>
                        <a:pt x="32" y="55"/>
                        <a:pt x="35" y="55"/>
                      </a:cubicBezTo>
                      <a:cubicBezTo>
                        <a:pt x="35" y="55"/>
                        <a:pt x="35" y="55"/>
                        <a:pt x="35" y="55"/>
                      </a:cubicBezTo>
                      <a:cubicBezTo>
                        <a:pt x="38" y="55"/>
                        <a:pt x="41" y="55"/>
                        <a:pt x="44" y="53"/>
                      </a:cubicBezTo>
                      <a:cubicBezTo>
                        <a:pt x="47" y="51"/>
                        <a:pt x="48" y="49"/>
                        <a:pt x="50" y="46"/>
                      </a:cubicBezTo>
                      <a:cubicBezTo>
                        <a:pt x="51" y="46"/>
                        <a:pt x="51" y="45"/>
                        <a:pt x="52" y="44"/>
                      </a:cubicBezTo>
                      <a:cubicBezTo>
                        <a:pt x="52" y="44"/>
                        <a:pt x="52" y="44"/>
                        <a:pt x="52" y="44"/>
                      </a:cubicBezTo>
                      <a:cubicBezTo>
                        <a:pt x="51" y="43"/>
                        <a:pt x="51" y="41"/>
                        <a:pt x="51" y="40"/>
                      </a:cubicBezTo>
                      <a:cubicBezTo>
                        <a:pt x="51" y="40"/>
                        <a:pt x="51" y="40"/>
                        <a:pt x="51" y="40"/>
                      </a:cubicBezTo>
                      <a:cubicBezTo>
                        <a:pt x="51" y="39"/>
                        <a:pt x="50" y="38"/>
                        <a:pt x="50" y="37"/>
                      </a:cubicBezTo>
                      <a:cubicBezTo>
                        <a:pt x="50" y="37"/>
                        <a:pt x="50" y="36"/>
                        <a:pt x="50" y="36"/>
                      </a:cubicBezTo>
                      <a:cubicBezTo>
                        <a:pt x="50" y="35"/>
                        <a:pt x="50" y="34"/>
                        <a:pt x="51" y="33"/>
                      </a:cubicBezTo>
                      <a:cubicBezTo>
                        <a:pt x="51" y="33"/>
                        <a:pt x="51" y="33"/>
                        <a:pt x="51" y="33"/>
                      </a:cubicBezTo>
                      <a:cubicBezTo>
                        <a:pt x="51" y="32"/>
                        <a:pt x="51" y="31"/>
                        <a:pt x="51" y="30"/>
                      </a:cubicBezTo>
                      <a:cubicBezTo>
                        <a:pt x="51" y="29"/>
                        <a:pt x="51" y="28"/>
                        <a:pt x="51" y="27"/>
                      </a:cubicBezTo>
                      <a:cubicBezTo>
                        <a:pt x="51" y="25"/>
                        <a:pt x="49" y="23"/>
                        <a:pt x="47" y="22"/>
                      </a:cubicBezTo>
                      <a:cubicBezTo>
                        <a:pt x="46" y="21"/>
                        <a:pt x="45" y="20"/>
                        <a:pt x="44" y="19"/>
                      </a:cubicBezTo>
                      <a:cubicBezTo>
                        <a:pt x="43" y="19"/>
                        <a:pt x="42" y="18"/>
                        <a:pt x="40" y="17"/>
                      </a:cubicBezTo>
                      <a:cubicBezTo>
                        <a:pt x="37" y="15"/>
                        <a:pt x="33" y="13"/>
                        <a:pt x="31" y="10"/>
                      </a:cubicBezTo>
                      <a:cubicBezTo>
                        <a:pt x="31" y="9"/>
                        <a:pt x="30" y="9"/>
                        <a:pt x="30" y="9"/>
                      </a:cubicBezTo>
                      <a:cubicBezTo>
                        <a:pt x="30" y="9"/>
                        <a:pt x="30" y="10"/>
                        <a:pt x="29" y="10"/>
                      </a:cubicBezTo>
                      <a:cubicBezTo>
                        <a:pt x="29" y="11"/>
                        <a:pt x="28" y="12"/>
                        <a:pt x="27" y="12"/>
                      </a:cubicBezTo>
                      <a:cubicBezTo>
                        <a:pt x="26" y="12"/>
                        <a:pt x="26" y="12"/>
                        <a:pt x="26" y="12"/>
                      </a:cubicBezTo>
                      <a:cubicBezTo>
                        <a:pt x="24" y="12"/>
                        <a:pt x="24" y="11"/>
                        <a:pt x="23" y="9"/>
                      </a:cubicBezTo>
                      <a:cubicBezTo>
                        <a:pt x="22" y="8"/>
                        <a:pt x="22" y="6"/>
                        <a:pt x="20" y="4"/>
                      </a:cubicBezTo>
                      <a:cubicBezTo>
                        <a:pt x="17" y="1"/>
                        <a:pt x="15" y="0"/>
                        <a:pt x="12" y="1"/>
                      </a:cubicBezTo>
                      <a:cubicBezTo>
                        <a:pt x="12" y="1"/>
                        <a:pt x="11" y="1"/>
                        <a:pt x="11" y="1"/>
                      </a:cubicBezTo>
                      <a:cubicBezTo>
                        <a:pt x="11" y="1"/>
                        <a:pt x="10" y="1"/>
                        <a:pt x="10" y="1"/>
                      </a:cubicBezTo>
                      <a:cubicBezTo>
                        <a:pt x="10" y="1"/>
                        <a:pt x="9" y="1"/>
                        <a:pt x="9" y="1"/>
                      </a:cubicBezTo>
                      <a:cubicBezTo>
                        <a:pt x="8" y="2"/>
                        <a:pt x="7" y="3"/>
                        <a:pt x="7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0" name="Freeform 1859">
                  <a:extLst>
                    <a:ext uri="{FF2B5EF4-FFF2-40B4-BE49-F238E27FC236}">
                      <a16:creationId xmlns:a16="http://schemas.microsoft.com/office/drawing/2014/main" id="{28DA45B6-3A90-436E-A3BA-66F6412CF1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7" y="2234"/>
                  <a:ext cx="1" cy="4"/>
                </a:xfrm>
                <a:custGeom>
                  <a:avLst/>
                  <a:gdLst>
                    <a:gd name="T0" fmla="*/ 0 w 1"/>
                    <a:gd name="T1" fmla="*/ 0 h 4"/>
                    <a:gd name="T2" fmla="*/ 1 w 1"/>
                    <a:gd name="T3" fmla="*/ 4 h 4"/>
                    <a:gd name="T4" fmla="*/ 0 w 1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4">
                      <a:moveTo>
                        <a:pt x="0" y="0"/>
                      </a:moveTo>
                      <a:cubicBezTo>
                        <a:pt x="0" y="1"/>
                        <a:pt x="0" y="3"/>
                        <a:pt x="1" y="4"/>
                      </a:cubicBezTo>
                      <a:cubicBezTo>
                        <a:pt x="0" y="3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1" name="Freeform 1860">
                  <a:extLst>
                    <a:ext uri="{FF2B5EF4-FFF2-40B4-BE49-F238E27FC236}">
                      <a16:creationId xmlns:a16="http://schemas.microsoft.com/office/drawing/2014/main" id="{1EC5978C-9956-40D1-A92F-302ED46573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6" y="2231"/>
                  <a:ext cx="1" cy="3"/>
                </a:xfrm>
                <a:custGeom>
                  <a:avLst/>
                  <a:gdLst>
                    <a:gd name="T0" fmla="*/ 0 w 1"/>
                    <a:gd name="T1" fmla="*/ 0 h 3"/>
                    <a:gd name="T2" fmla="*/ 1 w 1"/>
                    <a:gd name="T3" fmla="*/ 3 h 3"/>
                    <a:gd name="T4" fmla="*/ 0 w 1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3">
                      <a:moveTo>
                        <a:pt x="0" y="0"/>
                      </a:moveTo>
                      <a:cubicBezTo>
                        <a:pt x="0" y="1"/>
                        <a:pt x="1" y="2"/>
                        <a:pt x="1" y="3"/>
                      </a:cubicBezTo>
                      <a:cubicBezTo>
                        <a:pt x="1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2" name="Freeform 1861">
                  <a:extLst>
                    <a:ext uri="{FF2B5EF4-FFF2-40B4-BE49-F238E27FC236}">
                      <a16:creationId xmlns:a16="http://schemas.microsoft.com/office/drawing/2014/main" id="{7C50701C-A43A-4099-838B-110B25AB18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6" y="2204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0"/>
                        <a:pt x="1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3" name="Freeform 1862">
                  <a:extLst>
                    <a:ext uri="{FF2B5EF4-FFF2-40B4-BE49-F238E27FC236}">
                      <a16:creationId xmlns:a16="http://schemas.microsoft.com/office/drawing/2014/main" id="{28C835BC-A3FB-49CB-AC2C-56F89F73AE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7" y="2224"/>
                  <a:ext cx="0" cy="3"/>
                </a:xfrm>
                <a:custGeom>
                  <a:avLst/>
                  <a:gdLst>
                    <a:gd name="T0" fmla="*/ 0 h 3"/>
                    <a:gd name="T1" fmla="*/ 3 h 3"/>
                    <a:gd name="T2" fmla="*/ 0 h 3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3">
                      <a:moveTo>
                        <a:pt x="0" y="0"/>
                      </a:moveTo>
                      <a:cubicBezTo>
                        <a:pt x="0" y="1"/>
                        <a:pt x="0" y="2"/>
                        <a:pt x="0" y="3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4" name="Freeform 1863">
                  <a:extLst>
                    <a:ext uri="{FF2B5EF4-FFF2-40B4-BE49-F238E27FC236}">
                      <a16:creationId xmlns:a16="http://schemas.microsoft.com/office/drawing/2014/main" id="{1E724906-3719-43B8-88D0-C48284CB38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6" y="2227"/>
                  <a:ext cx="1" cy="3"/>
                </a:xfrm>
                <a:custGeom>
                  <a:avLst/>
                  <a:gdLst>
                    <a:gd name="T0" fmla="*/ 0 w 1"/>
                    <a:gd name="T1" fmla="*/ 3 h 3"/>
                    <a:gd name="T2" fmla="*/ 1 w 1"/>
                    <a:gd name="T3" fmla="*/ 0 h 3"/>
                    <a:gd name="T4" fmla="*/ 0 w 1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3">
                      <a:moveTo>
                        <a:pt x="0" y="3"/>
                      </a:moveTo>
                      <a:cubicBezTo>
                        <a:pt x="0" y="2"/>
                        <a:pt x="0" y="1"/>
                        <a:pt x="1" y="0"/>
                      </a:cubicBezTo>
                      <a:cubicBezTo>
                        <a:pt x="0" y="1"/>
                        <a:pt x="0" y="2"/>
                        <a:pt x="0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5" name="Freeform 1864">
                  <a:extLst>
                    <a:ext uri="{FF2B5EF4-FFF2-40B4-BE49-F238E27FC236}">
                      <a16:creationId xmlns:a16="http://schemas.microsoft.com/office/drawing/2014/main" id="{B619B55B-2EC5-4585-85D0-6EA7DB8D9A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8" y="2196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6" name="Freeform 1865">
                  <a:extLst>
                    <a:ext uri="{FF2B5EF4-FFF2-40B4-BE49-F238E27FC236}">
                      <a16:creationId xmlns:a16="http://schemas.microsoft.com/office/drawing/2014/main" id="{4C427CBD-F18C-4208-919A-5F50B4DFC4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8" y="2205"/>
                  <a:ext cx="8" cy="7"/>
                </a:xfrm>
                <a:custGeom>
                  <a:avLst/>
                  <a:gdLst>
                    <a:gd name="T0" fmla="*/ 9 w 9"/>
                    <a:gd name="T1" fmla="*/ 7 h 7"/>
                    <a:gd name="T2" fmla="*/ 0 w 9"/>
                    <a:gd name="T3" fmla="*/ 0 h 7"/>
                    <a:gd name="T4" fmla="*/ 9 w 9"/>
                    <a:gd name="T5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9" h="7">
                      <a:moveTo>
                        <a:pt x="9" y="7"/>
                      </a:moveTo>
                      <a:cubicBezTo>
                        <a:pt x="6" y="5"/>
                        <a:pt x="2" y="3"/>
                        <a:pt x="0" y="0"/>
                      </a:cubicBezTo>
                      <a:cubicBezTo>
                        <a:pt x="2" y="3"/>
                        <a:pt x="6" y="5"/>
                        <a:pt x="9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7" name="Freeform 1866">
                  <a:extLst>
                    <a:ext uri="{FF2B5EF4-FFF2-40B4-BE49-F238E27FC236}">
                      <a16:creationId xmlns:a16="http://schemas.microsoft.com/office/drawing/2014/main" id="{C0008AFE-9613-49C2-BF0A-E9620AB86A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4" y="2481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2 h 2"/>
                    <a:gd name="T3" fmla="*/ 0 h 2"/>
                    <a:gd name="T4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8" name="Freeform 1867">
                  <a:extLst>
                    <a:ext uri="{FF2B5EF4-FFF2-40B4-BE49-F238E27FC236}">
                      <a16:creationId xmlns:a16="http://schemas.microsoft.com/office/drawing/2014/main" id="{08FBFE2E-3EFE-45FC-9015-6DCF6A2DE1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5" y="2491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0 w 1"/>
                    <a:gd name="T3" fmla="*/ 2 h 2"/>
                    <a:gd name="T4" fmla="*/ 1 w 1"/>
                    <a:gd name="T5" fmla="*/ 1 h 2"/>
                    <a:gd name="T6" fmla="*/ 0 w 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2"/>
                        <a:pt x="1" y="2"/>
                        <a:pt x="1" y="1"/>
                      </a:cubicBezTo>
                      <a:cubicBezTo>
                        <a:pt x="1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89" name="Freeform 1868">
                  <a:extLst>
                    <a:ext uri="{FF2B5EF4-FFF2-40B4-BE49-F238E27FC236}">
                      <a16:creationId xmlns:a16="http://schemas.microsoft.com/office/drawing/2014/main" id="{1B6A5CCF-8428-4BE8-9C40-5296A413D2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1" y="2345"/>
                  <a:ext cx="7" cy="5"/>
                </a:xfrm>
                <a:custGeom>
                  <a:avLst/>
                  <a:gdLst>
                    <a:gd name="T0" fmla="*/ 2 w 7"/>
                    <a:gd name="T1" fmla="*/ 5 h 6"/>
                    <a:gd name="T2" fmla="*/ 3 w 7"/>
                    <a:gd name="T3" fmla="*/ 6 h 6"/>
                    <a:gd name="T4" fmla="*/ 7 w 7"/>
                    <a:gd name="T5" fmla="*/ 3 h 6"/>
                    <a:gd name="T6" fmla="*/ 6 w 7"/>
                    <a:gd name="T7" fmla="*/ 1 h 6"/>
                    <a:gd name="T8" fmla="*/ 5 w 7"/>
                    <a:gd name="T9" fmla="*/ 0 h 6"/>
                    <a:gd name="T10" fmla="*/ 3 w 7"/>
                    <a:gd name="T11" fmla="*/ 1 h 6"/>
                    <a:gd name="T12" fmla="*/ 0 w 7"/>
                    <a:gd name="T13" fmla="*/ 3 h 6"/>
                    <a:gd name="T14" fmla="*/ 2 w 7"/>
                    <a:gd name="T15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" h="6">
                      <a:moveTo>
                        <a:pt x="2" y="5"/>
                      </a:move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4" y="6"/>
                        <a:pt x="6" y="5"/>
                        <a:pt x="7" y="3"/>
                      </a:cubicBezTo>
                      <a:cubicBezTo>
                        <a:pt x="7" y="2"/>
                        <a:pt x="7" y="2"/>
                        <a:pt x="6" y="1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0"/>
                        <a:pt x="4" y="1"/>
                        <a:pt x="3" y="1"/>
                      </a:cubicBezTo>
                      <a:cubicBezTo>
                        <a:pt x="2" y="2"/>
                        <a:pt x="2" y="3"/>
                        <a:pt x="0" y="3"/>
                      </a:cubicBezTo>
                      <a:cubicBezTo>
                        <a:pt x="1" y="4"/>
                        <a:pt x="2" y="5"/>
                        <a:pt x="2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0" name="Freeform 1869">
                  <a:extLst>
                    <a:ext uri="{FF2B5EF4-FFF2-40B4-BE49-F238E27FC236}">
                      <a16:creationId xmlns:a16="http://schemas.microsoft.com/office/drawing/2014/main" id="{3E3B8AD2-D51C-4D3D-840B-2970614F5B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4" y="2501"/>
                  <a:ext cx="34" cy="23"/>
                </a:xfrm>
                <a:custGeom>
                  <a:avLst/>
                  <a:gdLst>
                    <a:gd name="T0" fmla="*/ 20 w 35"/>
                    <a:gd name="T1" fmla="*/ 23 h 24"/>
                    <a:gd name="T2" fmla="*/ 22 w 35"/>
                    <a:gd name="T3" fmla="*/ 24 h 24"/>
                    <a:gd name="T4" fmla="*/ 30 w 35"/>
                    <a:gd name="T5" fmla="*/ 21 h 24"/>
                    <a:gd name="T6" fmla="*/ 35 w 35"/>
                    <a:gd name="T7" fmla="*/ 20 h 24"/>
                    <a:gd name="T8" fmla="*/ 30 w 35"/>
                    <a:gd name="T9" fmla="*/ 20 h 24"/>
                    <a:gd name="T10" fmla="*/ 9 w 35"/>
                    <a:gd name="T11" fmla="*/ 7 h 24"/>
                    <a:gd name="T12" fmla="*/ 6 w 35"/>
                    <a:gd name="T13" fmla="*/ 4 h 24"/>
                    <a:gd name="T14" fmla="*/ 3 w 35"/>
                    <a:gd name="T15" fmla="*/ 0 h 24"/>
                    <a:gd name="T16" fmla="*/ 3 w 35"/>
                    <a:gd name="T17" fmla="*/ 0 h 24"/>
                    <a:gd name="T18" fmla="*/ 2 w 35"/>
                    <a:gd name="T19" fmla="*/ 0 h 24"/>
                    <a:gd name="T20" fmla="*/ 1 w 35"/>
                    <a:gd name="T21" fmla="*/ 0 h 24"/>
                    <a:gd name="T22" fmla="*/ 1 w 35"/>
                    <a:gd name="T23" fmla="*/ 1 h 24"/>
                    <a:gd name="T24" fmla="*/ 1 w 35"/>
                    <a:gd name="T25" fmla="*/ 3 h 24"/>
                    <a:gd name="T26" fmla="*/ 1 w 35"/>
                    <a:gd name="T27" fmla="*/ 4 h 24"/>
                    <a:gd name="T28" fmla="*/ 0 w 35"/>
                    <a:gd name="T29" fmla="*/ 6 h 24"/>
                    <a:gd name="T30" fmla="*/ 0 w 35"/>
                    <a:gd name="T31" fmla="*/ 9 h 24"/>
                    <a:gd name="T32" fmla="*/ 0 w 35"/>
                    <a:gd name="T33" fmla="*/ 10 h 24"/>
                    <a:gd name="T34" fmla="*/ 0 w 35"/>
                    <a:gd name="T35" fmla="*/ 11 h 24"/>
                    <a:gd name="T36" fmla="*/ 0 w 35"/>
                    <a:gd name="T37" fmla="*/ 13 h 24"/>
                    <a:gd name="T38" fmla="*/ 0 w 35"/>
                    <a:gd name="T39" fmla="*/ 15 h 24"/>
                    <a:gd name="T40" fmla="*/ 0 w 35"/>
                    <a:gd name="T41" fmla="*/ 16 h 24"/>
                    <a:gd name="T42" fmla="*/ 0 w 35"/>
                    <a:gd name="T43" fmla="*/ 17 h 24"/>
                    <a:gd name="T44" fmla="*/ 0 w 35"/>
                    <a:gd name="T45" fmla="*/ 18 h 24"/>
                    <a:gd name="T46" fmla="*/ 0 w 35"/>
                    <a:gd name="T47" fmla="*/ 19 h 24"/>
                    <a:gd name="T48" fmla="*/ 1 w 35"/>
                    <a:gd name="T49" fmla="*/ 20 h 24"/>
                    <a:gd name="T50" fmla="*/ 1 w 35"/>
                    <a:gd name="T51" fmla="*/ 21 h 24"/>
                    <a:gd name="T52" fmla="*/ 1 w 35"/>
                    <a:gd name="T53" fmla="*/ 22 h 24"/>
                    <a:gd name="T54" fmla="*/ 1 w 35"/>
                    <a:gd name="T55" fmla="*/ 22 h 24"/>
                    <a:gd name="T56" fmla="*/ 3 w 35"/>
                    <a:gd name="T57" fmla="*/ 22 h 24"/>
                    <a:gd name="T58" fmla="*/ 10 w 35"/>
                    <a:gd name="T59" fmla="*/ 22 h 24"/>
                    <a:gd name="T60" fmla="*/ 13 w 35"/>
                    <a:gd name="T61" fmla="*/ 22 h 24"/>
                    <a:gd name="T62" fmla="*/ 14 w 35"/>
                    <a:gd name="T63" fmla="*/ 22 h 24"/>
                    <a:gd name="T64" fmla="*/ 16 w 35"/>
                    <a:gd name="T65" fmla="*/ 22 h 24"/>
                    <a:gd name="T66" fmla="*/ 16 w 35"/>
                    <a:gd name="T67" fmla="*/ 22 h 24"/>
                    <a:gd name="T68" fmla="*/ 18 w 35"/>
                    <a:gd name="T69" fmla="*/ 22 h 24"/>
                    <a:gd name="T70" fmla="*/ 18 w 35"/>
                    <a:gd name="T71" fmla="*/ 23 h 24"/>
                    <a:gd name="T72" fmla="*/ 19 w 35"/>
                    <a:gd name="T73" fmla="*/ 23 h 24"/>
                    <a:gd name="T74" fmla="*/ 20 w 35"/>
                    <a:gd name="T75" fmla="*/ 2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35" h="24">
                      <a:moveTo>
                        <a:pt x="20" y="23"/>
                      </a:moveTo>
                      <a:cubicBezTo>
                        <a:pt x="21" y="24"/>
                        <a:pt x="21" y="24"/>
                        <a:pt x="22" y="24"/>
                      </a:cubicBezTo>
                      <a:cubicBezTo>
                        <a:pt x="24" y="22"/>
                        <a:pt x="27" y="21"/>
                        <a:pt x="30" y="21"/>
                      </a:cubicBezTo>
                      <a:cubicBezTo>
                        <a:pt x="32" y="21"/>
                        <a:pt x="34" y="21"/>
                        <a:pt x="35" y="20"/>
                      </a:cubicBezTo>
                      <a:cubicBezTo>
                        <a:pt x="34" y="20"/>
                        <a:pt x="32" y="20"/>
                        <a:pt x="30" y="20"/>
                      </a:cubicBezTo>
                      <a:cubicBezTo>
                        <a:pt x="24" y="19"/>
                        <a:pt x="16" y="13"/>
                        <a:pt x="9" y="7"/>
                      </a:cubicBezTo>
                      <a:cubicBezTo>
                        <a:pt x="8" y="6"/>
                        <a:pt x="7" y="5"/>
                        <a:pt x="6" y="4"/>
                      </a:cubicBezTo>
                      <a:cubicBezTo>
                        <a:pt x="4" y="3"/>
                        <a:pt x="4" y="1"/>
                        <a:pt x="3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0"/>
                        <a:pt x="3" y="0"/>
                        <a:pt x="2" y="0"/>
                      </a:cubicBezTo>
                      <a:cubicBezTo>
                        <a:pt x="2" y="0"/>
                        <a:pt x="1" y="0"/>
                        <a:pt x="1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1" y="2"/>
                        <a:pt x="1" y="2"/>
                        <a:pt x="1" y="3"/>
                      </a:cubicBezTo>
                      <a:cubicBezTo>
                        <a:pt x="1" y="3"/>
                        <a:pt x="1" y="4"/>
                        <a:pt x="1" y="4"/>
                      </a:cubicBezTo>
                      <a:cubicBezTo>
                        <a:pt x="1" y="5"/>
                        <a:pt x="0" y="6"/>
                        <a:pt x="0" y="6"/>
                      </a:cubicBezTo>
                      <a:cubicBezTo>
                        <a:pt x="0" y="7"/>
                        <a:pt x="0" y="8"/>
                        <a:pt x="0" y="9"/>
                      </a:cubicBezTo>
                      <a:cubicBezTo>
                        <a:pt x="0" y="9"/>
                        <a:pt x="0" y="10"/>
                        <a:pt x="0" y="10"/>
                      </a:cubicBezTo>
                      <a:cubicBezTo>
                        <a:pt x="0" y="11"/>
                        <a:pt x="0" y="11"/>
                        <a:pt x="0" y="11"/>
                      </a:cubicBezTo>
                      <a:cubicBezTo>
                        <a:pt x="0" y="12"/>
                        <a:pt x="0" y="13"/>
                        <a:pt x="0" y="13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5"/>
                        <a:pt x="0" y="16"/>
                        <a:pt x="0" y="16"/>
                      </a:cubicBezTo>
                      <a:cubicBezTo>
                        <a:pt x="0" y="16"/>
                        <a:pt x="0" y="17"/>
                        <a:pt x="0" y="17"/>
                      </a:cubicBezTo>
                      <a:cubicBezTo>
                        <a:pt x="0" y="17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1" y="20"/>
                        <a:pt x="1" y="20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1" y="21"/>
                        <a:pt x="1" y="22"/>
                        <a:pt x="1" y="22"/>
                      </a:cubicBezTo>
                      <a:cubicBezTo>
                        <a:pt x="1" y="22"/>
                        <a:pt x="1" y="22"/>
                        <a:pt x="1" y="22"/>
                      </a:cubicBezTo>
                      <a:cubicBezTo>
                        <a:pt x="1" y="22"/>
                        <a:pt x="2" y="22"/>
                        <a:pt x="3" y="22"/>
                      </a:cubicBezTo>
                      <a:cubicBezTo>
                        <a:pt x="5" y="22"/>
                        <a:pt x="7" y="22"/>
                        <a:pt x="10" y="22"/>
                      </a:cubicBezTo>
                      <a:cubicBezTo>
                        <a:pt x="11" y="22"/>
                        <a:pt x="12" y="22"/>
                        <a:pt x="13" y="22"/>
                      </a:cubicBezTo>
                      <a:cubicBezTo>
                        <a:pt x="13" y="22"/>
                        <a:pt x="14" y="22"/>
                        <a:pt x="14" y="22"/>
                      </a:cubicBezTo>
                      <a:cubicBezTo>
                        <a:pt x="14" y="22"/>
                        <a:pt x="15" y="22"/>
                        <a:pt x="16" y="22"/>
                      </a:cubicBezTo>
                      <a:cubicBezTo>
                        <a:pt x="16" y="22"/>
                        <a:pt x="16" y="22"/>
                        <a:pt x="16" y="22"/>
                      </a:cubicBezTo>
                      <a:cubicBezTo>
                        <a:pt x="17" y="22"/>
                        <a:pt x="17" y="22"/>
                        <a:pt x="18" y="22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9" y="23"/>
                        <a:pt x="19" y="23"/>
                        <a:pt x="19" y="23"/>
                      </a:cubicBezTo>
                      <a:cubicBezTo>
                        <a:pt x="19" y="23"/>
                        <a:pt x="20" y="23"/>
                        <a:pt x="20" y="2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1" name="Freeform 1870">
                  <a:extLst>
                    <a:ext uri="{FF2B5EF4-FFF2-40B4-BE49-F238E27FC236}">
                      <a16:creationId xmlns:a16="http://schemas.microsoft.com/office/drawing/2014/main" id="{3FE2C1C6-F580-4C91-9668-71858979686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2" y="2100"/>
                  <a:ext cx="214" cy="381"/>
                </a:xfrm>
                <a:custGeom>
                  <a:avLst/>
                  <a:gdLst>
                    <a:gd name="T0" fmla="*/ 181 w 223"/>
                    <a:gd name="T1" fmla="*/ 97 h 399"/>
                    <a:gd name="T2" fmla="*/ 216 w 223"/>
                    <a:gd name="T3" fmla="*/ 62 h 399"/>
                    <a:gd name="T4" fmla="*/ 217 w 223"/>
                    <a:gd name="T5" fmla="*/ 43 h 399"/>
                    <a:gd name="T6" fmla="*/ 217 w 223"/>
                    <a:gd name="T7" fmla="*/ 48 h 399"/>
                    <a:gd name="T8" fmla="*/ 215 w 223"/>
                    <a:gd name="T9" fmla="*/ 54 h 399"/>
                    <a:gd name="T10" fmla="*/ 213 w 223"/>
                    <a:gd name="T11" fmla="*/ 59 h 399"/>
                    <a:gd name="T12" fmla="*/ 209 w 223"/>
                    <a:gd name="T13" fmla="*/ 61 h 399"/>
                    <a:gd name="T14" fmla="*/ 193 w 223"/>
                    <a:gd name="T15" fmla="*/ 68 h 399"/>
                    <a:gd name="T16" fmla="*/ 178 w 223"/>
                    <a:gd name="T17" fmla="*/ 66 h 399"/>
                    <a:gd name="T18" fmla="*/ 171 w 223"/>
                    <a:gd name="T19" fmla="*/ 55 h 399"/>
                    <a:gd name="T20" fmla="*/ 157 w 223"/>
                    <a:gd name="T21" fmla="*/ 28 h 399"/>
                    <a:gd name="T22" fmla="*/ 133 w 223"/>
                    <a:gd name="T23" fmla="*/ 15 h 399"/>
                    <a:gd name="T24" fmla="*/ 127 w 223"/>
                    <a:gd name="T25" fmla="*/ 10 h 399"/>
                    <a:gd name="T26" fmla="*/ 122 w 223"/>
                    <a:gd name="T27" fmla="*/ 4 h 399"/>
                    <a:gd name="T28" fmla="*/ 118 w 223"/>
                    <a:gd name="T29" fmla="*/ 1 h 399"/>
                    <a:gd name="T30" fmla="*/ 109 w 223"/>
                    <a:gd name="T31" fmla="*/ 3 h 399"/>
                    <a:gd name="T32" fmla="*/ 85 w 223"/>
                    <a:gd name="T33" fmla="*/ 0 h 399"/>
                    <a:gd name="T34" fmla="*/ 77 w 223"/>
                    <a:gd name="T35" fmla="*/ 5 h 399"/>
                    <a:gd name="T36" fmla="*/ 73 w 223"/>
                    <a:gd name="T37" fmla="*/ 12 h 399"/>
                    <a:gd name="T38" fmla="*/ 72 w 223"/>
                    <a:gd name="T39" fmla="*/ 17 h 399"/>
                    <a:gd name="T40" fmla="*/ 71 w 223"/>
                    <a:gd name="T41" fmla="*/ 20 h 399"/>
                    <a:gd name="T42" fmla="*/ 57 w 223"/>
                    <a:gd name="T43" fmla="*/ 40 h 399"/>
                    <a:gd name="T44" fmla="*/ 58 w 223"/>
                    <a:gd name="T45" fmla="*/ 60 h 399"/>
                    <a:gd name="T46" fmla="*/ 40 w 223"/>
                    <a:gd name="T47" fmla="*/ 88 h 399"/>
                    <a:gd name="T48" fmla="*/ 37 w 223"/>
                    <a:gd name="T49" fmla="*/ 107 h 399"/>
                    <a:gd name="T50" fmla="*/ 42 w 223"/>
                    <a:gd name="T51" fmla="*/ 144 h 399"/>
                    <a:gd name="T52" fmla="*/ 35 w 223"/>
                    <a:gd name="T53" fmla="*/ 168 h 399"/>
                    <a:gd name="T54" fmla="*/ 27 w 223"/>
                    <a:gd name="T55" fmla="*/ 201 h 399"/>
                    <a:gd name="T56" fmla="*/ 24 w 223"/>
                    <a:gd name="T57" fmla="*/ 215 h 399"/>
                    <a:gd name="T58" fmla="*/ 18 w 223"/>
                    <a:gd name="T59" fmla="*/ 238 h 399"/>
                    <a:gd name="T60" fmla="*/ 18 w 223"/>
                    <a:gd name="T61" fmla="*/ 274 h 399"/>
                    <a:gd name="T62" fmla="*/ 27 w 223"/>
                    <a:gd name="T63" fmla="*/ 289 h 399"/>
                    <a:gd name="T64" fmla="*/ 21 w 223"/>
                    <a:gd name="T65" fmla="*/ 303 h 399"/>
                    <a:gd name="T66" fmla="*/ 19 w 223"/>
                    <a:gd name="T67" fmla="*/ 320 h 399"/>
                    <a:gd name="T68" fmla="*/ 12 w 223"/>
                    <a:gd name="T69" fmla="*/ 337 h 399"/>
                    <a:gd name="T70" fmla="*/ 1 w 223"/>
                    <a:gd name="T71" fmla="*/ 360 h 399"/>
                    <a:gd name="T72" fmla="*/ 14 w 223"/>
                    <a:gd name="T73" fmla="*/ 376 h 399"/>
                    <a:gd name="T74" fmla="*/ 19 w 223"/>
                    <a:gd name="T75" fmla="*/ 395 h 399"/>
                    <a:gd name="T76" fmla="*/ 45 w 223"/>
                    <a:gd name="T77" fmla="*/ 397 h 399"/>
                    <a:gd name="T78" fmla="*/ 51 w 223"/>
                    <a:gd name="T79" fmla="*/ 397 h 399"/>
                    <a:gd name="T80" fmla="*/ 49 w 223"/>
                    <a:gd name="T81" fmla="*/ 370 h 399"/>
                    <a:gd name="T82" fmla="*/ 77 w 223"/>
                    <a:gd name="T83" fmla="*/ 340 h 399"/>
                    <a:gd name="T84" fmla="*/ 74 w 223"/>
                    <a:gd name="T85" fmla="*/ 324 h 399"/>
                    <a:gd name="T86" fmla="*/ 88 w 223"/>
                    <a:gd name="T87" fmla="*/ 286 h 399"/>
                    <a:gd name="T88" fmla="*/ 99 w 223"/>
                    <a:gd name="T89" fmla="*/ 258 h 399"/>
                    <a:gd name="T90" fmla="*/ 93 w 223"/>
                    <a:gd name="T91" fmla="*/ 234 h 399"/>
                    <a:gd name="T92" fmla="*/ 123 w 223"/>
                    <a:gd name="T93" fmla="*/ 232 h 399"/>
                    <a:gd name="T94" fmla="*/ 124 w 223"/>
                    <a:gd name="T95" fmla="*/ 210 h 399"/>
                    <a:gd name="T96" fmla="*/ 185 w 223"/>
                    <a:gd name="T97" fmla="*/ 187 h 399"/>
                    <a:gd name="T98" fmla="*/ 182 w 223"/>
                    <a:gd name="T99" fmla="*/ 165 h 399"/>
                    <a:gd name="T100" fmla="*/ 172 w 223"/>
                    <a:gd name="T101" fmla="*/ 148 h 399"/>
                    <a:gd name="T102" fmla="*/ 174 w 223"/>
                    <a:gd name="T103" fmla="*/ 112 h 399"/>
                    <a:gd name="T104" fmla="*/ 177 w 223"/>
                    <a:gd name="T105" fmla="*/ 101 h 3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23" h="399">
                      <a:moveTo>
                        <a:pt x="177" y="101"/>
                      </a:moveTo>
                      <a:cubicBezTo>
                        <a:pt x="179" y="98"/>
                        <a:pt x="179" y="98"/>
                        <a:pt x="179" y="98"/>
                      </a:cubicBezTo>
                      <a:cubicBezTo>
                        <a:pt x="180" y="98"/>
                        <a:pt x="180" y="97"/>
                        <a:pt x="180" y="97"/>
                      </a:cubicBezTo>
                      <a:cubicBezTo>
                        <a:pt x="181" y="97"/>
                        <a:pt x="181" y="97"/>
                        <a:pt x="181" y="97"/>
                      </a:cubicBezTo>
                      <a:cubicBezTo>
                        <a:pt x="181" y="97"/>
                        <a:pt x="181" y="97"/>
                        <a:pt x="181" y="97"/>
                      </a:cubicBezTo>
                      <a:cubicBezTo>
                        <a:pt x="181" y="96"/>
                        <a:pt x="182" y="96"/>
                        <a:pt x="182" y="95"/>
                      </a:cubicBezTo>
                      <a:cubicBezTo>
                        <a:pt x="185" y="92"/>
                        <a:pt x="188" y="89"/>
                        <a:pt x="190" y="86"/>
                      </a:cubicBezTo>
                      <a:cubicBezTo>
                        <a:pt x="194" y="79"/>
                        <a:pt x="202" y="71"/>
                        <a:pt x="208" y="67"/>
                      </a:cubicBezTo>
                      <a:cubicBezTo>
                        <a:pt x="208" y="66"/>
                        <a:pt x="209" y="65"/>
                        <a:pt x="210" y="65"/>
                      </a:cubicBezTo>
                      <a:cubicBezTo>
                        <a:pt x="212" y="64"/>
                        <a:pt x="214" y="63"/>
                        <a:pt x="216" y="62"/>
                      </a:cubicBezTo>
                      <a:cubicBezTo>
                        <a:pt x="218" y="61"/>
                        <a:pt x="222" y="59"/>
                        <a:pt x="223" y="58"/>
                      </a:cubicBezTo>
                      <a:cubicBezTo>
                        <a:pt x="223" y="57"/>
                        <a:pt x="223" y="46"/>
                        <a:pt x="221" y="44"/>
                      </a:cubicBezTo>
                      <a:cubicBezTo>
                        <a:pt x="221" y="44"/>
                        <a:pt x="220" y="43"/>
                        <a:pt x="218" y="43"/>
                      </a:cubicBezTo>
                      <a:cubicBezTo>
                        <a:pt x="218" y="43"/>
                        <a:pt x="218" y="43"/>
                        <a:pt x="217" y="43"/>
                      </a:cubicBezTo>
                      <a:cubicBezTo>
                        <a:pt x="217" y="43"/>
                        <a:pt x="217" y="43"/>
                        <a:pt x="217" y="43"/>
                      </a:cubicBezTo>
                      <a:cubicBezTo>
                        <a:pt x="217" y="44"/>
                        <a:pt x="217" y="44"/>
                        <a:pt x="217" y="44"/>
                      </a:cubicBezTo>
                      <a:cubicBezTo>
                        <a:pt x="217" y="44"/>
                        <a:pt x="217" y="44"/>
                        <a:pt x="217" y="45"/>
                      </a:cubicBezTo>
                      <a:cubicBezTo>
                        <a:pt x="217" y="45"/>
                        <a:pt x="217" y="46"/>
                        <a:pt x="217" y="46"/>
                      </a:cubicBezTo>
                      <a:cubicBezTo>
                        <a:pt x="217" y="46"/>
                        <a:pt x="217" y="47"/>
                        <a:pt x="217" y="47"/>
                      </a:cubicBezTo>
                      <a:cubicBezTo>
                        <a:pt x="217" y="47"/>
                        <a:pt x="217" y="48"/>
                        <a:pt x="217" y="48"/>
                      </a:cubicBezTo>
                      <a:cubicBezTo>
                        <a:pt x="217" y="49"/>
                        <a:pt x="217" y="49"/>
                        <a:pt x="217" y="49"/>
                      </a:cubicBezTo>
                      <a:cubicBezTo>
                        <a:pt x="217" y="50"/>
                        <a:pt x="216" y="50"/>
                        <a:pt x="216" y="51"/>
                      </a:cubicBezTo>
                      <a:cubicBezTo>
                        <a:pt x="216" y="51"/>
                        <a:pt x="216" y="51"/>
                        <a:pt x="216" y="52"/>
                      </a:cubicBezTo>
                      <a:cubicBezTo>
                        <a:pt x="216" y="52"/>
                        <a:pt x="216" y="52"/>
                        <a:pt x="216" y="53"/>
                      </a:cubicBezTo>
                      <a:cubicBezTo>
                        <a:pt x="216" y="53"/>
                        <a:pt x="216" y="54"/>
                        <a:pt x="215" y="54"/>
                      </a:cubicBezTo>
                      <a:cubicBezTo>
                        <a:pt x="215" y="54"/>
                        <a:pt x="215" y="55"/>
                        <a:pt x="215" y="55"/>
                      </a:cubicBezTo>
                      <a:cubicBezTo>
                        <a:pt x="215" y="56"/>
                        <a:pt x="215" y="56"/>
                        <a:pt x="215" y="56"/>
                      </a:cubicBezTo>
                      <a:cubicBezTo>
                        <a:pt x="214" y="57"/>
                        <a:pt x="214" y="57"/>
                        <a:pt x="214" y="57"/>
                      </a:cubicBezTo>
                      <a:cubicBezTo>
                        <a:pt x="214" y="58"/>
                        <a:pt x="214" y="58"/>
                        <a:pt x="214" y="58"/>
                      </a:cubicBezTo>
                      <a:cubicBezTo>
                        <a:pt x="213" y="58"/>
                        <a:pt x="213" y="59"/>
                        <a:pt x="213" y="59"/>
                      </a:cubicBezTo>
                      <a:cubicBezTo>
                        <a:pt x="213" y="59"/>
                        <a:pt x="213" y="59"/>
                        <a:pt x="213" y="59"/>
                      </a:cubicBezTo>
                      <a:cubicBezTo>
                        <a:pt x="212" y="61"/>
                        <a:pt x="211" y="61"/>
                        <a:pt x="209" y="61"/>
                      </a:cubicBezTo>
                      <a:cubicBezTo>
                        <a:pt x="209" y="61"/>
                        <a:pt x="209" y="61"/>
                        <a:pt x="209" y="61"/>
                      </a:cubicBezTo>
                      <a:cubicBezTo>
                        <a:pt x="209" y="61"/>
                        <a:pt x="209" y="61"/>
                        <a:pt x="209" y="61"/>
                      </a:cubicBezTo>
                      <a:cubicBezTo>
                        <a:pt x="209" y="61"/>
                        <a:pt x="209" y="61"/>
                        <a:pt x="209" y="61"/>
                      </a:cubicBezTo>
                      <a:cubicBezTo>
                        <a:pt x="208" y="61"/>
                        <a:pt x="207" y="62"/>
                        <a:pt x="206" y="63"/>
                      </a:cubicBezTo>
                      <a:cubicBezTo>
                        <a:pt x="204" y="65"/>
                        <a:pt x="202" y="66"/>
                        <a:pt x="200" y="66"/>
                      </a:cubicBezTo>
                      <a:cubicBezTo>
                        <a:pt x="200" y="66"/>
                        <a:pt x="200" y="66"/>
                        <a:pt x="200" y="66"/>
                      </a:cubicBezTo>
                      <a:cubicBezTo>
                        <a:pt x="199" y="66"/>
                        <a:pt x="198" y="66"/>
                        <a:pt x="198" y="66"/>
                      </a:cubicBezTo>
                      <a:cubicBezTo>
                        <a:pt x="196" y="67"/>
                        <a:pt x="194" y="68"/>
                        <a:pt x="193" y="68"/>
                      </a:cubicBezTo>
                      <a:cubicBezTo>
                        <a:pt x="192" y="68"/>
                        <a:pt x="191" y="68"/>
                        <a:pt x="191" y="68"/>
                      </a:cubicBezTo>
                      <a:cubicBezTo>
                        <a:pt x="190" y="68"/>
                        <a:pt x="190" y="68"/>
                        <a:pt x="190" y="67"/>
                      </a:cubicBezTo>
                      <a:cubicBezTo>
                        <a:pt x="189" y="67"/>
                        <a:pt x="187" y="67"/>
                        <a:pt x="185" y="67"/>
                      </a:cubicBezTo>
                      <a:cubicBezTo>
                        <a:pt x="182" y="67"/>
                        <a:pt x="180" y="67"/>
                        <a:pt x="179" y="66"/>
                      </a:cubicBezTo>
                      <a:cubicBezTo>
                        <a:pt x="179" y="66"/>
                        <a:pt x="178" y="66"/>
                        <a:pt x="178" y="66"/>
                      </a:cubicBezTo>
                      <a:cubicBezTo>
                        <a:pt x="177" y="66"/>
                        <a:pt x="175" y="66"/>
                        <a:pt x="174" y="66"/>
                      </a:cubicBezTo>
                      <a:cubicBezTo>
                        <a:pt x="172" y="65"/>
                        <a:pt x="169" y="65"/>
                        <a:pt x="168" y="64"/>
                      </a:cubicBezTo>
                      <a:cubicBezTo>
                        <a:pt x="168" y="64"/>
                        <a:pt x="167" y="63"/>
                        <a:pt x="167" y="62"/>
                      </a:cubicBezTo>
                      <a:cubicBezTo>
                        <a:pt x="167" y="60"/>
                        <a:pt x="169" y="60"/>
                        <a:pt x="169" y="59"/>
                      </a:cubicBezTo>
                      <a:cubicBezTo>
                        <a:pt x="170" y="58"/>
                        <a:pt x="171" y="58"/>
                        <a:pt x="171" y="55"/>
                      </a:cubicBezTo>
                      <a:cubicBezTo>
                        <a:pt x="171" y="51"/>
                        <a:pt x="175" y="47"/>
                        <a:pt x="177" y="44"/>
                      </a:cubicBezTo>
                      <a:cubicBezTo>
                        <a:pt x="178" y="42"/>
                        <a:pt x="179" y="41"/>
                        <a:pt x="180" y="40"/>
                      </a:cubicBezTo>
                      <a:cubicBezTo>
                        <a:pt x="179" y="39"/>
                        <a:pt x="174" y="38"/>
                        <a:pt x="171" y="37"/>
                      </a:cubicBezTo>
                      <a:cubicBezTo>
                        <a:pt x="165" y="34"/>
                        <a:pt x="161" y="32"/>
                        <a:pt x="159" y="30"/>
                      </a:cubicBezTo>
                      <a:cubicBezTo>
                        <a:pt x="159" y="29"/>
                        <a:pt x="158" y="28"/>
                        <a:pt x="157" y="28"/>
                      </a:cubicBezTo>
                      <a:cubicBezTo>
                        <a:pt x="155" y="26"/>
                        <a:pt x="152" y="25"/>
                        <a:pt x="148" y="25"/>
                      </a:cubicBezTo>
                      <a:cubicBezTo>
                        <a:pt x="145" y="24"/>
                        <a:pt x="143" y="23"/>
                        <a:pt x="141" y="22"/>
                      </a:cubicBezTo>
                      <a:cubicBezTo>
                        <a:pt x="140" y="21"/>
                        <a:pt x="140" y="21"/>
                        <a:pt x="139" y="20"/>
                      </a:cubicBezTo>
                      <a:cubicBezTo>
                        <a:pt x="138" y="19"/>
                        <a:pt x="137" y="18"/>
                        <a:pt x="135" y="17"/>
                      </a:cubicBezTo>
                      <a:cubicBezTo>
                        <a:pt x="134" y="16"/>
                        <a:pt x="133" y="16"/>
                        <a:pt x="133" y="15"/>
                      </a:cubicBezTo>
                      <a:cubicBezTo>
                        <a:pt x="132" y="15"/>
                        <a:pt x="132" y="15"/>
                        <a:pt x="132" y="14"/>
                      </a:cubicBezTo>
                      <a:cubicBezTo>
                        <a:pt x="131" y="14"/>
                        <a:pt x="131" y="14"/>
                        <a:pt x="130" y="13"/>
                      </a:cubicBezTo>
                      <a:cubicBezTo>
                        <a:pt x="130" y="13"/>
                        <a:pt x="130" y="13"/>
                        <a:pt x="129" y="12"/>
                      </a:cubicBezTo>
                      <a:cubicBezTo>
                        <a:pt x="129" y="12"/>
                        <a:pt x="129" y="12"/>
                        <a:pt x="128" y="11"/>
                      </a:cubicBezTo>
                      <a:cubicBezTo>
                        <a:pt x="128" y="11"/>
                        <a:pt x="127" y="11"/>
                        <a:pt x="127" y="10"/>
                      </a:cubicBezTo>
                      <a:cubicBezTo>
                        <a:pt x="127" y="10"/>
                        <a:pt x="126" y="9"/>
                        <a:pt x="126" y="9"/>
                      </a:cubicBezTo>
                      <a:cubicBezTo>
                        <a:pt x="126" y="9"/>
                        <a:pt x="125" y="8"/>
                        <a:pt x="125" y="8"/>
                      </a:cubicBezTo>
                      <a:cubicBezTo>
                        <a:pt x="124" y="7"/>
                        <a:pt x="124" y="7"/>
                        <a:pt x="124" y="7"/>
                      </a:cubicBezTo>
                      <a:cubicBezTo>
                        <a:pt x="123" y="6"/>
                        <a:pt x="123" y="6"/>
                        <a:pt x="123" y="6"/>
                      </a:cubicBezTo>
                      <a:cubicBezTo>
                        <a:pt x="122" y="5"/>
                        <a:pt x="122" y="5"/>
                        <a:pt x="122" y="4"/>
                      </a:cubicBezTo>
                      <a:cubicBezTo>
                        <a:pt x="121" y="4"/>
                        <a:pt x="121" y="4"/>
                        <a:pt x="121" y="3"/>
                      </a:cubicBezTo>
                      <a:cubicBezTo>
                        <a:pt x="121" y="3"/>
                        <a:pt x="120" y="3"/>
                        <a:pt x="120" y="2"/>
                      </a:cubicBezTo>
                      <a:cubicBezTo>
                        <a:pt x="120" y="2"/>
                        <a:pt x="120" y="2"/>
                        <a:pt x="119" y="1"/>
                      </a:cubicBezTo>
                      <a:cubicBezTo>
                        <a:pt x="119" y="1"/>
                        <a:pt x="119" y="1"/>
                        <a:pt x="119" y="1"/>
                      </a:cubicBezTo>
                      <a:cubicBezTo>
                        <a:pt x="119" y="1"/>
                        <a:pt x="119" y="1"/>
                        <a:pt x="118" y="1"/>
                      </a:cubicBezTo>
                      <a:cubicBezTo>
                        <a:pt x="116" y="0"/>
                        <a:pt x="114" y="0"/>
                        <a:pt x="112" y="0"/>
                      </a:cubicBezTo>
                      <a:cubicBezTo>
                        <a:pt x="111" y="0"/>
                        <a:pt x="111" y="0"/>
                        <a:pt x="110" y="0"/>
                      </a:cubicBezTo>
                      <a:cubicBezTo>
                        <a:pt x="110" y="0"/>
                        <a:pt x="110" y="0"/>
                        <a:pt x="110" y="0"/>
                      </a:cubicBezTo>
                      <a:cubicBezTo>
                        <a:pt x="110" y="1"/>
                        <a:pt x="110" y="1"/>
                        <a:pt x="110" y="2"/>
                      </a:cubicBezTo>
                      <a:cubicBezTo>
                        <a:pt x="109" y="2"/>
                        <a:pt x="109" y="3"/>
                        <a:pt x="109" y="3"/>
                      </a:cubicBezTo>
                      <a:cubicBezTo>
                        <a:pt x="108" y="6"/>
                        <a:pt x="106" y="9"/>
                        <a:pt x="104" y="9"/>
                      </a:cubicBezTo>
                      <a:cubicBezTo>
                        <a:pt x="103" y="9"/>
                        <a:pt x="102" y="8"/>
                        <a:pt x="101" y="6"/>
                      </a:cubicBezTo>
                      <a:cubicBezTo>
                        <a:pt x="99" y="4"/>
                        <a:pt x="96" y="3"/>
                        <a:pt x="91" y="2"/>
                      </a:cubicBezTo>
                      <a:cubicBezTo>
                        <a:pt x="89" y="2"/>
                        <a:pt x="89" y="2"/>
                        <a:pt x="89" y="2"/>
                      </a:cubicBezTo>
                      <a:cubicBezTo>
                        <a:pt x="87" y="2"/>
                        <a:pt x="86" y="1"/>
                        <a:pt x="85" y="0"/>
                      </a:cubicBezTo>
                      <a:cubicBezTo>
                        <a:pt x="84" y="0"/>
                        <a:pt x="84" y="0"/>
                        <a:pt x="84" y="0"/>
                      </a:cubicBezTo>
                      <a:cubicBezTo>
                        <a:pt x="84" y="0"/>
                        <a:pt x="83" y="0"/>
                        <a:pt x="81" y="2"/>
                      </a:cubicBezTo>
                      <a:cubicBezTo>
                        <a:pt x="80" y="3"/>
                        <a:pt x="80" y="3"/>
                        <a:pt x="79" y="4"/>
                      </a:cubicBezTo>
                      <a:cubicBezTo>
                        <a:pt x="79" y="4"/>
                        <a:pt x="78" y="5"/>
                        <a:pt x="77" y="5"/>
                      </a:cubicBezTo>
                      <a:cubicBezTo>
                        <a:pt x="77" y="5"/>
                        <a:pt x="77" y="5"/>
                        <a:pt x="77" y="5"/>
                      </a:cubicBezTo>
                      <a:cubicBezTo>
                        <a:pt x="76" y="7"/>
                        <a:pt x="74" y="8"/>
                        <a:pt x="73" y="9"/>
                      </a:cubicBezTo>
                      <a:cubicBezTo>
                        <a:pt x="73" y="9"/>
                        <a:pt x="73" y="9"/>
                        <a:pt x="73" y="9"/>
                      </a:cubicBezTo>
                      <a:cubicBezTo>
                        <a:pt x="73" y="9"/>
                        <a:pt x="73" y="9"/>
                        <a:pt x="73" y="10"/>
                      </a:cubicBezTo>
                      <a:cubicBezTo>
                        <a:pt x="73" y="10"/>
                        <a:pt x="73" y="10"/>
                        <a:pt x="73" y="11"/>
                      </a:cubicBezTo>
                      <a:cubicBezTo>
                        <a:pt x="73" y="11"/>
                        <a:pt x="73" y="11"/>
                        <a:pt x="73" y="12"/>
                      </a:cubicBezTo>
                      <a:cubicBezTo>
                        <a:pt x="73" y="12"/>
                        <a:pt x="73" y="12"/>
                        <a:pt x="73" y="13"/>
                      </a:cubicBezTo>
                      <a:cubicBezTo>
                        <a:pt x="73" y="13"/>
                        <a:pt x="73" y="13"/>
                        <a:pt x="73" y="14"/>
                      </a:cubicBezTo>
                      <a:cubicBezTo>
                        <a:pt x="72" y="14"/>
                        <a:pt x="72" y="14"/>
                        <a:pt x="72" y="15"/>
                      </a:cubicBezTo>
                      <a:cubicBezTo>
                        <a:pt x="72" y="15"/>
                        <a:pt x="72" y="15"/>
                        <a:pt x="72" y="15"/>
                      </a:cubicBezTo>
                      <a:cubicBezTo>
                        <a:pt x="72" y="16"/>
                        <a:pt x="72" y="16"/>
                        <a:pt x="72" y="17"/>
                      </a:cubicBezTo>
                      <a:cubicBezTo>
                        <a:pt x="72" y="17"/>
                        <a:pt x="72" y="17"/>
                        <a:pt x="72" y="17"/>
                      </a:cubicBezTo>
                      <a:cubicBezTo>
                        <a:pt x="72" y="18"/>
                        <a:pt x="72" y="18"/>
                        <a:pt x="72" y="18"/>
                      </a:cubicBezTo>
                      <a:cubicBezTo>
                        <a:pt x="72" y="19"/>
                        <a:pt x="72" y="19"/>
                        <a:pt x="72" y="19"/>
                      </a:cubicBezTo>
                      <a:cubicBezTo>
                        <a:pt x="71" y="19"/>
                        <a:pt x="71" y="20"/>
                        <a:pt x="71" y="20"/>
                      </a:cubicBezTo>
                      <a:cubicBezTo>
                        <a:pt x="71" y="20"/>
                        <a:pt x="71" y="20"/>
                        <a:pt x="71" y="20"/>
                      </a:cubicBezTo>
                      <a:cubicBezTo>
                        <a:pt x="71" y="21"/>
                        <a:pt x="71" y="21"/>
                        <a:pt x="71" y="22"/>
                      </a:cubicBezTo>
                      <a:cubicBezTo>
                        <a:pt x="70" y="23"/>
                        <a:pt x="68" y="24"/>
                        <a:pt x="64" y="27"/>
                      </a:cubicBezTo>
                      <a:cubicBezTo>
                        <a:pt x="62" y="28"/>
                        <a:pt x="58" y="30"/>
                        <a:pt x="58" y="31"/>
                      </a:cubicBezTo>
                      <a:cubicBezTo>
                        <a:pt x="58" y="32"/>
                        <a:pt x="58" y="33"/>
                        <a:pt x="58" y="34"/>
                      </a:cubicBezTo>
                      <a:cubicBezTo>
                        <a:pt x="58" y="36"/>
                        <a:pt x="59" y="38"/>
                        <a:pt x="57" y="40"/>
                      </a:cubicBezTo>
                      <a:cubicBezTo>
                        <a:pt x="57" y="41"/>
                        <a:pt x="58" y="42"/>
                        <a:pt x="58" y="43"/>
                      </a:cubicBezTo>
                      <a:cubicBezTo>
                        <a:pt x="58" y="44"/>
                        <a:pt x="59" y="45"/>
                        <a:pt x="59" y="46"/>
                      </a:cubicBezTo>
                      <a:cubicBezTo>
                        <a:pt x="60" y="48"/>
                        <a:pt x="60" y="51"/>
                        <a:pt x="57" y="53"/>
                      </a:cubicBezTo>
                      <a:cubicBezTo>
                        <a:pt x="57" y="53"/>
                        <a:pt x="58" y="54"/>
                        <a:pt x="58" y="54"/>
                      </a:cubicBezTo>
                      <a:cubicBezTo>
                        <a:pt x="59" y="55"/>
                        <a:pt x="60" y="58"/>
                        <a:pt x="58" y="60"/>
                      </a:cubicBezTo>
                      <a:cubicBezTo>
                        <a:pt x="57" y="61"/>
                        <a:pt x="56" y="62"/>
                        <a:pt x="55" y="62"/>
                      </a:cubicBezTo>
                      <a:cubicBezTo>
                        <a:pt x="54" y="63"/>
                        <a:pt x="52" y="63"/>
                        <a:pt x="52" y="64"/>
                      </a:cubicBezTo>
                      <a:cubicBezTo>
                        <a:pt x="52" y="67"/>
                        <a:pt x="51" y="73"/>
                        <a:pt x="47" y="75"/>
                      </a:cubicBezTo>
                      <a:cubicBezTo>
                        <a:pt x="45" y="76"/>
                        <a:pt x="43" y="80"/>
                        <a:pt x="43" y="84"/>
                      </a:cubicBezTo>
                      <a:cubicBezTo>
                        <a:pt x="43" y="86"/>
                        <a:pt x="41" y="87"/>
                        <a:pt x="40" y="88"/>
                      </a:cubicBezTo>
                      <a:cubicBezTo>
                        <a:pt x="40" y="88"/>
                        <a:pt x="40" y="88"/>
                        <a:pt x="40" y="88"/>
                      </a:cubicBezTo>
                      <a:cubicBezTo>
                        <a:pt x="40" y="88"/>
                        <a:pt x="40" y="88"/>
                        <a:pt x="40" y="89"/>
                      </a:cubicBezTo>
                      <a:cubicBezTo>
                        <a:pt x="42" y="93"/>
                        <a:pt x="43" y="98"/>
                        <a:pt x="42" y="101"/>
                      </a:cubicBezTo>
                      <a:cubicBezTo>
                        <a:pt x="41" y="102"/>
                        <a:pt x="40" y="103"/>
                        <a:pt x="39" y="103"/>
                      </a:cubicBezTo>
                      <a:cubicBezTo>
                        <a:pt x="38" y="103"/>
                        <a:pt x="37" y="106"/>
                        <a:pt x="37" y="107"/>
                      </a:cubicBezTo>
                      <a:cubicBezTo>
                        <a:pt x="37" y="109"/>
                        <a:pt x="36" y="111"/>
                        <a:pt x="34" y="112"/>
                      </a:cubicBezTo>
                      <a:cubicBezTo>
                        <a:pt x="34" y="113"/>
                        <a:pt x="33" y="118"/>
                        <a:pt x="35" y="121"/>
                      </a:cubicBezTo>
                      <a:cubicBezTo>
                        <a:pt x="39" y="126"/>
                        <a:pt x="39" y="130"/>
                        <a:pt x="39" y="133"/>
                      </a:cubicBezTo>
                      <a:cubicBezTo>
                        <a:pt x="39" y="134"/>
                        <a:pt x="40" y="135"/>
                        <a:pt x="41" y="136"/>
                      </a:cubicBezTo>
                      <a:cubicBezTo>
                        <a:pt x="42" y="138"/>
                        <a:pt x="43" y="141"/>
                        <a:pt x="42" y="144"/>
                      </a:cubicBezTo>
                      <a:cubicBezTo>
                        <a:pt x="42" y="145"/>
                        <a:pt x="41" y="146"/>
                        <a:pt x="41" y="148"/>
                      </a:cubicBezTo>
                      <a:cubicBezTo>
                        <a:pt x="41" y="150"/>
                        <a:pt x="40" y="153"/>
                        <a:pt x="38" y="154"/>
                      </a:cubicBezTo>
                      <a:cubicBezTo>
                        <a:pt x="38" y="154"/>
                        <a:pt x="38" y="156"/>
                        <a:pt x="38" y="157"/>
                      </a:cubicBezTo>
                      <a:cubicBezTo>
                        <a:pt x="37" y="159"/>
                        <a:pt x="37" y="161"/>
                        <a:pt x="35" y="162"/>
                      </a:cubicBezTo>
                      <a:cubicBezTo>
                        <a:pt x="35" y="163"/>
                        <a:pt x="35" y="166"/>
                        <a:pt x="35" y="168"/>
                      </a:cubicBezTo>
                      <a:cubicBezTo>
                        <a:pt x="36" y="171"/>
                        <a:pt x="37" y="175"/>
                        <a:pt x="35" y="176"/>
                      </a:cubicBezTo>
                      <a:cubicBezTo>
                        <a:pt x="34" y="177"/>
                        <a:pt x="34" y="177"/>
                        <a:pt x="33" y="178"/>
                      </a:cubicBezTo>
                      <a:cubicBezTo>
                        <a:pt x="30" y="180"/>
                        <a:pt x="27" y="181"/>
                        <a:pt x="27" y="186"/>
                      </a:cubicBezTo>
                      <a:cubicBezTo>
                        <a:pt x="27" y="189"/>
                        <a:pt x="27" y="192"/>
                        <a:pt x="28" y="194"/>
                      </a:cubicBezTo>
                      <a:cubicBezTo>
                        <a:pt x="28" y="197"/>
                        <a:pt x="28" y="199"/>
                        <a:pt x="27" y="201"/>
                      </a:cubicBezTo>
                      <a:cubicBezTo>
                        <a:pt x="27" y="201"/>
                        <a:pt x="28" y="202"/>
                        <a:pt x="28" y="202"/>
                      </a:cubicBezTo>
                      <a:cubicBezTo>
                        <a:pt x="29" y="203"/>
                        <a:pt x="31" y="204"/>
                        <a:pt x="30" y="208"/>
                      </a:cubicBezTo>
                      <a:cubicBezTo>
                        <a:pt x="30" y="212"/>
                        <a:pt x="26" y="212"/>
                        <a:pt x="25" y="212"/>
                      </a:cubicBezTo>
                      <a:cubicBezTo>
                        <a:pt x="24" y="212"/>
                        <a:pt x="24" y="212"/>
                        <a:pt x="24" y="212"/>
                      </a:cubicBezTo>
                      <a:cubicBezTo>
                        <a:pt x="24" y="213"/>
                        <a:pt x="24" y="214"/>
                        <a:pt x="24" y="215"/>
                      </a:cubicBezTo>
                      <a:cubicBezTo>
                        <a:pt x="24" y="218"/>
                        <a:pt x="25" y="222"/>
                        <a:pt x="21" y="222"/>
                      </a:cubicBezTo>
                      <a:cubicBezTo>
                        <a:pt x="20" y="222"/>
                        <a:pt x="20" y="226"/>
                        <a:pt x="20" y="227"/>
                      </a:cubicBezTo>
                      <a:cubicBezTo>
                        <a:pt x="20" y="231"/>
                        <a:pt x="19" y="233"/>
                        <a:pt x="18" y="234"/>
                      </a:cubicBezTo>
                      <a:cubicBezTo>
                        <a:pt x="17" y="235"/>
                        <a:pt x="17" y="235"/>
                        <a:pt x="17" y="235"/>
                      </a:cubicBezTo>
                      <a:cubicBezTo>
                        <a:pt x="17" y="236"/>
                        <a:pt x="17" y="237"/>
                        <a:pt x="18" y="238"/>
                      </a:cubicBezTo>
                      <a:cubicBezTo>
                        <a:pt x="19" y="240"/>
                        <a:pt x="19" y="241"/>
                        <a:pt x="19" y="243"/>
                      </a:cubicBezTo>
                      <a:cubicBezTo>
                        <a:pt x="19" y="244"/>
                        <a:pt x="20" y="245"/>
                        <a:pt x="20" y="246"/>
                      </a:cubicBezTo>
                      <a:cubicBezTo>
                        <a:pt x="20" y="251"/>
                        <a:pt x="21" y="256"/>
                        <a:pt x="17" y="257"/>
                      </a:cubicBezTo>
                      <a:cubicBezTo>
                        <a:pt x="16" y="258"/>
                        <a:pt x="16" y="264"/>
                        <a:pt x="16" y="265"/>
                      </a:cubicBezTo>
                      <a:cubicBezTo>
                        <a:pt x="19" y="267"/>
                        <a:pt x="19" y="271"/>
                        <a:pt x="18" y="274"/>
                      </a:cubicBezTo>
                      <a:cubicBezTo>
                        <a:pt x="18" y="274"/>
                        <a:pt x="18" y="274"/>
                        <a:pt x="19" y="274"/>
                      </a:cubicBezTo>
                      <a:cubicBezTo>
                        <a:pt x="20" y="276"/>
                        <a:pt x="22" y="278"/>
                        <a:pt x="19" y="282"/>
                      </a:cubicBezTo>
                      <a:cubicBezTo>
                        <a:pt x="18" y="282"/>
                        <a:pt x="18" y="283"/>
                        <a:pt x="18" y="283"/>
                      </a:cubicBezTo>
                      <a:cubicBezTo>
                        <a:pt x="19" y="284"/>
                        <a:pt x="20" y="284"/>
                        <a:pt x="21" y="284"/>
                      </a:cubicBezTo>
                      <a:cubicBezTo>
                        <a:pt x="24" y="283"/>
                        <a:pt x="27" y="286"/>
                        <a:pt x="27" y="289"/>
                      </a:cubicBezTo>
                      <a:cubicBezTo>
                        <a:pt x="27" y="290"/>
                        <a:pt x="26" y="291"/>
                        <a:pt x="26" y="292"/>
                      </a:cubicBezTo>
                      <a:cubicBezTo>
                        <a:pt x="25" y="292"/>
                        <a:pt x="24" y="293"/>
                        <a:pt x="23" y="293"/>
                      </a:cubicBezTo>
                      <a:cubicBezTo>
                        <a:pt x="22" y="293"/>
                        <a:pt x="22" y="293"/>
                        <a:pt x="21" y="293"/>
                      </a:cubicBezTo>
                      <a:cubicBezTo>
                        <a:pt x="24" y="295"/>
                        <a:pt x="25" y="297"/>
                        <a:pt x="24" y="299"/>
                      </a:cubicBezTo>
                      <a:cubicBezTo>
                        <a:pt x="24" y="300"/>
                        <a:pt x="23" y="302"/>
                        <a:pt x="21" y="303"/>
                      </a:cubicBezTo>
                      <a:cubicBezTo>
                        <a:pt x="20" y="303"/>
                        <a:pt x="20" y="303"/>
                        <a:pt x="20" y="305"/>
                      </a:cubicBezTo>
                      <a:cubicBezTo>
                        <a:pt x="20" y="306"/>
                        <a:pt x="21" y="308"/>
                        <a:pt x="20" y="310"/>
                      </a:cubicBezTo>
                      <a:cubicBezTo>
                        <a:pt x="20" y="311"/>
                        <a:pt x="20" y="313"/>
                        <a:pt x="21" y="314"/>
                      </a:cubicBezTo>
                      <a:cubicBezTo>
                        <a:pt x="21" y="315"/>
                        <a:pt x="22" y="317"/>
                        <a:pt x="21" y="319"/>
                      </a:cubicBezTo>
                      <a:cubicBezTo>
                        <a:pt x="21" y="319"/>
                        <a:pt x="20" y="320"/>
                        <a:pt x="19" y="320"/>
                      </a:cubicBezTo>
                      <a:cubicBezTo>
                        <a:pt x="19" y="320"/>
                        <a:pt x="19" y="321"/>
                        <a:pt x="19" y="322"/>
                      </a:cubicBezTo>
                      <a:cubicBezTo>
                        <a:pt x="19" y="324"/>
                        <a:pt x="19" y="328"/>
                        <a:pt x="15" y="328"/>
                      </a:cubicBezTo>
                      <a:cubicBezTo>
                        <a:pt x="14" y="328"/>
                        <a:pt x="14" y="328"/>
                        <a:pt x="14" y="330"/>
                      </a:cubicBezTo>
                      <a:cubicBezTo>
                        <a:pt x="13" y="332"/>
                        <a:pt x="13" y="334"/>
                        <a:pt x="11" y="335"/>
                      </a:cubicBezTo>
                      <a:cubicBezTo>
                        <a:pt x="11" y="335"/>
                        <a:pt x="12" y="336"/>
                        <a:pt x="12" y="337"/>
                      </a:cubicBezTo>
                      <a:cubicBezTo>
                        <a:pt x="13" y="338"/>
                        <a:pt x="15" y="342"/>
                        <a:pt x="11" y="344"/>
                      </a:cubicBezTo>
                      <a:cubicBezTo>
                        <a:pt x="10" y="345"/>
                        <a:pt x="10" y="346"/>
                        <a:pt x="10" y="347"/>
                      </a:cubicBezTo>
                      <a:cubicBezTo>
                        <a:pt x="10" y="349"/>
                        <a:pt x="9" y="352"/>
                        <a:pt x="6" y="352"/>
                      </a:cubicBezTo>
                      <a:cubicBezTo>
                        <a:pt x="3" y="352"/>
                        <a:pt x="2" y="356"/>
                        <a:pt x="1" y="358"/>
                      </a:cubicBezTo>
                      <a:cubicBezTo>
                        <a:pt x="1" y="359"/>
                        <a:pt x="1" y="359"/>
                        <a:pt x="1" y="360"/>
                      </a:cubicBezTo>
                      <a:cubicBezTo>
                        <a:pt x="0" y="363"/>
                        <a:pt x="0" y="365"/>
                        <a:pt x="1" y="367"/>
                      </a:cubicBezTo>
                      <a:cubicBezTo>
                        <a:pt x="4" y="369"/>
                        <a:pt x="3" y="372"/>
                        <a:pt x="3" y="373"/>
                      </a:cubicBezTo>
                      <a:cubicBezTo>
                        <a:pt x="3" y="373"/>
                        <a:pt x="3" y="374"/>
                        <a:pt x="3" y="374"/>
                      </a:cubicBezTo>
                      <a:cubicBezTo>
                        <a:pt x="3" y="374"/>
                        <a:pt x="5" y="374"/>
                        <a:pt x="7" y="374"/>
                      </a:cubicBezTo>
                      <a:cubicBezTo>
                        <a:pt x="10" y="374"/>
                        <a:pt x="13" y="374"/>
                        <a:pt x="14" y="376"/>
                      </a:cubicBezTo>
                      <a:cubicBezTo>
                        <a:pt x="14" y="377"/>
                        <a:pt x="15" y="378"/>
                        <a:pt x="14" y="380"/>
                      </a:cubicBezTo>
                      <a:cubicBezTo>
                        <a:pt x="13" y="383"/>
                        <a:pt x="13" y="388"/>
                        <a:pt x="14" y="390"/>
                      </a:cubicBezTo>
                      <a:cubicBezTo>
                        <a:pt x="15" y="390"/>
                        <a:pt x="16" y="392"/>
                        <a:pt x="17" y="393"/>
                      </a:cubicBezTo>
                      <a:cubicBezTo>
                        <a:pt x="17" y="393"/>
                        <a:pt x="18" y="395"/>
                        <a:pt x="18" y="395"/>
                      </a:cubicBezTo>
                      <a:cubicBezTo>
                        <a:pt x="18" y="395"/>
                        <a:pt x="18" y="395"/>
                        <a:pt x="19" y="395"/>
                      </a:cubicBezTo>
                      <a:cubicBezTo>
                        <a:pt x="21" y="394"/>
                        <a:pt x="27" y="394"/>
                        <a:pt x="32" y="394"/>
                      </a:cubicBezTo>
                      <a:cubicBezTo>
                        <a:pt x="35" y="394"/>
                        <a:pt x="37" y="394"/>
                        <a:pt x="39" y="394"/>
                      </a:cubicBezTo>
                      <a:cubicBezTo>
                        <a:pt x="40" y="395"/>
                        <a:pt x="41" y="395"/>
                        <a:pt x="42" y="395"/>
                      </a:cubicBezTo>
                      <a:cubicBezTo>
                        <a:pt x="42" y="396"/>
                        <a:pt x="42" y="396"/>
                        <a:pt x="42" y="396"/>
                      </a:cubicBezTo>
                      <a:cubicBezTo>
                        <a:pt x="43" y="396"/>
                        <a:pt x="44" y="397"/>
                        <a:pt x="45" y="397"/>
                      </a:cubicBezTo>
                      <a:cubicBezTo>
                        <a:pt x="45" y="397"/>
                        <a:pt x="45" y="397"/>
                        <a:pt x="45" y="398"/>
                      </a:cubicBezTo>
                      <a:cubicBezTo>
                        <a:pt x="45" y="398"/>
                        <a:pt x="46" y="397"/>
                        <a:pt x="46" y="397"/>
                      </a:cubicBezTo>
                      <a:cubicBezTo>
                        <a:pt x="48" y="397"/>
                        <a:pt x="50" y="398"/>
                        <a:pt x="51" y="399"/>
                      </a:cubicBezTo>
                      <a:cubicBezTo>
                        <a:pt x="52" y="399"/>
                        <a:pt x="52" y="399"/>
                        <a:pt x="53" y="399"/>
                      </a:cubicBezTo>
                      <a:cubicBezTo>
                        <a:pt x="52" y="398"/>
                        <a:pt x="51" y="397"/>
                        <a:pt x="51" y="397"/>
                      </a:cubicBezTo>
                      <a:cubicBezTo>
                        <a:pt x="48" y="394"/>
                        <a:pt x="47" y="392"/>
                        <a:pt x="47" y="390"/>
                      </a:cubicBezTo>
                      <a:cubicBezTo>
                        <a:pt x="47" y="390"/>
                        <a:pt x="47" y="388"/>
                        <a:pt x="47" y="387"/>
                      </a:cubicBezTo>
                      <a:cubicBezTo>
                        <a:pt x="46" y="385"/>
                        <a:pt x="46" y="384"/>
                        <a:pt x="46" y="382"/>
                      </a:cubicBezTo>
                      <a:cubicBezTo>
                        <a:pt x="46" y="382"/>
                        <a:pt x="46" y="381"/>
                        <a:pt x="46" y="381"/>
                      </a:cubicBezTo>
                      <a:cubicBezTo>
                        <a:pt x="46" y="378"/>
                        <a:pt x="45" y="373"/>
                        <a:pt x="49" y="370"/>
                      </a:cubicBezTo>
                      <a:cubicBezTo>
                        <a:pt x="50" y="369"/>
                        <a:pt x="51" y="368"/>
                        <a:pt x="52" y="367"/>
                      </a:cubicBezTo>
                      <a:cubicBezTo>
                        <a:pt x="53" y="366"/>
                        <a:pt x="54" y="365"/>
                        <a:pt x="57" y="365"/>
                      </a:cubicBezTo>
                      <a:cubicBezTo>
                        <a:pt x="58" y="365"/>
                        <a:pt x="61" y="363"/>
                        <a:pt x="61" y="359"/>
                      </a:cubicBezTo>
                      <a:cubicBezTo>
                        <a:pt x="61" y="352"/>
                        <a:pt x="65" y="350"/>
                        <a:pt x="70" y="345"/>
                      </a:cubicBezTo>
                      <a:cubicBezTo>
                        <a:pt x="72" y="343"/>
                        <a:pt x="75" y="342"/>
                        <a:pt x="77" y="340"/>
                      </a:cubicBezTo>
                      <a:cubicBezTo>
                        <a:pt x="79" y="339"/>
                        <a:pt x="82" y="337"/>
                        <a:pt x="82" y="336"/>
                      </a:cubicBezTo>
                      <a:cubicBezTo>
                        <a:pt x="82" y="334"/>
                        <a:pt x="83" y="331"/>
                        <a:pt x="83" y="328"/>
                      </a:cubicBezTo>
                      <a:cubicBezTo>
                        <a:pt x="84" y="327"/>
                        <a:pt x="84" y="326"/>
                        <a:pt x="84" y="325"/>
                      </a:cubicBezTo>
                      <a:cubicBezTo>
                        <a:pt x="83" y="325"/>
                        <a:pt x="81" y="324"/>
                        <a:pt x="79" y="324"/>
                      </a:cubicBezTo>
                      <a:cubicBezTo>
                        <a:pt x="77" y="324"/>
                        <a:pt x="76" y="324"/>
                        <a:pt x="74" y="324"/>
                      </a:cubicBezTo>
                      <a:cubicBezTo>
                        <a:pt x="72" y="323"/>
                        <a:pt x="67" y="319"/>
                        <a:pt x="65" y="314"/>
                      </a:cubicBezTo>
                      <a:cubicBezTo>
                        <a:pt x="64" y="310"/>
                        <a:pt x="64" y="307"/>
                        <a:pt x="66" y="303"/>
                      </a:cubicBezTo>
                      <a:cubicBezTo>
                        <a:pt x="68" y="299"/>
                        <a:pt x="74" y="293"/>
                        <a:pt x="85" y="292"/>
                      </a:cubicBezTo>
                      <a:cubicBezTo>
                        <a:pt x="85" y="292"/>
                        <a:pt x="85" y="291"/>
                        <a:pt x="85" y="291"/>
                      </a:cubicBezTo>
                      <a:cubicBezTo>
                        <a:pt x="85" y="290"/>
                        <a:pt x="85" y="288"/>
                        <a:pt x="88" y="286"/>
                      </a:cubicBezTo>
                      <a:cubicBezTo>
                        <a:pt x="89" y="285"/>
                        <a:pt x="90" y="284"/>
                        <a:pt x="90" y="280"/>
                      </a:cubicBezTo>
                      <a:cubicBezTo>
                        <a:pt x="90" y="276"/>
                        <a:pt x="90" y="267"/>
                        <a:pt x="96" y="267"/>
                      </a:cubicBezTo>
                      <a:cubicBezTo>
                        <a:pt x="97" y="267"/>
                        <a:pt x="97" y="267"/>
                        <a:pt x="97" y="266"/>
                      </a:cubicBezTo>
                      <a:cubicBezTo>
                        <a:pt x="96" y="265"/>
                        <a:pt x="95" y="264"/>
                        <a:pt x="95" y="262"/>
                      </a:cubicBezTo>
                      <a:cubicBezTo>
                        <a:pt x="95" y="261"/>
                        <a:pt x="95" y="259"/>
                        <a:pt x="99" y="258"/>
                      </a:cubicBezTo>
                      <a:cubicBezTo>
                        <a:pt x="99" y="258"/>
                        <a:pt x="98" y="258"/>
                        <a:pt x="98" y="258"/>
                      </a:cubicBezTo>
                      <a:cubicBezTo>
                        <a:pt x="98" y="257"/>
                        <a:pt x="97" y="256"/>
                        <a:pt x="96" y="256"/>
                      </a:cubicBezTo>
                      <a:cubicBezTo>
                        <a:pt x="93" y="256"/>
                        <a:pt x="93" y="252"/>
                        <a:pt x="93" y="250"/>
                      </a:cubicBezTo>
                      <a:cubicBezTo>
                        <a:pt x="93" y="249"/>
                        <a:pt x="93" y="247"/>
                        <a:pt x="93" y="247"/>
                      </a:cubicBezTo>
                      <a:cubicBezTo>
                        <a:pt x="92" y="244"/>
                        <a:pt x="90" y="238"/>
                        <a:pt x="93" y="234"/>
                      </a:cubicBezTo>
                      <a:cubicBezTo>
                        <a:pt x="93" y="234"/>
                        <a:pt x="94" y="233"/>
                        <a:pt x="96" y="233"/>
                      </a:cubicBezTo>
                      <a:cubicBezTo>
                        <a:pt x="97" y="233"/>
                        <a:pt x="100" y="234"/>
                        <a:pt x="103" y="235"/>
                      </a:cubicBezTo>
                      <a:cubicBezTo>
                        <a:pt x="106" y="236"/>
                        <a:pt x="109" y="238"/>
                        <a:pt x="112" y="238"/>
                      </a:cubicBezTo>
                      <a:cubicBezTo>
                        <a:pt x="119" y="239"/>
                        <a:pt x="123" y="235"/>
                        <a:pt x="123" y="234"/>
                      </a:cubicBezTo>
                      <a:cubicBezTo>
                        <a:pt x="123" y="233"/>
                        <a:pt x="123" y="232"/>
                        <a:pt x="123" y="232"/>
                      </a:cubicBezTo>
                      <a:cubicBezTo>
                        <a:pt x="122" y="229"/>
                        <a:pt x="121" y="224"/>
                        <a:pt x="125" y="221"/>
                      </a:cubicBezTo>
                      <a:cubicBezTo>
                        <a:pt x="126" y="221"/>
                        <a:pt x="126" y="220"/>
                        <a:pt x="126" y="220"/>
                      </a:cubicBezTo>
                      <a:cubicBezTo>
                        <a:pt x="126" y="220"/>
                        <a:pt x="126" y="220"/>
                        <a:pt x="126" y="219"/>
                      </a:cubicBezTo>
                      <a:cubicBezTo>
                        <a:pt x="125" y="218"/>
                        <a:pt x="124" y="217"/>
                        <a:pt x="124" y="216"/>
                      </a:cubicBezTo>
                      <a:cubicBezTo>
                        <a:pt x="123" y="213"/>
                        <a:pt x="123" y="211"/>
                        <a:pt x="124" y="210"/>
                      </a:cubicBezTo>
                      <a:cubicBezTo>
                        <a:pt x="126" y="207"/>
                        <a:pt x="129" y="207"/>
                        <a:pt x="131" y="209"/>
                      </a:cubicBezTo>
                      <a:cubicBezTo>
                        <a:pt x="131" y="209"/>
                        <a:pt x="132" y="209"/>
                        <a:pt x="136" y="209"/>
                      </a:cubicBezTo>
                      <a:cubicBezTo>
                        <a:pt x="141" y="209"/>
                        <a:pt x="150" y="208"/>
                        <a:pt x="158" y="207"/>
                      </a:cubicBezTo>
                      <a:cubicBezTo>
                        <a:pt x="172" y="204"/>
                        <a:pt x="178" y="200"/>
                        <a:pt x="178" y="198"/>
                      </a:cubicBezTo>
                      <a:cubicBezTo>
                        <a:pt x="179" y="195"/>
                        <a:pt x="181" y="192"/>
                        <a:pt x="185" y="187"/>
                      </a:cubicBezTo>
                      <a:cubicBezTo>
                        <a:pt x="187" y="185"/>
                        <a:pt x="188" y="183"/>
                        <a:pt x="189" y="182"/>
                      </a:cubicBezTo>
                      <a:cubicBezTo>
                        <a:pt x="189" y="182"/>
                        <a:pt x="189" y="181"/>
                        <a:pt x="189" y="180"/>
                      </a:cubicBezTo>
                      <a:cubicBezTo>
                        <a:pt x="188" y="179"/>
                        <a:pt x="187" y="178"/>
                        <a:pt x="185" y="178"/>
                      </a:cubicBezTo>
                      <a:cubicBezTo>
                        <a:pt x="183" y="178"/>
                        <a:pt x="181" y="176"/>
                        <a:pt x="180" y="174"/>
                      </a:cubicBezTo>
                      <a:cubicBezTo>
                        <a:pt x="179" y="171"/>
                        <a:pt x="180" y="167"/>
                        <a:pt x="182" y="165"/>
                      </a:cubicBezTo>
                      <a:cubicBezTo>
                        <a:pt x="183" y="164"/>
                        <a:pt x="183" y="164"/>
                        <a:pt x="182" y="164"/>
                      </a:cubicBezTo>
                      <a:cubicBezTo>
                        <a:pt x="182" y="163"/>
                        <a:pt x="180" y="162"/>
                        <a:pt x="177" y="161"/>
                      </a:cubicBezTo>
                      <a:cubicBezTo>
                        <a:pt x="174" y="161"/>
                        <a:pt x="168" y="159"/>
                        <a:pt x="166" y="155"/>
                      </a:cubicBezTo>
                      <a:cubicBezTo>
                        <a:pt x="166" y="154"/>
                        <a:pt x="166" y="152"/>
                        <a:pt x="168" y="150"/>
                      </a:cubicBezTo>
                      <a:cubicBezTo>
                        <a:pt x="170" y="149"/>
                        <a:pt x="171" y="148"/>
                        <a:pt x="172" y="148"/>
                      </a:cubicBezTo>
                      <a:cubicBezTo>
                        <a:pt x="172" y="148"/>
                        <a:pt x="172" y="148"/>
                        <a:pt x="172" y="148"/>
                      </a:cubicBezTo>
                      <a:cubicBezTo>
                        <a:pt x="170" y="147"/>
                        <a:pt x="169" y="145"/>
                        <a:pt x="169" y="139"/>
                      </a:cubicBezTo>
                      <a:cubicBezTo>
                        <a:pt x="169" y="136"/>
                        <a:pt x="170" y="134"/>
                        <a:pt x="171" y="132"/>
                      </a:cubicBezTo>
                      <a:cubicBezTo>
                        <a:pt x="171" y="131"/>
                        <a:pt x="172" y="129"/>
                        <a:pt x="172" y="125"/>
                      </a:cubicBezTo>
                      <a:cubicBezTo>
                        <a:pt x="172" y="119"/>
                        <a:pt x="173" y="115"/>
                        <a:pt x="174" y="112"/>
                      </a:cubicBezTo>
                      <a:cubicBezTo>
                        <a:pt x="175" y="109"/>
                        <a:pt x="176" y="107"/>
                        <a:pt x="176" y="105"/>
                      </a:cubicBezTo>
                      <a:cubicBezTo>
                        <a:pt x="176" y="105"/>
                        <a:pt x="176" y="104"/>
                        <a:pt x="176" y="104"/>
                      </a:cubicBezTo>
                      <a:cubicBezTo>
                        <a:pt x="176" y="104"/>
                        <a:pt x="176" y="103"/>
                        <a:pt x="176" y="103"/>
                      </a:cubicBezTo>
                      <a:cubicBezTo>
                        <a:pt x="176" y="103"/>
                        <a:pt x="177" y="102"/>
                        <a:pt x="177" y="102"/>
                      </a:cubicBezTo>
                      <a:cubicBezTo>
                        <a:pt x="177" y="101"/>
                        <a:pt x="177" y="101"/>
                        <a:pt x="177" y="101"/>
                      </a:cubicBezTo>
                      <a:cubicBezTo>
                        <a:pt x="177" y="101"/>
                        <a:pt x="177" y="101"/>
                        <a:pt x="178" y="101"/>
                      </a:cubicBezTo>
                      <a:lnTo>
                        <a:pt x="177" y="1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2" name="Freeform 1871">
                  <a:extLst>
                    <a:ext uri="{FF2B5EF4-FFF2-40B4-BE49-F238E27FC236}">
                      <a16:creationId xmlns:a16="http://schemas.microsoft.com/office/drawing/2014/main" id="{1AA21493-34D4-4ED7-A478-9DBD6BB816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2" y="2194"/>
                  <a:ext cx="2" cy="2"/>
                </a:xfrm>
                <a:custGeom>
                  <a:avLst/>
                  <a:gdLst>
                    <a:gd name="T0" fmla="*/ 0 w 2"/>
                    <a:gd name="T1" fmla="*/ 3 h 3"/>
                    <a:gd name="T2" fmla="*/ 1 w 2"/>
                    <a:gd name="T3" fmla="*/ 3 h 3"/>
                    <a:gd name="T4" fmla="*/ 1 w 2"/>
                    <a:gd name="T5" fmla="*/ 2 h 3"/>
                    <a:gd name="T6" fmla="*/ 1 w 2"/>
                    <a:gd name="T7" fmla="*/ 1 h 3"/>
                    <a:gd name="T8" fmla="*/ 2 w 2"/>
                    <a:gd name="T9" fmla="*/ 0 h 3"/>
                    <a:gd name="T10" fmla="*/ 0 w 2"/>
                    <a:gd name="T11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" h="3">
                      <a:moveTo>
                        <a:pt x="0" y="3"/>
                      </a:moveTo>
                      <a:cubicBezTo>
                        <a:pt x="1" y="3"/>
                        <a:pt x="1" y="3"/>
                        <a:pt x="1" y="3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1"/>
                      </a:cubicBezTo>
                      <a:cubicBezTo>
                        <a:pt x="2" y="1"/>
                        <a:pt x="2" y="1"/>
                        <a:pt x="2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3" name="Freeform 1872">
                  <a:extLst>
                    <a:ext uri="{FF2B5EF4-FFF2-40B4-BE49-F238E27FC236}">
                      <a16:creationId xmlns:a16="http://schemas.microsoft.com/office/drawing/2014/main" id="{45637CB6-0646-43A9-B006-7DDA512E54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1" y="2141"/>
                  <a:ext cx="5" cy="14"/>
                </a:xfrm>
                <a:custGeom>
                  <a:avLst/>
                  <a:gdLst>
                    <a:gd name="T0" fmla="*/ 3 w 5"/>
                    <a:gd name="T1" fmla="*/ 1 h 15"/>
                    <a:gd name="T2" fmla="*/ 0 w 5"/>
                    <a:gd name="T3" fmla="*/ 0 h 15"/>
                    <a:gd name="T4" fmla="*/ 3 w 5"/>
                    <a:gd name="T5" fmla="*/ 1 h 15"/>
                    <a:gd name="T6" fmla="*/ 5 w 5"/>
                    <a:gd name="T7" fmla="*/ 15 h 15"/>
                    <a:gd name="T8" fmla="*/ 3 w 5"/>
                    <a:gd name="T9" fmla="*/ 1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5">
                      <a:moveTo>
                        <a:pt x="3" y="1"/>
                      </a:moveTo>
                      <a:cubicBezTo>
                        <a:pt x="3" y="1"/>
                        <a:pt x="2" y="0"/>
                        <a:pt x="0" y="0"/>
                      </a:cubicBezTo>
                      <a:cubicBezTo>
                        <a:pt x="2" y="0"/>
                        <a:pt x="3" y="1"/>
                        <a:pt x="3" y="1"/>
                      </a:cubicBezTo>
                      <a:cubicBezTo>
                        <a:pt x="5" y="3"/>
                        <a:pt x="5" y="14"/>
                        <a:pt x="5" y="15"/>
                      </a:cubicBezTo>
                      <a:cubicBezTo>
                        <a:pt x="5" y="14"/>
                        <a:pt x="5" y="3"/>
                        <a:pt x="3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4" name="Freeform 1873">
                  <a:extLst>
                    <a:ext uri="{FF2B5EF4-FFF2-40B4-BE49-F238E27FC236}">
                      <a16:creationId xmlns:a16="http://schemas.microsoft.com/office/drawing/2014/main" id="{98F3C1D3-3703-461D-BE4E-397CE6BBCA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0" y="214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5" name="Freeform 1874">
                  <a:extLst>
                    <a:ext uri="{FF2B5EF4-FFF2-40B4-BE49-F238E27FC236}">
                      <a16:creationId xmlns:a16="http://schemas.microsoft.com/office/drawing/2014/main" id="{90FFCE5E-85B0-42C9-871C-15DE747A44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4" y="2164"/>
                  <a:ext cx="18" cy="18"/>
                </a:xfrm>
                <a:custGeom>
                  <a:avLst/>
                  <a:gdLst>
                    <a:gd name="T0" fmla="*/ 18 w 18"/>
                    <a:gd name="T1" fmla="*/ 0 h 19"/>
                    <a:gd name="T2" fmla="*/ 0 w 18"/>
                    <a:gd name="T3" fmla="*/ 19 h 19"/>
                    <a:gd name="T4" fmla="*/ 18 w 18"/>
                    <a:gd name="T5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8" h="19">
                      <a:moveTo>
                        <a:pt x="18" y="0"/>
                      </a:moveTo>
                      <a:cubicBezTo>
                        <a:pt x="12" y="4"/>
                        <a:pt x="4" y="12"/>
                        <a:pt x="0" y="19"/>
                      </a:cubicBezTo>
                      <a:cubicBezTo>
                        <a:pt x="4" y="12"/>
                        <a:pt x="12" y="4"/>
                        <a:pt x="18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6" name="Freeform 1875">
                  <a:extLst>
                    <a:ext uri="{FF2B5EF4-FFF2-40B4-BE49-F238E27FC236}">
                      <a16:creationId xmlns:a16="http://schemas.microsoft.com/office/drawing/2014/main" id="{89ACFD22-240D-4EAD-B38C-E33F93B02B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5" y="2193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7" name="Freeform 1876">
                  <a:extLst>
                    <a:ext uri="{FF2B5EF4-FFF2-40B4-BE49-F238E27FC236}">
                      <a16:creationId xmlns:a16="http://schemas.microsoft.com/office/drawing/2014/main" id="{5EA0740A-C354-4B5B-8528-E6F7FE7104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2" y="2196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8" name="Freeform 1877">
                  <a:extLst>
                    <a:ext uri="{FF2B5EF4-FFF2-40B4-BE49-F238E27FC236}">
                      <a16:creationId xmlns:a16="http://schemas.microsoft.com/office/drawing/2014/main" id="{5AF3FDCB-9390-47BA-BC33-0E8CD806C8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77" y="224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199" name="Freeform 1878">
                  <a:extLst>
                    <a:ext uri="{FF2B5EF4-FFF2-40B4-BE49-F238E27FC236}">
                      <a16:creationId xmlns:a16="http://schemas.microsoft.com/office/drawing/2014/main" id="{75CD8604-943B-4748-A67C-20FB2980C7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" y="2198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0" name="Freeform 1879">
                  <a:extLst>
                    <a:ext uri="{FF2B5EF4-FFF2-40B4-BE49-F238E27FC236}">
                      <a16:creationId xmlns:a16="http://schemas.microsoft.com/office/drawing/2014/main" id="{7050BEFE-AD9E-488D-B7E0-C2CC00BFDD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3" y="2195"/>
                  <a:ext cx="0" cy="0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1" name="Freeform 1880">
                  <a:extLst>
                    <a:ext uri="{FF2B5EF4-FFF2-40B4-BE49-F238E27FC236}">
                      <a16:creationId xmlns:a16="http://schemas.microsoft.com/office/drawing/2014/main" id="{DF62F0EA-2013-4246-8B5E-36CC993CD5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4" y="2341"/>
                  <a:ext cx="5" cy="16"/>
                </a:xfrm>
                <a:custGeom>
                  <a:avLst/>
                  <a:gdLst>
                    <a:gd name="T0" fmla="*/ 0 w 5"/>
                    <a:gd name="T1" fmla="*/ 11 h 17"/>
                    <a:gd name="T2" fmla="*/ 0 w 5"/>
                    <a:gd name="T3" fmla="*/ 17 h 17"/>
                    <a:gd name="T4" fmla="*/ 0 w 5"/>
                    <a:gd name="T5" fmla="*/ 17 h 17"/>
                    <a:gd name="T6" fmla="*/ 3 w 5"/>
                    <a:gd name="T7" fmla="*/ 16 h 17"/>
                    <a:gd name="T8" fmla="*/ 3 w 5"/>
                    <a:gd name="T9" fmla="*/ 16 h 17"/>
                    <a:gd name="T10" fmla="*/ 5 w 5"/>
                    <a:gd name="T11" fmla="*/ 6 h 17"/>
                    <a:gd name="T12" fmla="*/ 5 w 5"/>
                    <a:gd name="T13" fmla="*/ 0 h 17"/>
                    <a:gd name="T14" fmla="*/ 5 w 5"/>
                    <a:gd name="T15" fmla="*/ 0 h 17"/>
                    <a:gd name="T16" fmla="*/ 3 w 5"/>
                    <a:gd name="T17" fmla="*/ 1 h 17"/>
                    <a:gd name="T18" fmla="*/ 0 w 5"/>
                    <a:gd name="T19" fmla="*/ 1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" h="17">
                      <a:moveTo>
                        <a:pt x="0" y="11"/>
                      </a:moveTo>
                      <a:cubicBezTo>
                        <a:pt x="0" y="13"/>
                        <a:pt x="0" y="16"/>
                        <a:pt x="0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" y="17"/>
                        <a:pt x="2" y="17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5" y="16"/>
                        <a:pt x="5" y="9"/>
                        <a:pt x="5" y="6"/>
                      </a:cubicBezTo>
                      <a:cubicBezTo>
                        <a:pt x="5" y="4"/>
                        <a:pt x="5" y="2"/>
                        <a:pt x="5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4" y="1"/>
                        <a:pt x="4" y="1"/>
                        <a:pt x="3" y="1"/>
                      </a:cubicBezTo>
                      <a:cubicBezTo>
                        <a:pt x="3" y="1"/>
                        <a:pt x="1" y="1"/>
                        <a:pt x="0" y="1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2" name="Freeform 1881">
                  <a:extLst>
                    <a:ext uri="{FF2B5EF4-FFF2-40B4-BE49-F238E27FC236}">
                      <a16:creationId xmlns:a16="http://schemas.microsoft.com/office/drawing/2014/main" id="{CA7C3CD9-5AF2-4B2E-B956-3E74268B0F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8" y="2531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1 w 1"/>
                    <a:gd name="T3" fmla="*/ 2 h 2"/>
                    <a:gd name="T4" fmla="*/ 1 w 1"/>
                    <a:gd name="T5" fmla="*/ 2 h 2"/>
                    <a:gd name="T6" fmla="*/ 1 w 1"/>
                    <a:gd name="T7" fmla="*/ 0 h 2"/>
                    <a:gd name="T8" fmla="*/ 0 w 1"/>
                    <a:gd name="T9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3" name="Freeform 1882">
                  <a:extLst>
                    <a:ext uri="{FF2B5EF4-FFF2-40B4-BE49-F238E27FC236}">
                      <a16:creationId xmlns:a16="http://schemas.microsoft.com/office/drawing/2014/main" id="{9224A62F-5171-44FE-AC80-3998959158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3" y="2490"/>
                  <a:ext cx="6" cy="2"/>
                </a:xfrm>
                <a:custGeom>
                  <a:avLst/>
                  <a:gdLst>
                    <a:gd name="T0" fmla="*/ 3 w 6"/>
                    <a:gd name="T1" fmla="*/ 0 h 2"/>
                    <a:gd name="T2" fmla="*/ 0 w 6"/>
                    <a:gd name="T3" fmla="*/ 2 h 2"/>
                    <a:gd name="T4" fmla="*/ 6 w 6"/>
                    <a:gd name="T5" fmla="*/ 0 h 2"/>
                    <a:gd name="T6" fmla="*/ 4 w 6"/>
                    <a:gd name="T7" fmla="*/ 0 h 2"/>
                    <a:gd name="T8" fmla="*/ 3 w 6"/>
                    <a:gd name="T9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2">
                      <a:moveTo>
                        <a:pt x="3" y="0"/>
                      </a:moveTo>
                      <a:cubicBezTo>
                        <a:pt x="3" y="1"/>
                        <a:pt x="2" y="1"/>
                        <a:pt x="0" y="2"/>
                      </a:cubicBezTo>
                      <a:cubicBezTo>
                        <a:pt x="3" y="2"/>
                        <a:pt x="5" y="1"/>
                        <a:pt x="6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0"/>
                        <a:pt x="4" y="0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4" name="Freeform 1883">
                  <a:extLst>
                    <a:ext uri="{FF2B5EF4-FFF2-40B4-BE49-F238E27FC236}">
                      <a16:creationId xmlns:a16="http://schemas.microsoft.com/office/drawing/2014/main" id="{80A54714-D503-4F0E-AE2B-89CC1F42F0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8" y="2483"/>
                  <a:ext cx="6" cy="4"/>
                </a:xfrm>
                <a:custGeom>
                  <a:avLst/>
                  <a:gdLst>
                    <a:gd name="T0" fmla="*/ 2 w 7"/>
                    <a:gd name="T1" fmla="*/ 0 h 4"/>
                    <a:gd name="T2" fmla="*/ 2 w 7"/>
                    <a:gd name="T3" fmla="*/ 0 h 4"/>
                    <a:gd name="T4" fmla="*/ 1 w 7"/>
                    <a:gd name="T5" fmla="*/ 1 h 4"/>
                    <a:gd name="T6" fmla="*/ 1 w 7"/>
                    <a:gd name="T7" fmla="*/ 4 h 4"/>
                    <a:gd name="T8" fmla="*/ 2 w 7"/>
                    <a:gd name="T9" fmla="*/ 4 h 4"/>
                    <a:gd name="T10" fmla="*/ 6 w 7"/>
                    <a:gd name="T11" fmla="*/ 1 h 4"/>
                    <a:gd name="T12" fmla="*/ 6 w 7"/>
                    <a:gd name="T13" fmla="*/ 1 h 4"/>
                    <a:gd name="T14" fmla="*/ 7 w 7"/>
                    <a:gd name="T15" fmla="*/ 0 h 4"/>
                    <a:gd name="T16" fmla="*/ 2 w 7"/>
                    <a:gd name="T1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4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0" y="2"/>
                        <a:pt x="0" y="3"/>
                        <a:pt x="1" y="4"/>
                      </a:cubicBezTo>
                      <a:cubicBezTo>
                        <a:pt x="1" y="4"/>
                        <a:pt x="1" y="4"/>
                        <a:pt x="2" y="4"/>
                      </a:cubicBezTo>
                      <a:cubicBezTo>
                        <a:pt x="3" y="4"/>
                        <a:pt x="5" y="2"/>
                        <a:pt x="6" y="1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1"/>
                        <a:pt x="7" y="0"/>
                        <a:pt x="7" y="0"/>
                      </a:cubicBezTo>
                      <a:cubicBezTo>
                        <a:pt x="5" y="0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5" name="Freeform 1884">
                  <a:extLst>
                    <a:ext uri="{FF2B5EF4-FFF2-40B4-BE49-F238E27FC236}">
                      <a16:creationId xmlns:a16="http://schemas.microsoft.com/office/drawing/2014/main" id="{7A2D7DD7-8899-40D4-9413-E5CEA4B4B4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0" y="2496"/>
                  <a:ext cx="26" cy="13"/>
                </a:xfrm>
                <a:custGeom>
                  <a:avLst/>
                  <a:gdLst>
                    <a:gd name="T0" fmla="*/ 27 w 28"/>
                    <a:gd name="T1" fmla="*/ 0 h 14"/>
                    <a:gd name="T2" fmla="*/ 16 w 28"/>
                    <a:gd name="T3" fmla="*/ 2 h 14"/>
                    <a:gd name="T4" fmla="*/ 15 w 28"/>
                    <a:gd name="T5" fmla="*/ 2 h 14"/>
                    <a:gd name="T6" fmla="*/ 14 w 28"/>
                    <a:gd name="T7" fmla="*/ 6 h 14"/>
                    <a:gd name="T8" fmla="*/ 13 w 28"/>
                    <a:gd name="T9" fmla="*/ 8 h 14"/>
                    <a:gd name="T10" fmla="*/ 4 w 28"/>
                    <a:gd name="T11" fmla="*/ 7 h 14"/>
                    <a:gd name="T12" fmla="*/ 0 w 28"/>
                    <a:gd name="T13" fmla="*/ 6 h 14"/>
                    <a:gd name="T14" fmla="*/ 2 w 28"/>
                    <a:gd name="T15" fmla="*/ 10 h 14"/>
                    <a:gd name="T16" fmla="*/ 4 w 28"/>
                    <a:gd name="T17" fmla="*/ 11 h 14"/>
                    <a:gd name="T18" fmla="*/ 5 w 28"/>
                    <a:gd name="T19" fmla="*/ 11 h 14"/>
                    <a:gd name="T20" fmla="*/ 8 w 28"/>
                    <a:gd name="T21" fmla="*/ 11 h 14"/>
                    <a:gd name="T22" fmla="*/ 12 w 28"/>
                    <a:gd name="T23" fmla="*/ 12 h 14"/>
                    <a:gd name="T24" fmla="*/ 14 w 28"/>
                    <a:gd name="T25" fmla="*/ 14 h 14"/>
                    <a:gd name="T26" fmla="*/ 13 w 28"/>
                    <a:gd name="T27" fmla="*/ 11 h 14"/>
                    <a:gd name="T28" fmla="*/ 21 w 28"/>
                    <a:gd name="T29" fmla="*/ 8 h 14"/>
                    <a:gd name="T30" fmla="*/ 26 w 28"/>
                    <a:gd name="T31" fmla="*/ 7 h 14"/>
                    <a:gd name="T32" fmla="*/ 27 w 28"/>
                    <a:gd name="T33" fmla="*/ 2 h 14"/>
                    <a:gd name="T34" fmla="*/ 27 w 28"/>
                    <a:gd name="T35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8" h="14">
                      <a:moveTo>
                        <a:pt x="27" y="0"/>
                      </a:moveTo>
                      <a:cubicBezTo>
                        <a:pt x="24" y="3"/>
                        <a:pt x="19" y="4"/>
                        <a:pt x="16" y="2"/>
                      </a:cubicBezTo>
                      <a:cubicBezTo>
                        <a:pt x="16" y="1"/>
                        <a:pt x="15" y="1"/>
                        <a:pt x="15" y="2"/>
                      </a:cubicBezTo>
                      <a:cubicBezTo>
                        <a:pt x="14" y="3"/>
                        <a:pt x="14" y="4"/>
                        <a:pt x="14" y="6"/>
                      </a:cubicBezTo>
                      <a:cubicBezTo>
                        <a:pt x="14" y="7"/>
                        <a:pt x="13" y="8"/>
                        <a:pt x="13" y="8"/>
                      </a:cubicBezTo>
                      <a:cubicBezTo>
                        <a:pt x="11" y="10"/>
                        <a:pt x="8" y="9"/>
                        <a:pt x="4" y="7"/>
                      </a:cubicBezTo>
                      <a:cubicBezTo>
                        <a:pt x="2" y="7"/>
                        <a:pt x="1" y="6"/>
                        <a:pt x="0" y="6"/>
                      </a:cubicBezTo>
                      <a:cubicBezTo>
                        <a:pt x="0" y="7"/>
                        <a:pt x="1" y="8"/>
                        <a:pt x="2" y="10"/>
                      </a:cubicBezTo>
                      <a:cubicBezTo>
                        <a:pt x="3" y="11"/>
                        <a:pt x="4" y="11"/>
                        <a:pt x="4" y="11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6" y="11"/>
                        <a:pt x="7" y="11"/>
                        <a:pt x="8" y="11"/>
                      </a:cubicBezTo>
                      <a:cubicBezTo>
                        <a:pt x="9" y="11"/>
                        <a:pt x="10" y="11"/>
                        <a:pt x="12" y="12"/>
                      </a:cubicBezTo>
                      <a:cubicBezTo>
                        <a:pt x="12" y="13"/>
                        <a:pt x="13" y="13"/>
                        <a:pt x="14" y="14"/>
                      </a:cubicBezTo>
                      <a:cubicBezTo>
                        <a:pt x="13" y="13"/>
                        <a:pt x="13" y="12"/>
                        <a:pt x="13" y="11"/>
                      </a:cubicBezTo>
                      <a:cubicBezTo>
                        <a:pt x="14" y="8"/>
                        <a:pt x="18" y="6"/>
                        <a:pt x="21" y="8"/>
                      </a:cubicBezTo>
                      <a:cubicBezTo>
                        <a:pt x="23" y="9"/>
                        <a:pt x="25" y="8"/>
                        <a:pt x="26" y="7"/>
                      </a:cubicBezTo>
                      <a:cubicBezTo>
                        <a:pt x="27" y="6"/>
                        <a:pt x="28" y="4"/>
                        <a:pt x="27" y="2"/>
                      </a:cubicBezTo>
                      <a:cubicBezTo>
                        <a:pt x="27" y="2"/>
                        <a:pt x="27" y="1"/>
                        <a:pt x="27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6" name="Freeform 1885">
                  <a:extLst>
                    <a:ext uri="{FF2B5EF4-FFF2-40B4-BE49-F238E27FC236}">
                      <a16:creationId xmlns:a16="http://schemas.microsoft.com/office/drawing/2014/main" id="{9AE2B912-F8CA-496D-B653-3FE8CA43D43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4" y="2379"/>
                  <a:ext cx="3" cy="4"/>
                </a:xfrm>
                <a:custGeom>
                  <a:avLst/>
                  <a:gdLst>
                    <a:gd name="T0" fmla="*/ 2 w 3"/>
                    <a:gd name="T1" fmla="*/ 2 h 4"/>
                    <a:gd name="T2" fmla="*/ 0 w 3"/>
                    <a:gd name="T3" fmla="*/ 0 h 4"/>
                    <a:gd name="T4" fmla="*/ 1 w 3"/>
                    <a:gd name="T5" fmla="*/ 1 h 4"/>
                    <a:gd name="T6" fmla="*/ 3 w 3"/>
                    <a:gd name="T7" fmla="*/ 4 h 4"/>
                    <a:gd name="T8" fmla="*/ 2 w 3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4">
                      <a:moveTo>
                        <a:pt x="2" y="2"/>
                      </a:moveTo>
                      <a:cubicBezTo>
                        <a:pt x="2" y="1"/>
                        <a:pt x="1" y="0"/>
                        <a:pt x="0" y="0"/>
                      </a:cubicBezTo>
                      <a:cubicBezTo>
                        <a:pt x="0" y="0"/>
                        <a:pt x="1" y="1"/>
                        <a:pt x="1" y="1"/>
                      </a:cubicBezTo>
                      <a:cubicBezTo>
                        <a:pt x="2" y="2"/>
                        <a:pt x="2" y="3"/>
                        <a:pt x="3" y="4"/>
                      </a:cubicBezTo>
                      <a:cubicBezTo>
                        <a:pt x="3" y="3"/>
                        <a:pt x="3" y="3"/>
                        <a:pt x="2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7" name="Freeform 1886">
                  <a:extLst>
                    <a:ext uri="{FF2B5EF4-FFF2-40B4-BE49-F238E27FC236}">
                      <a16:creationId xmlns:a16="http://schemas.microsoft.com/office/drawing/2014/main" id="{9E8B9FC0-53DD-4E49-BEA8-77F3E94E30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3" y="2491"/>
                  <a:ext cx="5" cy="5"/>
                </a:xfrm>
                <a:custGeom>
                  <a:avLst/>
                  <a:gdLst>
                    <a:gd name="T0" fmla="*/ 3 w 5"/>
                    <a:gd name="T1" fmla="*/ 0 h 5"/>
                    <a:gd name="T2" fmla="*/ 1 w 5"/>
                    <a:gd name="T3" fmla="*/ 3 h 5"/>
                    <a:gd name="T4" fmla="*/ 0 w 5"/>
                    <a:gd name="T5" fmla="*/ 5 h 5"/>
                    <a:gd name="T6" fmla="*/ 1 w 5"/>
                    <a:gd name="T7" fmla="*/ 4 h 5"/>
                    <a:gd name="T8" fmla="*/ 5 w 5"/>
                    <a:gd name="T9" fmla="*/ 1 h 5"/>
                    <a:gd name="T10" fmla="*/ 3 w 5"/>
                    <a:gd name="T11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" h="5">
                      <a:moveTo>
                        <a:pt x="3" y="0"/>
                      </a:moveTo>
                      <a:cubicBezTo>
                        <a:pt x="2" y="0"/>
                        <a:pt x="1" y="2"/>
                        <a:pt x="1" y="3"/>
                      </a:cubicBezTo>
                      <a:cubicBezTo>
                        <a:pt x="1" y="4"/>
                        <a:pt x="0" y="5"/>
                        <a:pt x="0" y="5"/>
                      </a:cubicBezTo>
                      <a:cubicBezTo>
                        <a:pt x="0" y="5"/>
                        <a:pt x="0" y="5"/>
                        <a:pt x="1" y="4"/>
                      </a:cubicBezTo>
                      <a:cubicBezTo>
                        <a:pt x="2" y="3"/>
                        <a:pt x="3" y="2"/>
                        <a:pt x="5" y="1"/>
                      </a:cubicBezTo>
                      <a:cubicBezTo>
                        <a:pt x="4" y="1"/>
                        <a:pt x="4" y="1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8" name="Freeform 1887">
                  <a:extLst>
                    <a:ext uri="{FF2B5EF4-FFF2-40B4-BE49-F238E27FC236}">
                      <a16:creationId xmlns:a16="http://schemas.microsoft.com/office/drawing/2014/main" id="{90D12605-B535-4C07-A456-2F18E5E6BD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2" y="2504"/>
                  <a:ext cx="2" cy="5"/>
                </a:xfrm>
                <a:custGeom>
                  <a:avLst/>
                  <a:gdLst>
                    <a:gd name="T0" fmla="*/ 2 w 2"/>
                    <a:gd name="T1" fmla="*/ 5 h 5"/>
                    <a:gd name="T2" fmla="*/ 1 w 2"/>
                    <a:gd name="T3" fmla="*/ 3 h 5"/>
                    <a:gd name="T4" fmla="*/ 1 w 2"/>
                    <a:gd name="T5" fmla="*/ 0 h 5"/>
                    <a:gd name="T6" fmla="*/ 1 w 2"/>
                    <a:gd name="T7" fmla="*/ 5 h 5"/>
                    <a:gd name="T8" fmla="*/ 2 w 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5">
                      <a:moveTo>
                        <a:pt x="2" y="5"/>
                      </a:moveTo>
                      <a:cubicBezTo>
                        <a:pt x="1" y="5"/>
                        <a:pt x="1" y="4"/>
                        <a:pt x="1" y="3"/>
                      </a:cubicBezTo>
                      <a:cubicBezTo>
                        <a:pt x="1" y="2"/>
                        <a:pt x="1" y="0"/>
                        <a:pt x="1" y="0"/>
                      </a:cubicBezTo>
                      <a:cubicBezTo>
                        <a:pt x="0" y="0"/>
                        <a:pt x="0" y="2"/>
                        <a:pt x="1" y="5"/>
                      </a:cubicBezTo>
                      <a:cubicBezTo>
                        <a:pt x="1" y="5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09" name="Freeform 1888">
                  <a:extLst>
                    <a:ext uri="{FF2B5EF4-FFF2-40B4-BE49-F238E27FC236}">
                      <a16:creationId xmlns:a16="http://schemas.microsoft.com/office/drawing/2014/main" id="{27731F5B-EC0F-4D51-AA67-41D394C080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0" y="2052"/>
                  <a:ext cx="89" cy="478"/>
                </a:xfrm>
                <a:custGeom>
                  <a:avLst/>
                  <a:gdLst>
                    <a:gd name="T0" fmla="*/ 85 w 92"/>
                    <a:gd name="T1" fmla="*/ 60 h 500"/>
                    <a:gd name="T2" fmla="*/ 80 w 92"/>
                    <a:gd name="T3" fmla="*/ 39 h 500"/>
                    <a:gd name="T4" fmla="*/ 73 w 92"/>
                    <a:gd name="T5" fmla="*/ 15 h 500"/>
                    <a:gd name="T6" fmla="*/ 67 w 92"/>
                    <a:gd name="T7" fmla="*/ 0 h 500"/>
                    <a:gd name="T8" fmla="*/ 65 w 92"/>
                    <a:gd name="T9" fmla="*/ 6 h 500"/>
                    <a:gd name="T10" fmla="*/ 61 w 92"/>
                    <a:gd name="T11" fmla="*/ 10 h 500"/>
                    <a:gd name="T12" fmla="*/ 58 w 92"/>
                    <a:gd name="T13" fmla="*/ 79 h 500"/>
                    <a:gd name="T14" fmla="*/ 44 w 92"/>
                    <a:gd name="T15" fmla="*/ 133 h 500"/>
                    <a:gd name="T16" fmla="*/ 45 w 92"/>
                    <a:gd name="T17" fmla="*/ 182 h 500"/>
                    <a:gd name="T18" fmla="*/ 30 w 92"/>
                    <a:gd name="T19" fmla="*/ 229 h 500"/>
                    <a:gd name="T20" fmla="*/ 24 w 92"/>
                    <a:gd name="T21" fmla="*/ 259 h 500"/>
                    <a:gd name="T22" fmla="*/ 20 w 92"/>
                    <a:gd name="T23" fmla="*/ 293 h 500"/>
                    <a:gd name="T24" fmla="*/ 31 w 92"/>
                    <a:gd name="T25" fmla="*/ 298 h 500"/>
                    <a:gd name="T26" fmla="*/ 30 w 92"/>
                    <a:gd name="T27" fmla="*/ 317 h 500"/>
                    <a:gd name="T28" fmla="*/ 27 w 92"/>
                    <a:gd name="T29" fmla="*/ 338 h 500"/>
                    <a:gd name="T30" fmla="*/ 21 w 92"/>
                    <a:gd name="T31" fmla="*/ 353 h 500"/>
                    <a:gd name="T32" fmla="*/ 12 w 92"/>
                    <a:gd name="T33" fmla="*/ 357 h 500"/>
                    <a:gd name="T34" fmla="*/ 7 w 92"/>
                    <a:gd name="T35" fmla="*/ 362 h 500"/>
                    <a:gd name="T36" fmla="*/ 12 w 92"/>
                    <a:gd name="T37" fmla="*/ 368 h 500"/>
                    <a:gd name="T38" fmla="*/ 24 w 92"/>
                    <a:gd name="T39" fmla="*/ 388 h 500"/>
                    <a:gd name="T40" fmla="*/ 5 w 92"/>
                    <a:gd name="T41" fmla="*/ 389 h 500"/>
                    <a:gd name="T42" fmla="*/ 11 w 92"/>
                    <a:gd name="T43" fmla="*/ 390 h 500"/>
                    <a:gd name="T44" fmla="*/ 2 w 92"/>
                    <a:gd name="T45" fmla="*/ 410 h 500"/>
                    <a:gd name="T46" fmla="*/ 7 w 92"/>
                    <a:gd name="T47" fmla="*/ 413 h 500"/>
                    <a:gd name="T48" fmla="*/ 16 w 92"/>
                    <a:gd name="T49" fmla="*/ 411 h 500"/>
                    <a:gd name="T50" fmla="*/ 7 w 92"/>
                    <a:gd name="T51" fmla="*/ 429 h 500"/>
                    <a:gd name="T52" fmla="*/ 22 w 92"/>
                    <a:gd name="T53" fmla="*/ 435 h 500"/>
                    <a:gd name="T54" fmla="*/ 33 w 92"/>
                    <a:gd name="T55" fmla="*/ 445 h 500"/>
                    <a:gd name="T56" fmla="*/ 48 w 92"/>
                    <a:gd name="T57" fmla="*/ 459 h 500"/>
                    <a:gd name="T58" fmla="*/ 57 w 92"/>
                    <a:gd name="T59" fmla="*/ 466 h 500"/>
                    <a:gd name="T60" fmla="*/ 63 w 92"/>
                    <a:gd name="T61" fmla="*/ 475 h 500"/>
                    <a:gd name="T62" fmla="*/ 55 w 92"/>
                    <a:gd name="T63" fmla="*/ 483 h 500"/>
                    <a:gd name="T64" fmla="*/ 47 w 92"/>
                    <a:gd name="T65" fmla="*/ 482 h 500"/>
                    <a:gd name="T66" fmla="*/ 53 w 92"/>
                    <a:gd name="T67" fmla="*/ 492 h 500"/>
                    <a:gd name="T68" fmla="*/ 66 w 92"/>
                    <a:gd name="T69" fmla="*/ 497 h 500"/>
                    <a:gd name="T70" fmla="*/ 77 w 92"/>
                    <a:gd name="T71" fmla="*/ 495 h 500"/>
                    <a:gd name="T72" fmla="*/ 75 w 92"/>
                    <a:gd name="T73" fmla="*/ 494 h 500"/>
                    <a:gd name="T74" fmla="*/ 74 w 92"/>
                    <a:gd name="T75" fmla="*/ 492 h 500"/>
                    <a:gd name="T76" fmla="*/ 73 w 92"/>
                    <a:gd name="T77" fmla="*/ 486 h 500"/>
                    <a:gd name="T78" fmla="*/ 73 w 92"/>
                    <a:gd name="T79" fmla="*/ 476 h 500"/>
                    <a:gd name="T80" fmla="*/ 74 w 92"/>
                    <a:gd name="T81" fmla="*/ 458 h 500"/>
                    <a:gd name="T82" fmla="*/ 64 w 92"/>
                    <a:gd name="T83" fmla="*/ 450 h 500"/>
                    <a:gd name="T84" fmla="*/ 41 w 92"/>
                    <a:gd name="T85" fmla="*/ 449 h 500"/>
                    <a:gd name="T86" fmla="*/ 34 w 92"/>
                    <a:gd name="T87" fmla="*/ 443 h 500"/>
                    <a:gd name="T88" fmla="*/ 20 w 92"/>
                    <a:gd name="T89" fmla="*/ 409 h 500"/>
                    <a:gd name="T90" fmla="*/ 32 w 92"/>
                    <a:gd name="T91" fmla="*/ 382 h 500"/>
                    <a:gd name="T92" fmla="*/ 40 w 92"/>
                    <a:gd name="T93" fmla="*/ 365 h 500"/>
                    <a:gd name="T94" fmla="*/ 40 w 92"/>
                    <a:gd name="T95" fmla="*/ 345 h 500"/>
                    <a:gd name="T96" fmla="*/ 43 w 92"/>
                    <a:gd name="T97" fmla="*/ 338 h 500"/>
                    <a:gd name="T98" fmla="*/ 37 w 92"/>
                    <a:gd name="T99" fmla="*/ 319 h 500"/>
                    <a:gd name="T100" fmla="*/ 36 w 92"/>
                    <a:gd name="T101" fmla="*/ 285 h 500"/>
                    <a:gd name="T102" fmla="*/ 47 w 92"/>
                    <a:gd name="T103" fmla="*/ 258 h 500"/>
                    <a:gd name="T104" fmla="*/ 54 w 92"/>
                    <a:gd name="T105" fmla="*/ 225 h 500"/>
                    <a:gd name="T106" fmla="*/ 60 w 92"/>
                    <a:gd name="T107" fmla="*/ 197 h 500"/>
                    <a:gd name="T108" fmla="*/ 54 w 92"/>
                    <a:gd name="T109" fmla="*/ 160 h 500"/>
                    <a:gd name="T110" fmla="*/ 60 w 92"/>
                    <a:gd name="T111" fmla="*/ 140 h 500"/>
                    <a:gd name="T112" fmla="*/ 78 w 92"/>
                    <a:gd name="T113" fmla="*/ 107 h 500"/>
                    <a:gd name="T114" fmla="*/ 77 w 92"/>
                    <a:gd name="T115" fmla="*/ 84 h 500"/>
                    <a:gd name="T116" fmla="*/ 91 w 92"/>
                    <a:gd name="T117" fmla="*/ 68 h 500"/>
                    <a:gd name="T118" fmla="*/ 91 w 92"/>
                    <a:gd name="T119" fmla="*/ 64 h 500"/>
                    <a:gd name="T120" fmla="*/ 88 w 92"/>
                    <a:gd name="T121" fmla="*/ 62 h 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92" h="500">
                      <a:moveTo>
                        <a:pt x="88" y="62"/>
                      </a:moveTo>
                      <a:cubicBezTo>
                        <a:pt x="88" y="62"/>
                        <a:pt x="88" y="62"/>
                        <a:pt x="88" y="62"/>
                      </a:cubicBezTo>
                      <a:cubicBezTo>
                        <a:pt x="88" y="62"/>
                        <a:pt x="88" y="62"/>
                        <a:pt x="88" y="62"/>
                      </a:cubicBezTo>
                      <a:cubicBezTo>
                        <a:pt x="87" y="62"/>
                        <a:pt x="87" y="62"/>
                        <a:pt x="86" y="62"/>
                      </a:cubicBezTo>
                      <a:cubicBezTo>
                        <a:pt x="86" y="61"/>
                        <a:pt x="86" y="61"/>
                        <a:pt x="86" y="61"/>
                      </a:cubicBezTo>
                      <a:cubicBezTo>
                        <a:pt x="86" y="61"/>
                        <a:pt x="85" y="61"/>
                        <a:pt x="85" y="60"/>
                      </a:cubicBezTo>
                      <a:cubicBezTo>
                        <a:pt x="85" y="60"/>
                        <a:pt x="85" y="60"/>
                        <a:pt x="85" y="60"/>
                      </a:cubicBezTo>
                      <a:cubicBezTo>
                        <a:pt x="85" y="60"/>
                        <a:pt x="85" y="60"/>
                        <a:pt x="85" y="60"/>
                      </a:cubicBezTo>
                      <a:cubicBezTo>
                        <a:pt x="85" y="59"/>
                        <a:pt x="85" y="58"/>
                        <a:pt x="85" y="56"/>
                      </a:cubicBezTo>
                      <a:cubicBezTo>
                        <a:pt x="84" y="53"/>
                        <a:pt x="84" y="50"/>
                        <a:pt x="83" y="49"/>
                      </a:cubicBezTo>
                      <a:cubicBezTo>
                        <a:pt x="81" y="47"/>
                        <a:pt x="81" y="44"/>
                        <a:pt x="80" y="42"/>
                      </a:cubicBezTo>
                      <a:cubicBezTo>
                        <a:pt x="80" y="41"/>
                        <a:pt x="80" y="39"/>
                        <a:pt x="80" y="39"/>
                      </a:cubicBezTo>
                      <a:cubicBezTo>
                        <a:pt x="77" y="37"/>
                        <a:pt x="74" y="34"/>
                        <a:pt x="74" y="30"/>
                      </a:cubicBezTo>
                      <a:cubicBezTo>
                        <a:pt x="73" y="28"/>
                        <a:pt x="74" y="27"/>
                        <a:pt x="75" y="26"/>
                      </a:cubicBezTo>
                      <a:cubicBezTo>
                        <a:pt x="76" y="26"/>
                        <a:pt x="76" y="25"/>
                        <a:pt x="76" y="23"/>
                      </a:cubicBezTo>
                      <a:cubicBezTo>
                        <a:pt x="76" y="22"/>
                        <a:pt x="76" y="20"/>
                        <a:pt x="77" y="18"/>
                      </a:cubicBez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75" y="17"/>
                        <a:pt x="74" y="16"/>
                        <a:pt x="73" y="15"/>
                      </a:cubicBezTo>
                      <a:cubicBezTo>
                        <a:pt x="70" y="12"/>
                        <a:pt x="71" y="9"/>
                        <a:pt x="71" y="7"/>
                      </a:cubicBezTo>
                      <a:cubicBezTo>
                        <a:pt x="71" y="5"/>
                        <a:pt x="71" y="4"/>
                        <a:pt x="70" y="3"/>
                      </a:cubicBezTo>
                      <a:cubicBezTo>
                        <a:pt x="70" y="2"/>
                        <a:pt x="69" y="2"/>
                        <a:pt x="69" y="1"/>
                      </a:cubicBezTo>
                      <a:cubicBezTo>
                        <a:pt x="68" y="1"/>
                        <a:pt x="68" y="1"/>
                        <a:pt x="68" y="1"/>
                      </a:cubicBezTo>
                      <a:cubicBezTo>
                        <a:pt x="68" y="1"/>
                        <a:pt x="68" y="0"/>
                        <a:pt x="67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1"/>
                        <a:pt x="67" y="1"/>
                        <a:pt x="67" y="2"/>
                      </a:cubicBezTo>
                      <a:cubicBezTo>
                        <a:pt x="67" y="2"/>
                        <a:pt x="66" y="2"/>
                        <a:pt x="66" y="3"/>
                      </a:cubicBezTo>
                      <a:cubicBezTo>
                        <a:pt x="66" y="3"/>
                        <a:pt x="66" y="3"/>
                        <a:pt x="66" y="4"/>
                      </a:cubicBezTo>
                      <a:cubicBezTo>
                        <a:pt x="66" y="4"/>
                        <a:pt x="65" y="5"/>
                        <a:pt x="65" y="5"/>
                      </a:cubicBezTo>
                      <a:cubicBezTo>
                        <a:pt x="65" y="5"/>
                        <a:pt x="65" y="5"/>
                        <a:pt x="65" y="6"/>
                      </a:cubicBezTo>
                      <a:cubicBezTo>
                        <a:pt x="64" y="6"/>
                        <a:pt x="63" y="7"/>
                        <a:pt x="63" y="7"/>
                      </a:cubicBezTo>
                      <a:cubicBezTo>
                        <a:pt x="63" y="7"/>
                        <a:pt x="62" y="7"/>
                        <a:pt x="62" y="7"/>
                      </a:cubicBezTo>
                      <a:cubicBezTo>
                        <a:pt x="62" y="7"/>
                        <a:pt x="62" y="7"/>
                        <a:pt x="62" y="7"/>
                      </a:cubicBezTo>
                      <a:cubicBezTo>
                        <a:pt x="62" y="7"/>
                        <a:pt x="62" y="8"/>
                        <a:pt x="61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1" y="9"/>
                        <a:pt x="61" y="9"/>
                        <a:pt x="61" y="10"/>
                      </a:cubicBezTo>
                      <a:cubicBezTo>
                        <a:pt x="61" y="12"/>
                        <a:pt x="61" y="15"/>
                        <a:pt x="61" y="16"/>
                      </a:cubicBezTo>
                      <a:cubicBezTo>
                        <a:pt x="63" y="21"/>
                        <a:pt x="64" y="39"/>
                        <a:pt x="62" y="47"/>
                      </a:cubicBezTo>
                      <a:cubicBezTo>
                        <a:pt x="61" y="54"/>
                        <a:pt x="59" y="60"/>
                        <a:pt x="58" y="64"/>
                      </a:cubicBezTo>
                      <a:cubicBezTo>
                        <a:pt x="57" y="65"/>
                        <a:pt x="57" y="65"/>
                        <a:pt x="58" y="66"/>
                      </a:cubicBezTo>
                      <a:cubicBezTo>
                        <a:pt x="60" y="68"/>
                        <a:pt x="60" y="70"/>
                        <a:pt x="59" y="71"/>
                      </a:cubicBezTo>
                      <a:cubicBezTo>
                        <a:pt x="58" y="72"/>
                        <a:pt x="58" y="75"/>
                        <a:pt x="58" y="79"/>
                      </a:cubicBezTo>
                      <a:cubicBezTo>
                        <a:pt x="58" y="81"/>
                        <a:pt x="58" y="83"/>
                        <a:pt x="58" y="85"/>
                      </a:cubicBezTo>
                      <a:cubicBezTo>
                        <a:pt x="58" y="90"/>
                        <a:pt x="56" y="97"/>
                        <a:pt x="55" y="103"/>
                      </a:cubicBezTo>
                      <a:cubicBezTo>
                        <a:pt x="54" y="106"/>
                        <a:pt x="53" y="109"/>
                        <a:pt x="53" y="111"/>
                      </a:cubicBezTo>
                      <a:cubicBezTo>
                        <a:pt x="53" y="113"/>
                        <a:pt x="52" y="115"/>
                        <a:pt x="51" y="116"/>
                      </a:cubicBezTo>
                      <a:cubicBezTo>
                        <a:pt x="50" y="118"/>
                        <a:pt x="50" y="120"/>
                        <a:pt x="50" y="122"/>
                      </a:cubicBezTo>
                      <a:cubicBezTo>
                        <a:pt x="50" y="127"/>
                        <a:pt x="47" y="131"/>
                        <a:pt x="44" y="133"/>
                      </a:cubicBezTo>
                      <a:cubicBezTo>
                        <a:pt x="44" y="134"/>
                        <a:pt x="46" y="136"/>
                        <a:pt x="46" y="138"/>
                      </a:cubicBezTo>
                      <a:cubicBezTo>
                        <a:pt x="48" y="141"/>
                        <a:pt x="49" y="143"/>
                        <a:pt x="49" y="146"/>
                      </a:cubicBezTo>
                      <a:cubicBezTo>
                        <a:pt x="49" y="148"/>
                        <a:pt x="48" y="149"/>
                        <a:pt x="47" y="151"/>
                      </a:cubicBezTo>
                      <a:cubicBezTo>
                        <a:pt x="45" y="153"/>
                        <a:pt x="44" y="154"/>
                        <a:pt x="45" y="157"/>
                      </a:cubicBezTo>
                      <a:cubicBezTo>
                        <a:pt x="46" y="164"/>
                        <a:pt x="45" y="174"/>
                        <a:pt x="45" y="179"/>
                      </a:cubicBezTo>
                      <a:cubicBezTo>
                        <a:pt x="45" y="181"/>
                        <a:pt x="45" y="182"/>
                        <a:pt x="45" y="182"/>
                      </a:cubicBezTo>
                      <a:cubicBezTo>
                        <a:pt x="45" y="184"/>
                        <a:pt x="44" y="185"/>
                        <a:pt x="43" y="186"/>
                      </a:cubicBezTo>
                      <a:cubicBezTo>
                        <a:pt x="43" y="187"/>
                        <a:pt x="42" y="188"/>
                        <a:pt x="42" y="190"/>
                      </a:cubicBezTo>
                      <a:cubicBezTo>
                        <a:pt x="43" y="193"/>
                        <a:pt x="42" y="195"/>
                        <a:pt x="41" y="197"/>
                      </a:cubicBezTo>
                      <a:cubicBezTo>
                        <a:pt x="40" y="199"/>
                        <a:pt x="39" y="201"/>
                        <a:pt x="38" y="204"/>
                      </a:cubicBezTo>
                      <a:cubicBezTo>
                        <a:pt x="38" y="210"/>
                        <a:pt x="34" y="218"/>
                        <a:pt x="32" y="224"/>
                      </a:cubicBezTo>
                      <a:cubicBezTo>
                        <a:pt x="31" y="226"/>
                        <a:pt x="30" y="227"/>
                        <a:pt x="30" y="229"/>
                      </a:cubicBezTo>
                      <a:cubicBezTo>
                        <a:pt x="29" y="230"/>
                        <a:pt x="29" y="232"/>
                        <a:pt x="28" y="233"/>
                      </a:cubicBezTo>
                      <a:cubicBezTo>
                        <a:pt x="27" y="236"/>
                        <a:pt x="26" y="239"/>
                        <a:pt x="22" y="239"/>
                      </a:cubicBezTo>
                      <a:cubicBezTo>
                        <a:pt x="22" y="239"/>
                        <a:pt x="22" y="239"/>
                        <a:pt x="22" y="239"/>
                      </a:cubicBezTo>
                      <a:cubicBezTo>
                        <a:pt x="22" y="240"/>
                        <a:pt x="21" y="241"/>
                        <a:pt x="23" y="245"/>
                      </a:cubicBezTo>
                      <a:cubicBezTo>
                        <a:pt x="24" y="247"/>
                        <a:pt x="24" y="250"/>
                        <a:pt x="23" y="252"/>
                      </a:cubicBezTo>
                      <a:cubicBezTo>
                        <a:pt x="23" y="255"/>
                        <a:pt x="23" y="257"/>
                        <a:pt x="24" y="259"/>
                      </a:cubicBezTo>
                      <a:cubicBezTo>
                        <a:pt x="27" y="264"/>
                        <a:pt x="26" y="267"/>
                        <a:pt x="25" y="271"/>
                      </a:cubicBezTo>
                      <a:cubicBezTo>
                        <a:pt x="25" y="272"/>
                        <a:pt x="25" y="272"/>
                        <a:pt x="25" y="272"/>
                      </a:cubicBezTo>
                      <a:cubicBezTo>
                        <a:pt x="24" y="274"/>
                        <a:pt x="23" y="275"/>
                        <a:pt x="23" y="276"/>
                      </a:cubicBezTo>
                      <a:cubicBezTo>
                        <a:pt x="22" y="278"/>
                        <a:pt x="21" y="279"/>
                        <a:pt x="21" y="281"/>
                      </a:cubicBezTo>
                      <a:cubicBezTo>
                        <a:pt x="21" y="283"/>
                        <a:pt x="21" y="285"/>
                        <a:pt x="20" y="286"/>
                      </a:cubicBezTo>
                      <a:cubicBezTo>
                        <a:pt x="19" y="289"/>
                        <a:pt x="19" y="291"/>
                        <a:pt x="20" y="293"/>
                      </a:cubicBezTo>
                      <a:cubicBezTo>
                        <a:pt x="21" y="295"/>
                        <a:pt x="21" y="297"/>
                        <a:pt x="21" y="298"/>
                      </a:cubicBezTo>
                      <a:cubicBezTo>
                        <a:pt x="22" y="298"/>
                        <a:pt x="22" y="298"/>
                        <a:pt x="23" y="298"/>
                      </a:cubicBezTo>
                      <a:cubicBezTo>
                        <a:pt x="23" y="298"/>
                        <a:pt x="23" y="298"/>
                        <a:pt x="23" y="298"/>
                      </a:cubicBezTo>
                      <a:cubicBezTo>
                        <a:pt x="23" y="297"/>
                        <a:pt x="23" y="295"/>
                        <a:pt x="26" y="294"/>
                      </a:cubicBezTo>
                      <a:cubicBezTo>
                        <a:pt x="28" y="293"/>
                        <a:pt x="29" y="294"/>
                        <a:pt x="30" y="295"/>
                      </a:cubicBezTo>
                      <a:cubicBezTo>
                        <a:pt x="31" y="296"/>
                        <a:pt x="31" y="297"/>
                        <a:pt x="31" y="298"/>
                      </a:cubicBezTo>
                      <a:cubicBezTo>
                        <a:pt x="31" y="298"/>
                        <a:pt x="31" y="298"/>
                        <a:pt x="31" y="298"/>
                      </a:cubicBezTo>
                      <a:cubicBezTo>
                        <a:pt x="33" y="299"/>
                        <a:pt x="34" y="300"/>
                        <a:pt x="34" y="302"/>
                      </a:cubicBezTo>
                      <a:cubicBezTo>
                        <a:pt x="35" y="303"/>
                        <a:pt x="34" y="305"/>
                        <a:pt x="31" y="307"/>
                      </a:cubicBezTo>
                      <a:cubicBezTo>
                        <a:pt x="31" y="307"/>
                        <a:pt x="31" y="308"/>
                        <a:pt x="31" y="310"/>
                      </a:cubicBezTo>
                      <a:cubicBezTo>
                        <a:pt x="32" y="312"/>
                        <a:pt x="32" y="314"/>
                        <a:pt x="31" y="316"/>
                      </a:cubicBezTo>
                      <a:cubicBezTo>
                        <a:pt x="30" y="317"/>
                        <a:pt x="30" y="317"/>
                        <a:pt x="30" y="317"/>
                      </a:cubicBezTo>
                      <a:cubicBezTo>
                        <a:pt x="29" y="319"/>
                        <a:pt x="28" y="321"/>
                        <a:pt x="28" y="323"/>
                      </a:cubicBezTo>
                      <a:cubicBezTo>
                        <a:pt x="30" y="326"/>
                        <a:pt x="29" y="327"/>
                        <a:pt x="28" y="328"/>
                      </a:cubicBezTo>
                      <a:cubicBezTo>
                        <a:pt x="27" y="329"/>
                        <a:pt x="27" y="330"/>
                        <a:pt x="27" y="331"/>
                      </a:cubicBezTo>
                      <a:cubicBezTo>
                        <a:pt x="27" y="333"/>
                        <a:pt x="27" y="333"/>
                        <a:pt x="27" y="334"/>
                      </a:cubicBezTo>
                      <a:cubicBezTo>
                        <a:pt x="28" y="335"/>
                        <a:pt x="28" y="337"/>
                        <a:pt x="27" y="338"/>
                      </a:cubicBezTo>
                      <a:cubicBezTo>
                        <a:pt x="27" y="338"/>
                        <a:pt x="27" y="338"/>
                        <a:pt x="27" y="338"/>
                      </a:cubicBezTo>
                      <a:cubicBezTo>
                        <a:pt x="28" y="339"/>
                        <a:pt x="28" y="340"/>
                        <a:pt x="27" y="342"/>
                      </a:cubicBezTo>
                      <a:cubicBezTo>
                        <a:pt x="27" y="342"/>
                        <a:pt x="27" y="343"/>
                        <a:pt x="26" y="343"/>
                      </a:cubicBezTo>
                      <a:cubicBezTo>
                        <a:pt x="26" y="344"/>
                        <a:pt x="27" y="346"/>
                        <a:pt x="27" y="347"/>
                      </a:cubicBezTo>
                      <a:cubicBezTo>
                        <a:pt x="28" y="348"/>
                        <a:pt x="28" y="349"/>
                        <a:pt x="27" y="350"/>
                      </a:cubicBezTo>
                      <a:cubicBezTo>
                        <a:pt x="27" y="352"/>
                        <a:pt x="25" y="352"/>
                        <a:pt x="24" y="352"/>
                      </a:cubicBezTo>
                      <a:cubicBezTo>
                        <a:pt x="23" y="352"/>
                        <a:pt x="22" y="352"/>
                        <a:pt x="21" y="353"/>
                      </a:cubicBezTo>
                      <a:cubicBezTo>
                        <a:pt x="21" y="353"/>
                        <a:pt x="21" y="353"/>
                        <a:pt x="21" y="353"/>
                      </a:cubicBezTo>
                      <a:cubicBezTo>
                        <a:pt x="21" y="353"/>
                        <a:pt x="21" y="353"/>
                        <a:pt x="22" y="354"/>
                      </a:cubicBezTo>
                      <a:cubicBezTo>
                        <a:pt x="22" y="355"/>
                        <a:pt x="24" y="357"/>
                        <a:pt x="22" y="360"/>
                      </a:cubicBezTo>
                      <a:cubicBezTo>
                        <a:pt x="22" y="361"/>
                        <a:pt x="21" y="362"/>
                        <a:pt x="19" y="362"/>
                      </a:cubicBezTo>
                      <a:cubicBezTo>
                        <a:pt x="17" y="362"/>
                        <a:pt x="15" y="359"/>
                        <a:pt x="13" y="358"/>
                      </a:cubicBezTo>
                      <a:cubicBezTo>
                        <a:pt x="12" y="357"/>
                        <a:pt x="12" y="357"/>
                        <a:pt x="12" y="357"/>
                      </a:cubicBezTo>
                      <a:cubicBezTo>
                        <a:pt x="11" y="357"/>
                        <a:pt x="11" y="356"/>
                        <a:pt x="11" y="355"/>
                      </a:cubicBezTo>
                      <a:cubicBezTo>
                        <a:pt x="11" y="355"/>
                        <a:pt x="11" y="355"/>
                        <a:pt x="11" y="355"/>
                      </a:cubicBezTo>
                      <a:cubicBezTo>
                        <a:pt x="10" y="356"/>
                        <a:pt x="9" y="356"/>
                        <a:pt x="8" y="357"/>
                      </a:cubicBezTo>
                      <a:cubicBezTo>
                        <a:pt x="7" y="357"/>
                        <a:pt x="6" y="357"/>
                        <a:pt x="5" y="358"/>
                      </a:cubicBezTo>
                      <a:cubicBezTo>
                        <a:pt x="5" y="358"/>
                        <a:pt x="6" y="359"/>
                        <a:pt x="6" y="359"/>
                      </a:cubicBezTo>
                      <a:cubicBezTo>
                        <a:pt x="6" y="360"/>
                        <a:pt x="7" y="361"/>
                        <a:pt x="7" y="362"/>
                      </a:cubicBezTo>
                      <a:cubicBezTo>
                        <a:pt x="7" y="363"/>
                        <a:pt x="6" y="363"/>
                        <a:pt x="5" y="364"/>
                      </a:cubicBezTo>
                      <a:cubicBezTo>
                        <a:pt x="4" y="364"/>
                        <a:pt x="3" y="364"/>
                        <a:pt x="3" y="365"/>
                      </a:cubicBezTo>
                      <a:cubicBezTo>
                        <a:pt x="5" y="365"/>
                        <a:pt x="6" y="366"/>
                        <a:pt x="7" y="368"/>
                      </a:cubicBezTo>
                      <a:cubicBezTo>
                        <a:pt x="7" y="368"/>
                        <a:pt x="7" y="369"/>
                        <a:pt x="7" y="369"/>
                      </a:cubicBezTo>
                      <a:cubicBezTo>
                        <a:pt x="7" y="369"/>
                        <a:pt x="7" y="368"/>
                        <a:pt x="7" y="368"/>
                      </a:cubicBezTo>
                      <a:cubicBezTo>
                        <a:pt x="9" y="368"/>
                        <a:pt x="10" y="368"/>
                        <a:pt x="12" y="368"/>
                      </a:cubicBezTo>
                      <a:cubicBezTo>
                        <a:pt x="15" y="369"/>
                        <a:pt x="16" y="371"/>
                        <a:pt x="16" y="374"/>
                      </a:cubicBezTo>
                      <a:cubicBezTo>
                        <a:pt x="16" y="376"/>
                        <a:pt x="15" y="378"/>
                        <a:pt x="13" y="378"/>
                      </a:cubicBezTo>
                      <a:cubicBezTo>
                        <a:pt x="12" y="378"/>
                        <a:pt x="11" y="380"/>
                        <a:pt x="11" y="382"/>
                      </a:cubicBezTo>
                      <a:cubicBezTo>
                        <a:pt x="11" y="382"/>
                        <a:pt x="13" y="382"/>
                        <a:pt x="15" y="382"/>
                      </a:cubicBezTo>
                      <a:cubicBezTo>
                        <a:pt x="17" y="382"/>
                        <a:pt x="19" y="381"/>
                        <a:pt x="20" y="382"/>
                      </a:cubicBezTo>
                      <a:cubicBezTo>
                        <a:pt x="23" y="383"/>
                        <a:pt x="24" y="385"/>
                        <a:pt x="24" y="388"/>
                      </a:cubicBezTo>
                      <a:cubicBezTo>
                        <a:pt x="23" y="389"/>
                        <a:pt x="22" y="391"/>
                        <a:pt x="21" y="391"/>
                      </a:cubicBezTo>
                      <a:cubicBezTo>
                        <a:pt x="20" y="391"/>
                        <a:pt x="19" y="390"/>
                        <a:pt x="18" y="390"/>
                      </a:cubicBezTo>
                      <a:cubicBezTo>
                        <a:pt x="17" y="388"/>
                        <a:pt x="15" y="387"/>
                        <a:pt x="15" y="387"/>
                      </a:cubicBezTo>
                      <a:cubicBezTo>
                        <a:pt x="14" y="387"/>
                        <a:pt x="14" y="387"/>
                        <a:pt x="14" y="387"/>
                      </a:cubicBezTo>
                      <a:cubicBezTo>
                        <a:pt x="13" y="390"/>
                        <a:pt x="11" y="390"/>
                        <a:pt x="10" y="390"/>
                      </a:cubicBezTo>
                      <a:cubicBezTo>
                        <a:pt x="8" y="390"/>
                        <a:pt x="7" y="390"/>
                        <a:pt x="5" y="389"/>
                      </a:cubicBezTo>
                      <a:cubicBezTo>
                        <a:pt x="5" y="389"/>
                        <a:pt x="5" y="389"/>
                        <a:pt x="5" y="389"/>
                      </a:cubicBezTo>
                      <a:cubicBezTo>
                        <a:pt x="4" y="389"/>
                        <a:pt x="1" y="391"/>
                        <a:pt x="0" y="392"/>
                      </a:cubicBezTo>
                      <a:cubicBezTo>
                        <a:pt x="1" y="393"/>
                        <a:pt x="2" y="395"/>
                        <a:pt x="2" y="396"/>
                      </a:cubicBezTo>
                      <a:cubicBezTo>
                        <a:pt x="3" y="396"/>
                        <a:pt x="3" y="396"/>
                        <a:pt x="3" y="396"/>
                      </a:cubicBezTo>
                      <a:cubicBezTo>
                        <a:pt x="4" y="396"/>
                        <a:pt x="6" y="395"/>
                        <a:pt x="6" y="394"/>
                      </a:cubicBezTo>
                      <a:cubicBezTo>
                        <a:pt x="7" y="392"/>
                        <a:pt x="9" y="390"/>
                        <a:pt x="11" y="390"/>
                      </a:cubicBezTo>
                      <a:cubicBezTo>
                        <a:pt x="11" y="390"/>
                        <a:pt x="14" y="391"/>
                        <a:pt x="15" y="395"/>
                      </a:cubicBezTo>
                      <a:cubicBezTo>
                        <a:pt x="15" y="399"/>
                        <a:pt x="11" y="400"/>
                        <a:pt x="10" y="400"/>
                      </a:cubicBezTo>
                      <a:cubicBezTo>
                        <a:pt x="10" y="400"/>
                        <a:pt x="9" y="401"/>
                        <a:pt x="9" y="401"/>
                      </a:cubicBezTo>
                      <a:cubicBezTo>
                        <a:pt x="8" y="403"/>
                        <a:pt x="6" y="406"/>
                        <a:pt x="2" y="408"/>
                      </a:cubicBezTo>
                      <a:cubicBezTo>
                        <a:pt x="2" y="409"/>
                        <a:pt x="2" y="409"/>
                        <a:pt x="2" y="409"/>
                      </a:cubicBezTo>
                      <a:cubicBezTo>
                        <a:pt x="2" y="409"/>
                        <a:pt x="2" y="410"/>
                        <a:pt x="2" y="410"/>
                      </a:cubicBezTo>
                      <a:cubicBezTo>
                        <a:pt x="3" y="409"/>
                        <a:pt x="4" y="409"/>
                        <a:pt x="4" y="409"/>
                      </a:cubicBezTo>
                      <a:cubicBezTo>
                        <a:pt x="5" y="409"/>
                        <a:pt x="5" y="409"/>
                        <a:pt x="5" y="409"/>
                      </a:cubicBezTo>
                      <a:cubicBezTo>
                        <a:pt x="6" y="410"/>
                        <a:pt x="6" y="410"/>
                        <a:pt x="6" y="410"/>
                      </a:cubicBezTo>
                      <a:cubicBezTo>
                        <a:pt x="7" y="411"/>
                        <a:pt x="6" y="412"/>
                        <a:pt x="6" y="412"/>
                      </a:cubicBezTo>
                      <a:cubicBezTo>
                        <a:pt x="6" y="413"/>
                        <a:pt x="6" y="413"/>
                        <a:pt x="6" y="413"/>
                      </a:cubicBezTo>
                      <a:cubicBezTo>
                        <a:pt x="7" y="413"/>
                        <a:pt x="7" y="413"/>
                        <a:pt x="7" y="413"/>
                      </a:cubicBezTo>
                      <a:cubicBezTo>
                        <a:pt x="7" y="413"/>
                        <a:pt x="8" y="413"/>
                        <a:pt x="8" y="413"/>
                      </a:cubicBezTo>
                      <a:cubicBezTo>
                        <a:pt x="8" y="412"/>
                        <a:pt x="8" y="412"/>
                        <a:pt x="8" y="411"/>
                      </a:cubicBezTo>
                      <a:cubicBezTo>
                        <a:pt x="7" y="409"/>
                        <a:pt x="8" y="406"/>
                        <a:pt x="9" y="404"/>
                      </a:cubicBezTo>
                      <a:cubicBezTo>
                        <a:pt x="10" y="403"/>
                        <a:pt x="11" y="402"/>
                        <a:pt x="13" y="402"/>
                      </a:cubicBezTo>
                      <a:cubicBezTo>
                        <a:pt x="13" y="402"/>
                        <a:pt x="15" y="403"/>
                        <a:pt x="16" y="404"/>
                      </a:cubicBezTo>
                      <a:cubicBezTo>
                        <a:pt x="19" y="407"/>
                        <a:pt x="17" y="410"/>
                        <a:pt x="16" y="411"/>
                      </a:cubicBezTo>
                      <a:cubicBezTo>
                        <a:pt x="15" y="412"/>
                        <a:pt x="15" y="413"/>
                        <a:pt x="15" y="413"/>
                      </a:cubicBezTo>
                      <a:cubicBezTo>
                        <a:pt x="15" y="415"/>
                        <a:pt x="14" y="416"/>
                        <a:pt x="14" y="418"/>
                      </a:cubicBezTo>
                      <a:cubicBezTo>
                        <a:pt x="14" y="419"/>
                        <a:pt x="13" y="421"/>
                        <a:pt x="13" y="422"/>
                      </a:cubicBezTo>
                      <a:cubicBezTo>
                        <a:pt x="13" y="424"/>
                        <a:pt x="11" y="425"/>
                        <a:pt x="10" y="425"/>
                      </a:cubicBezTo>
                      <a:cubicBezTo>
                        <a:pt x="10" y="426"/>
                        <a:pt x="10" y="426"/>
                        <a:pt x="10" y="426"/>
                      </a:cubicBezTo>
                      <a:cubicBezTo>
                        <a:pt x="10" y="428"/>
                        <a:pt x="9" y="429"/>
                        <a:pt x="7" y="429"/>
                      </a:cubicBezTo>
                      <a:cubicBezTo>
                        <a:pt x="8" y="431"/>
                        <a:pt x="7" y="432"/>
                        <a:pt x="7" y="432"/>
                      </a:cubicBezTo>
                      <a:cubicBezTo>
                        <a:pt x="8" y="432"/>
                        <a:pt x="9" y="432"/>
                        <a:pt x="11" y="432"/>
                      </a:cubicBezTo>
                      <a:cubicBezTo>
                        <a:pt x="12" y="432"/>
                        <a:pt x="12" y="433"/>
                        <a:pt x="13" y="433"/>
                      </a:cubicBezTo>
                      <a:cubicBezTo>
                        <a:pt x="13" y="433"/>
                        <a:pt x="13" y="433"/>
                        <a:pt x="13" y="433"/>
                      </a:cubicBezTo>
                      <a:cubicBezTo>
                        <a:pt x="13" y="433"/>
                        <a:pt x="14" y="433"/>
                        <a:pt x="15" y="432"/>
                      </a:cubicBezTo>
                      <a:cubicBezTo>
                        <a:pt x="18" y="431"/>
                        <a:pt x="21" y="433"/>
                        <a:pt x="22" y="435"/>
                      </a:cubicBezTo>
                      <a:cubicBezTo>
                        <a:pt x="22" y="437"/>
                        <a:pt x="21" y="439"/>
                        <a:pt x="19" y="440"/>
                      </a:cubicBezTo>
                      <a:cubicBezTo>
                        <a:pt x="18" y="440"/>
                        <a:pt x="18" y="440"/>
                        <a:pt x="17" y="440"/>
                      </a:cubicBezTo>
                      <a:cubicBezTo>
                        <a:pt x="19" y="440"/>
                        <a:pt x="21" y="441"/>
                        <a:pt x="21" y="443"/>
                      </a:cubicBezTo>
                      <a:cubicBezTo>
                        <a:pt x="21" y="443"/>
                        <a:pt x="21" y="443"/>
                        <a:pt x="21" y="443"/>
                      </a:cubicBezTo>
                      <a:cubicBezTo>
                        <a:pt x="22" y="440"/>
                        <a:pt x="23" y="439"/>
                        <a:pt x="25" y="439"/>
                      </a:cubicBezTo>
                      <a:cubicBezTo>
                        <a:pt x="28" y="439"/>
                        <a:pt x="32" y="442"/>
                        <a:pt x="33" y="445"/>
                      </a:cubicBezTo>
                      <a:cubicBezTo>
                        <a:pt x="33" y="446"/>
                        <a:pt x="33" y="447"/>
                        <a:pt x="32" y="448"/>
                      </a:cubicBezTo>
                      <a:cubicBezTo>
                        <a:pt x="32" y="449"/>
                        <a:pt x="31" y="449"/>
                        <a:pt x="30" y="450"/>
                      </a:cubicBezTo>
                      <a:cubicBezTo>
                        <a:pt x="31" y="449"/>
                        <a:pt x="32" y="449"/>
                        <a:pt x="33" y="449"/>
                      </a:cubicBezTo>
                      <a:cubicBezTo>
                        <a:pt x="36" y="449"/>
                        <a:pt x="44" y="450"/>
                        <a:pt x="45" y="454"/>
                      </a:cubicBezTo>
                      <a:cubicBezTo>
                        <a:pt x="45" y="455"/>
                        <a:pt x="45" y="456"/>
                        <a:pt x="45" y="456"/>
                      </a:cubicBezTo>
                      <a:cubicBezTo>
                        <a:pt x="46" y="456"/>
                        <a:pt x="47" y="457"/>
                        <a:pt x="48" y="459"/>
                      </a:cubicBezTo>
                      <a:cubicBezTo>
                        <a:pt x="48" y="459"/>
                        <a:pt x="48" y="459"/>
                        <a:pt x="48" y="460"/>
                      </a:cubicBezTo>
                      <a:cubicBezTo>
                        <a:pt x="51" y="456"/>
                        <a:pt x="56" y="454"/>
                        <a:pt x="59" y="453"/>
                      </a:cubicBezTo>
                      <a:cubicBezTo>
                        <a:pt x="62" y="452"/>
                        <a:pt x="64" y="454"/>
                        <a:pt x="64" y="455"/>
                      </a:cubicBezTo>
                      <a:cubicBezTo>
                        <a:pt x="65" y="458"/>
                        <a:pt x="62" y="461"/>
                        <a:pt x="58" y="463"/>
                      </a:cubicBezTo>
                      <a:cubicBezTo>
                        <a:pt x="56" y="463"/>
                        <a:pt x="56" y="464"/>
                        <a:pt x="56" y="464"/>
                      </a:cubicBezTo>
                      <a:cubicBezTo>
                        <a:pt x="56" y="464"/>
                        <a:pt x="56" y="464"/>
                        <a:pt x="57" y="466"/>
                      </a:cubicBezTo>
                      <a:cubicBezTo>
                        <a:pt x="58" y="467"/>
                        <a:pt x="60" y="466"/>
                        <a:pt x="61" y="466"/>
                      </a:cubicBezTo>
                      <a:cubicBezTo>
                        <a:pt x="63" y="465"/>
                        <a:pt x="66" y="464"/>
                        <a:pt x="68" y="466"/>
                      </a:cubicBezTo>
                      <a:cubicBezTo>
                        <a:pt x="69" y="467"/>
                        <a:pt x="69" y="469"/>
                        <a:pt x="69" y="469"/>
                      </a:cubicBezTo>
                      <a:cubicBezTo>
                        <a:pt x="68" y="471"/>
                        <a:pt x="66" y="472"/>
                        <a:pt x="65" y="472"/>
                      </a:cubicBezTo>
                      <a:cubicBezTo>
                        <a:pt x="64" y="473"/>
                        <a:pt x="62" y="473"/>
                        <a:pt x="62" y="473"/>
                      </a:cubicBezTo>
                      <a:cubicBezTo>
                        <a:pt x="62" y="474"/>
                        <a:pt x="62" y="475"/>
                        <a:pt x="63" y="475"/>
                      </a:cubicBezTo>
                      <a:cubicBezTo>
                        <a:pt x="63" y="477"/>
                        <a:pt x="64" y="478"/>
                        <a:pt x="64" y="480"/>
                      </a:cubicBezTo>
                      <a:cubicBezTo>
                        <a:pt x="63" y="481"/>
                        <a:pt x="63" y="482"/>
                        <a:pt x="61" y="482"/>
                      </a:cubicBezTo>
                      <a:cubicBezTo>
                        <a:pt x="61" y="483"/>
                        <a:pt x="60" y="483"/>
                        <a:pt x="59" y="483"/>
                      </a:cubicBezTo>
                      <a:cubicBezTo>
                        <a:pt x="58" y="483"/>
                        <a:pt x="57" y="482"/>
                        <a:pt x="56" y="480"/>
                      </a:cubicBezTo>
                      <a:cubicBezTo>
                        <a:pt x="56" y="481"/>
                        <a:pt x="56" y="481"/>
                        <a:pt x="56" y="482"/>
                      </a:cubicBezTo>
                      <a:cubicBezTo>
                        <a:pt x="55" y="483"/>
                        <a:pt x="55" y="483"/>
                        <a:pt x="55" y="483"/>
                      </a:cubicBezTo>
                      <a:cubicBezTo>
                        <a:pt x="54" y="483"/>
                        <a:pt x="54" y="483"/>
                        <a:pt x="54" y="483"/>
                      </a:cubicBezTo>
                      <a:cubicBezTo>
                        <a:pt x="52" y="483"/>
                        <a:pt x="49" y="480"/>
                        <a:pt x="46" y="478"/>
                      </a:cubicBezTo>
                      <a:cubicBezTo>
                        <a:pt x="46" y="478"/>
                        <a:pt x="46" y="477"/>
                        <a:pt x="46" y="477"/>
                      </a:cubicBezTo>
                      <a:cubicBezTo>
                        <a:pt x="46" y="478"/>
                        <a:pt x="46" y="478"/>
                        <a:pt x="46" y="478"/>
                      </a:cubicBezTo>
                      <a:cubicBezTo>
                        <a:pt x="46" y="478"/>
                        <a:pt x="46" y="479"/>
                        <a:pt x="46" y="479"/>
                      </a:cubicBezTo>
                      <a:cubicBezTo>
                        <a:pt x="47" y="480"/>
                        <a:pt x="48" y="481"/>
                        <a:pt x="47" y="482"/>
                      </a:cubicBezTo>
                      <a:cubicBezTo>
                        <a:pt x="47" y="484"/>
                        <a:pt x="45" y="484"/>
                        <a:pt x="44" y="484"/>
                      </a:cubicBezTo>
                      <a:cubicBezTo>
                        <a:pt x="41" y="484"/>
                        <a:pt x="41" y="485"/>
                        <a:pt x="41" y="485"/>
                      </a:cubicBezTo>
                      <a:cubicBezTo>
                        <a:pt x="41" y="485"/>
                        <a:pt x="41" y="485"/>
                        <a:pt x="41" y="485"/>
                      </a:cubicBezTo>
                      <a:cubicBezTo>
                        <a:pt x="41" y="485"/>
                        <a:pt x="42" y="485"/>
                        <a:pt x="42" y="485"/>
                      </a:cubicBezTo>
                      <a:cubicBezTo>
                        <a:pt x="44" y="485"/>
                        <a:pt x="46" y="485"/>
                        <a:pt x="48" y="485"/>
                      </a:cubicBezTo>
                      <a:cubicBezTo>
                        <a:pt x="52" y="486"/>
                        <a:pt x="52" y="489"/>
                        <a:pt x="53" y="492"/>
                      </a:cubicBezTo>
                      <a:cubicBezTo>
                        <a:pt x="53" y="492"/>
                        <a:pt x="53" y="492"/>
                        <a:pt x="53" y="493"/>
                      </a:cubicBezTo>
                      <a:cubicBezTo>
                        <a:pt x="53" y="490"/>
                        <a:pt x="54" y="487"/>
                        <a:pt x="57" y="486"/>
                      </a:cubicBezTo>
                      <a:cubicBezTo>
                        <a:pt x="58" y="486"/>
                        <a:pt x="58" y="486"/>
                        <a:pt x="58" y="486"/>
                      </a:cubicBezTo>
                      <a:cubicBezTo>
                        <a:pt x="60" y="486"/>
                        <a:pt x="61" y="489"/>
                        <a:pt x="61" y="491"/>
                      </a:cubicBezTo>
                      <a:cubicBezTo>
                        <a:pt x="62" y="493"/>
                        <a:pt x="62" y="496"/>
                        <a:pt x="66" y="497"/>
                      </a:cubicBezTo>
                      <a:cubicBezTo>
                        <a:pt x="66" y="497"/>
                        <a:pt x="66" y="497"/>
                        <a:pt x="66" y="497"/>
                      </a:cubicBezTo>
                      <a:cubicBezTo>
                        <a:pt x="66" y="496"/>
                        <a:pt x="66" y="494"/>
                        <a:pt x="68" y="493"/>
                      </a:cubicBezTo>
                      <a:cubicBezTo>
                        <a:pt x="69" y="493"/>
                        <a:pt x="70" y="492"/>
                        <a:pt x="70" y="492"/>
                      </a:cubicBezTo>
                      <a:cubicBezTo>
                        <a:pt x="73" y="492"/>
                        <a:pt x="75" y="495"/>
                        <a:pt x="77" y="497"/>
                      </a:cubicBezTo>
                      <a:cubicBezTo>
                        <a:pt x="78" y="498"/>
                        <a:pt x="79" y="500"/>
                        <a:pt x="80" y="500"/>
                      </a:cubicBezTo>
                      <a:cubicBezTo>
                        <a:pt x="80" y="499"/>
                        <a:pt x="79" y="498"/>
                        <a:pt x="78" y="497"/>
                      </a:cubicBezTo>
                      <a:cubicBezTo>
                        <a:pt x="78" y="497"/>
                        <a:pt x="77" y="496"/>
                        <a:pt x="77" y="495"/>
                      </a:cubicBezTo>
                      <a:cubicBezTo>
                        <a:pt x="76" y="495"/>
                        <a:pt x="76" y="495"/>
                        <a:pt x="76" y="495"/>
                      </a:cubicBezTo>
                      <a:cubicBezTo>
                        <a:pt x="76" y="495"/>
                        <a:pt x="76" y="495"/>
                        <a:pt x="75" y="495"/>
                      </a:cubicBezTo>
                      <a:cubicBezTo>
                        <a:pt x="75" y="495"/>
                        <a:pt x="75" y="495"/>
                        <a:pt x="75" y="495"/>
                      </a:cubicBezTo>
                      <a:cubicBezTo>
                        <a:pt x="75" y="495"/>
                        <a:pt x="75" y="495"/>
                        <a:pt x="75" y="495"/>
                      </a:cubicBezTo>
                      <a:cubicBezTo>
                        <a:pt x="75" y="495"/>
                        <a:pt x="75" y="495"/>
                        <a:pt x="75" y="494"/>
                      </a:cubicBezTo>
                      <a:cubicBezTo>
                        <a:pt x="75" y="494"/>
                        <a:pt x="75" y="494"/>
                        <a:pt x="75" y="494"/>
                      </a:cubicBezTo>
                      <a:cubicBezTo>
                        <a:pt x="75" y="494"/>
                        <a:pt x="75" y="494"/>
                        <a:pt x="75" y="494"/>
                      </a:cubicBezTo>
                      <a:cubicBezTo>
                        <a:pt x="74" y="494"/>
                        <a:pt x="74" y="494"/>
                        <a:pt x="74" y="494"/>
                      </a:cubicBezTo>
                      <a:cubicBezTo>
                        <a:pt x="74" y="494"/>
                        <a:pt x="74" y="494"/>
                        <a:pt x="74" y="493"/>
                      </a:cubicBezTo>
                      <a:cubicBezTo>
                        <a:pt x="74" y="493"/>
                        <a:pt x="74" y="493"/>
                        <a:pt x="74" y="493"/>
                      </a:cubicBezTo>
                      <a:cubicBezTo>
                        <a:pt x="74" y="493"/>
                        <a:pt x="74" y="493"/>
                        <a:pt x="74" y="493"/>
                      </a:cubicBezTo>
                      <a:cubicBezTo>
                        <a:pt x="74" y="492"/>
                        <a:pt x="74" y="492"/>
                        <a:pt x="74" y="492"/>
                      </a:cubicBezTo>
                      <a:cubicBezTo>
                        <a:pt x="74" y="492"/>
                        <a:pt x="74" y="492"/>
                        <a:pt x="74" y="491"/>
                      </a:cubicBezTo>
                      <a:cubicBezTo>
                        <a:pt x="74" y="491"/>
                        <a:pt x="74" y="491"/>
                        <a:pt x="74" y="491"/>
                      </a:cubicBezTo>
                      <a:cubicBezTo>
                        <a:pt x="74" y="490"/>
                        <a:pt x="74" y="490"/>
                        <a:pt x="74" y="490"/>
                      </a:cubicBezTo>
                      <a:cubicBezTo>
                        <a:pt x="74" y="489"/>
                        <a:pt x="74" y="489"/>
                        <a:pt x="73" y="489"/>
                      </a:cubicBezTo>
                      <a:cubicBezTo>
                        <a:pt x="73" y="488"/>
                        <a:pt x="73" y="488"/>
                        <a:pt x="73" y="488"/>
                      </a:cubicBezTo>
                      <a:cubicBezTo>
                        <a:pt x="73" y="487"/>
                        <a:pt x="73" y="487"/>
                        <a:pt x="73" y="486"/>
                      </a:cubicBezTo>
                      <a:cubicBezTo>
                        <a:pt x="73" y="486"/>
                        <a:pt x="73" y="486"/>
                        <a:pt x="73" y="485"/>
                      </a:cubicBezTo>
                      <a:cubicBezTo>
                        <a:pt x="73" y="485"/>
                        <a:pt x="73" y="484"/>
                        <a:pt x="73" y="483"/>
                      </a:cubicBezTo>
                      <a:cubicBezTo>
                        <a:pt x="73" y="483"/>
                        <a:pt x="73" y="483"/>
                        <a:pt x="73" y="482"/>
                      </a:cubicBezTo>
                      <a:cubicBezTo>
                        <a:pt x="73" y="482"/>
                        <a:pt x="73" y="481"/>
                        <a:pt x="73" y="480"/>
                      </a:cubicBezTo>
                      <a:cubicBezTo>
                        <a:pt x="73" y="479"/>
                        <a:pt x="73" y="479"/>
                        <a:pt x="73" y="479"/>
                      </a:cubicBezTo>
                      <a:cubicBezTo>
                        <a:pt x="73" y="478"/>
                        <a:pt x="73" y="477"/>
                        <a:pt x="73" y="476"/>
                      </a:cubicBezTo>
                      <a:cubicBezTo>
                        <a:pt x="73" y="475"/>
                        <a:pt x="73" y="475"/>
                        <a:pt x="73" y="474"/>
                      </a:cubicBezTo>
                      <a:cubicBezTo>
                        <a:pt x="73" y="473"/>
                        <a:pt x="74" y="472"/>
                        <a:pt x="74" y="471"/>
                      </a:cubicBezTo>
                      <a:cubicBezTo>
                        <a:pt x="74" y="470"/>
                        <a:pt x="74" y="470"/>
                        <a:pt x="74" y="469"/>
                      </a:cubicBezTo>
                      <a:cubicBezTo>
                        <a:pt x="74" y="468"/>
                        <a:pt x="74" y="466"/>
                        <a:pt x="74" y="465"/>
                      </a:cubicBezTo>
                      <a:cubicBezTo>
                        <a:pt x="74" y="465"/>
                        <a:pt x="74" y="464"/>
                        <a:pt x="74" y="464"/>
                      </a:cubicBezTo>
                      <a:cubicBezTo>
                        <a:pt x="74" y="462"/>
                        <a:pt x="74" y="460"/>
                        <a:pt x="74" y="458"/>
                      </a:cubicBezTo>
                      <a:cubicBezTo>
                        <a:pt x="74" y="458"/>
                        <a:pt x="74" y="458"/>
                        <a:pt x="74" y="458"/>
                      </a:cubicBezTo>
                      <a:cubicBezTo>
                        <a:pt x="73" y="458"/>
                        <a:pt x="73" y="458"/>
                        <a:pt x="73" y="458"/>
                      </a:cubicBezTo>
                      <a:cubicBezTo>
                        <a:pt x="70" y="458"/>
                        <a:pt x="67" y="457"/>
                        <a:pt x="65" y="455"/>
                      </a:cubicBezTo>
                      <a:cubicBezTo>
                        <a:pt x="64" y="455"/>
                        <a:pt x="64" y="453"/>
                        <a:pt x="64" y="451"/>
                      </a:cubicBezTo>
                      <a:cubicBezTo>
                        <a:pt x="64" y="451"/>
                        <a:pt x="64" y="450"/>
                        <a:pt x="65" y="450"/>
                      </a:cubicBezTo>
                      <a:cubicBezTo>
                        <a:pt x="64" y="450"/>
                        <a:pt x="64" y="450"/>
                        <a:pt x="64" y="450"/>
                      </a:cubicBezTo>
                      <a:cubicBezTo>
                        <a:pt x="64" y="450"/>
                        <a:pt x="64" y="449"/>
                        <a:pt x="63" y="449"/>
                      </a:cubicBezTo>
                      <a:cubicBezTo>
                        <a:pt x="63" y="449"/>
                        <a:pt x="63" y="449"/>
                        <a:pt x="63" y="449"/>
                      </a:cubicBezTo>
                      <a:cubicBezTo>
                        <a:pt x="62" y="449"/>
                        <a:pt x="62" y="448"/>
                        <a:pt x="61" y="448"/>
                      </a:cubicBezTo>
                      <a:cubicBezTo>
                        <a:pt x="60" y="448"/>
                        <a:pt x="58" y="448"/>
                        <a:pt x="55" y="448"/>
                      </a:cubicBezTo>
                      <a:cubicBezTo>
                        <a:pt x="49" y="448"/>
                        <a:pt x="42" y="448"/>
                        <a:pt x="42" y="449"/>
                      </a:cubicBezTo>
                      <a:cubicBezTo>
                        <a:pt x="41" y="449"/>
                        <a:pt x="41" y="449"/>
                        <a:pt x="41" y="449"/>
                      </a:cubicBezTo>
                      <a:cubicBezTo>
                        <a:pt x="41" y="449"/>
                        <a:pt x="41" y="449"/>
                        <a:pt x="41" y="449"/>
                      </a:cubicBezTo>
                      <a:cubicBezTo>
                        <a:pt x="41" y="449"/>
                        <a:pt x="41" y="449"/>
                        <a:pt x="41" y="449"/>
                      </a:cubicBezTo>
                      <a:cubicBezTo>
                        <a:pt x="40" y="449"/>
                        <a:pt x="39" y="448"/>
                        <a:pt x="38" y="447"/>
                      </a:cubicBezTo>
                      <a:cubicBezTo>
                        <a:pt x="37" y="447"/>
                        <a:pt x="37" y="446"/>
                        <a:pt x="36" y="445"/>
                      </a:cubicBezTo>
                      <a:cubicBezTo>
                        <a:pt x="36" y="445"/>
                        <a:pt x="36" y="444"/>
                        <a:pt x="36" y="444"/>
                      </a:cubicBezTo>
                      <a:cubicBezTo>
                        <a:pt x="35" y="444"/>
                        <a:pt x="34" y="443"/>
                        <a:pt x="34" y="443"/>
                      </a:cubicBezTo>
                      <a:cubicBezTo>
                        <a:pt x="32" y="440"/>
                        <a:pt x="32" y="432"/>
                        <a:pt x="33" y="429"/>
                      </a:cubicBezTo>
                      <a:cubicBezTo>
                        <a:pt x="33" y="428"/>
                        <a:pt x="31" y="428"/>
                        <a:pt x="29" y="428"/>
                      </a:cubicBezTo>
                      <a:cubicBezTo>
                        <a:pt x="27" y="428"/>
                        <a:pt x="25" y="428"/>
                        <a:pt x="24" y="427"/>
                      </a:cubicBezTo>
                      <a:cubicBezTo>
                        <a:pt x="21" y="426"/>
                        <a:pt x="22" y="424"/>
                        <a:pt x="22" y="422"/>
                      </a:cubicBezTo>
                      <a:cubicBezTo>
                        <a:pt x="22" y="421"/>
                        <a:pt x="22" y="421"/>
                        <a:pt x="21" y="419"/>
                      </a:cubicBezTo>
                      <a:cubicBezTo>
                        <a:pt x="18" y="416"/>
                        <a:pt x="19" y="412"/>
                        <a:pt x="20" y="409"/>
                      </a:cubicBezTo>
                      <a:cubicBezTo>
                        <a:pt x="20" y="408"/>
                        <a:pt x="20" y="408"/>
                        <a:pt x="20" y="407"/>
                      </a:cubicBezTo>
                      <a:cubicBezTo>
                        <a:pt x="21" y="404"/>
                        <a:pt x="23" y="398"/>
                        <a:pt x="29" y="398"/>
                      </a:cubicBezTo>
                      <a:cubicBezTo>
                        <a:pt x="29" y="398"/>
                        <a:pt x="29" y="397"/>
                        <a:pt x="29" y="397"/>
                      </a:cubicBezTo>
                      <a:cubicBezTo>
                        <a:pt x="29" y="395"/>
                        <a:pt x="30" y="392"/>
                        <a:pt x="32" y="391"/>
                      </a:cubicBezTo>
                      <a:cubicBezTo>
                        <a:pt x="32" y="390"/>
                        <a:pt x="32" y="389"/>
                        <a:pt x="32" y="389"/>
                      </a:cubicBezTo>
                      <a:cubicBezTo>
                        <a:pt x="31" y="387"/>
                        <a:pt x="29" y="384"/>
                        <a:pt x="32" y="382"/>
                      </a:cubicBezTo>
                      <a:cubicBezTo>
                        <a:pt x="32" y="382"/>
                        <a:pt x="32" y="381"/>
                        <a:pt x="33" y="380"/>
                      </a:cubicBezTo>
                      <a:cubicBezTo>
                        <a:pt x="33" y="378"/>
                        <a:pt x="33" y="375"/>
                        <a:pt x="37" y="374"/>
                      </a:cubicBezTo>
                      <a:cubicBezTo>
                        <a:pt x="38" y="374"/>
                        <a:pt x="38" y="374"/>
                        <a:pt x="38" y="374"/>
                      </a:cubicBezTo>
                      <a:cubicBezTo>
                        <a:pt x="38" y="374"/>
                        <a:pt x="38" y="373"/>
                        <a:pt x="38" y="372"/>
                      </a:cubicBezTo>
                      <a:cubicBezTo>
                        <a:pt x="38" y="371"/>
                        <a:pt x="37" y="367"/>
                        <a:pt x="40" y="367"/>
                      </a:cubicBezTo>
                      <a:cubicBezTo>
                        <a:pt x="40" y="366"/>
                        <a:pt x="40" y="366"/>
                        <a:pt x="40" y="365"/>
                      </a:cubicBezTo>
                      <a:cubicBezTo>
                        <a:pt x="40" y="364"/>
                        <a:pt x="39" y="361"/>
                        <a:pt x="39" y="359"/>
                      </a:cubicBezTo>
                      <a:cubicBezTo>
                        <a:pt x="40" y="358"/>
                        <a:pt x="40" y="357"/>
                        <a:pt x="39" y="356"/>
                      </a:cubicBezTo>
                      <a:cubicBezTo>
                        <a:pt x="39" y="354"/>
                        <a:pt x="38" y="351"/>
                        <a:pt x="42" y="349"/>
                      </a:cubicBezTo>
                      <a:cubicBezTo>
                        <a:pt x="43" y="349"/>
                        <a:pt x="43" y="348"/>
                        <a:pt x="43" y="348"/>
                      </a:cubicBezTo>
                      <a:cubicBezTo>
                        <a:pt x="43" y="348"/>
                        <a:pt x="43" y="348"/>
                        <a:pt x="43" y="348"/>
                      </a:cubicBezTo>
                      <a:cubicBezTo>
                        <a:pt x="43" y="348"/>
                        <a:pt x="42" y="346"/>
                        <a:pt x="40" y="345"/>
                      </a:cubicBezTo>
                      <a:cubicBezTo>
                        <a:pt x="40" y="345"/>
                        <a:pt x="38" y="343"/>
                        <a:pt x="38" y="342"/>
                      </a:cubicBezTo>
                      <a:cubicBezTo>
                        <a:pt x="38" y="342"/>
                        <a:pt x="38" y="341"/>
                        <a:pt x="38" y="341"/>
                      </a:cubicBezTo>
                      <a:cubicBezTo>
                        <a:pt x="39" y="339"/>
                        <a:pt x="42" y="339"/>
                        <a:pt x="46" y="339"/>
                      </a:cubicBezTo>
                      <a:cubicBezTo>
                        <a:pt x="46" y="339"/>
                        <a:pt x="46" y="339"/>
                        <a:pt x="45" y="338"/>
                      </a:cubicBezTo>
                      <a:cubicBezTo>
                        <a:pt x="45" y="338"/>
                        <a:pt x="45" y="338"/>
                        <a:pt x="45" y="338"/>
                      </a:cubicBezTo>
                      <a:cubicBezTo>
                        <a:pt x="44" y="338"/>
                        <a:pt x="43" y="338"/>
                        <a:pt x="43" y="338"/>
                      </a:cubicBezTo>
                      <a:cubicBezTo>
                        <a:pt x="40" y="338"/>
                        <a:pt x="39" y="337"/>
                        <a:pt x="38" y="335"/>
                      </a:cubicBezTo>
                      <a:cubicBezTo>
                        <a:pt x="37" y="333"/>
                        <a:pt x="38" y="331"/>
                        <a:pt x="39" y="329"/>
                      </a:cubicBezTo>
                      <a:cubicBezTo>
                        <a:pt x="40" y="328"/>
                        <a:pt x="40" y="328"/>
                        <a:pt x="40" y="328"/>
                      </a:cubicBezTo>
                      <a:cubicBezTo>
                        <a:pt x="40" y="328"/>
                        <a:pt x="39" y="327"/>
                        <a:pt x="39" y="327"/>
                      </a:cubicBezTo>
                      <a:cubicBezTo>
                        <a:pt x="38" y="326"/>
                        <a:pt x="36" y="324"/>
                        <a:pt x="37" y="322"/>
                      </a:cubicBezTo>
                      <a:cubicBezTo>
                        <a:pt x="38" y="321"/>
                        <a:pt x="38" y="319"/>
                        <a:pt x="37" y="319"/>
                      </a:cubicBezTo>
                      <a:cubicBezTo>
                        <a:pt x="34" y="317"/>
                        <a:pt x="36" y="309"/>
                        <a:pt x="36" y="309"/>
                      </a:cubicBezTo>
                      <a:cubicBezTo>
                        <a:pt x="36" y="306"/>
                        <a:pt x="37" y="304"/>
                        <a:pt x="39" y="303"/>
                      </a:cubicBezTo>
                      <a:cubicBezTo>
                        <a:pt x="39" y="302"/>
                        <a:pt x="39" y="298"/>
                        <a:pt x="39" y="296"/>
                      </a:cubicBezTo>
                      <a:cubicBezTo>
                        <a:pt x="39" y="295"/>
                        <a:pt x="38" y="294"/>
                        <a:pt x="38" y="293"/>
                      </a:cubicBezTo>
                      <a:cubicBezTo>
                        <a:pt x="38" y="292"/>
                        <a:pt x="38" y="291"/>
                        <a:pt x="37" y="290"/>
                      </a:cubicBezTo>
                      <a:cubicBezTo>
                        <a:pt x="37" y="288"/>
                        <a:pt x="36" y="287"/>
                        <a:pt x="36" y="285"/>
                      </a:cubicBezTo>
                      <a:cubicBezTo>
                        <a:pt x="36" y="283"/>
                        <a:pt x="37" y="282"/>
                        <a:pt x="38" y="282"/>
                      </a:cubicBezTo>
                      <a:cubicBezTo>
                        <a:pt x="38" y="281"/>
                        <a:pt x="39" y="280"/>
                        <a:pt x="39" y="277"/>
                      </a:cubicBezTo>
                      <a:cubicBezTo>
                        <a:pt x="39" y="275"/>
                        <a:pt x="39" y="270"/>
                        <a:pt x="43" y="268"/>
                      </a:cubicBezTo>
                      <a:cubicBezTo>
                        <a:pt x="43" y="268"/>
                        <a:pt x="43" y="266"/>
                        <a:pt x="43" y="266"/>
                      </a:cubicBezTo>
                      <a:cubicBezTo>
                        <a:pt x="43" y="264"/>
                        <a:pt x="43" y="263"/>
                        <a:pt x="43" y="262"/>
                      </a:cubicBezTo>
                      <a:cubicBezTo>
                        <a:pt x="43" y="259"/>
                        <a:pt x="46" y="258"/>
                        <a:pt x="47" y="258"/>
                      </a:cubicBezTo>
                      <a:cubicBezTo>
                        <a:pt x="49" y="258"/>
                        <a:pt x="49" y="258"/>
                        <a:pt x="49" y="257"/>
                      </a:cubicBezTo>
                      <a:cubicBezTo>
                        <a:pt x="49" y="256"/>
                        <a:pt x="49" y="256"/>
                        <a:pt x="48" y="255"/>
                      </a:cubicBezTo>
                      <a:cubicBezTo>
                        <a:pt x="48" y="254"/>
                        <a:pt x="46" y="253"/>
                        <a:pt x="47" y="250"/>
                      </a:cubicBezTo>
                      <a:cubicBezTo>
                        <a:pt x="47" y="249"/>
                        <a:pt x="47" y="247"/>
                        <a:pt x="47" y="244"/>
                      </a:cubicBezTo>
                      <a:cubicBezTo>
                        <a:pt x="46" y="242"/>
                        <a:pt x="46" y="239"/>
                        <a:pt x="46" y="236"/>
                      </a:cubicBezTo>
                      <a:cubicBezTo>
                        <a:pt x="46" y="229"/>
                        <a:pt x="51" y="226"/>
                        <a:pt x="54" y="225"/>
                      </a:cubicBezTo>
                      <a:cubicBezTo>
                        <a:pt x="54" y="224"/>
                        <a:pt x="55" y="224"/>
                        <a:pt x="55" y="223"/>
                      </a:cubicBezTo>
                      <a:cubicBezTo>
                        <a:pt x="56" y="223"/>
                        <a:pt x="55" y="220"/>
                        <a:pt x="55" y="218"/>
                      </a:cubicBezTo>
                      <a:cubicBezTo>
                        <a:pt x="54" y="214"/>
                        <a:pt x="53" y="210"/>
                        <a:pt x="56" y="209"/>
                      </a:cubicBezTo>
                      <a:cubicBezTo>
                        <a:pt x="56" y="209"/>
                        <a:pt x="56" y="208"/>
                        <a:pt x="57" y="206"/>
                      </a:cubicBezTo>
                      <a:cubicBezTo>
                        <a:pt x="57" y="204"/>
                        <a:pt x="57" y="202"/>
                        <a:pt x="59" y="201"/>
                      </a:cubicBezTo>
                      <a:cubicBezTo>
                        <a:pt x="60" y="200"/>
                        <a:pt x="60" y="199"/>
                        <a:pt x="60" y="197"/>
                      </a:cubicBezTo>
                      <a:cubicBezTo>
                        <a:pt x="60" y="196"/>
                        <a:pt x="61" y="194"/>
                        <a:pt x="61" y="192"/>
                      </a:cubicBezTo>
                      <a:cubicBezTo>
                        <a:pt x="62" y="191"/>
                        <a:pt x="61" y="190"/>
                        <a:pt x="60" y="188"/>
                      </a:cubicBezTo>
                      <a:cubicBezTo>
                        <a:pt x="59" y="187"/>
                        <a:pt x="58" y="185"/>
                        <a:pt x="58" y="183"/>
                      </a:cubicBezTo>
                      <a:cubicBezTo>
                        <a:pt x="58" y="180"/>
                        <a:pt x="58" y="177"/>
                        <a:pt x="55" y="173"/>
                      </a:cubicBezTo>
                      <a:cubicBezTo>
                        <a:pt x="52" y="170"/>
                        <a:pt x="52" y="164"/>
                        <a:pt x="53" y="161"/>
                      </a:cubicBezTo>
                      <a:cubicBezTo>
                        <a:pt x="53" y="161"/>
                        <a:pt x="54" y="160"/>
                        <a:pt x="54" y="160"/>
                      </a:cubicBezTo>
                      <a:cubicBezTo>
                        <a:pt x="54" y="160"/>
                        <a:pt x="54" y="159"/>
                        <a:pt x="54" y="159"/>
                      </a:cubicBezTo>
                      <a:cubicBezTo>
                        <a:pt x="55" y="159"/>
                        <a:pt x="55" y="158"/>
                        <a:pt x="56" y="158"/>
                      </a:cubicBezTo>
                      <a:cubicBezTo>
                        <a:pt x="56" y="158"/>
                        <a:pt x="56" y="157"/>
                        <a:pt x="56" y="156"/>
                      </a:cubicBezTo>
                      <a:cubicBezTo>
                        <a:pt x="57" y="154"/>
                        <a:pt x="58" y="150"/>
                        <a:pt x="61" y="149"/>
                      </a:cubicBezTo>
                      <a:cubicBezTo>
                        <a:pt x="61" y="149"/>
                        <a:pt x="61" y="149"/>
                        <a:pt x="61" y="149"/>
                      </a:cubicBezTo>
                      <a:cubicBezTo>
                        <a:pt x="62" y="147"/>
                        <a:pt x="60" y="143"/>
                        <a:pt x="60" y="140"/>
                      </a:cubicBezTo>
                      <a:cubicBezTo>
                        <a:pt x="58" y="136"/>
                        <a:pt x="60" y="135"/>
                        <a:pt x="62" y="134"/>
                      </a:cubicBezTo>
                      <a:cubicBezTo>
                        <a:pt x="62" y="134"/>
                        <a:pt x="62" y="134"/>
                        <a:pt x="62" y="134"/>
                      </a:cubicBezTo>
                      <a:cubicBezTo>
                        <a:pt x="62" y="129"/>
                        <a:pt x="65" y="123"/>
                        <a:pt x="69" y="122"/>
                      </a:cubicBezTo>
                      <a:cubicBezTo>
                        <a:pt x="70" y="121"/>
                        <a:pt x="71" y="118"/>
                        <a:pt x="71" y="114"/>
                      </a:cubicBezTo>
                      <a:cubicBezTo>
                        <a:pt x="71" y="111"/>
                        <a:pt x="73" y="110"/>
                        <a:pt x="76" y="109"/>
                      </a:cubicBezTo>
                      <a:cubicBezTo>
                        <a:pt x="77" y="108"/>
                        <a:pt x="77" y="108"/>
                        <a:pt x="78" y="107"/>
                      </a:cubicBezTo>
                      <a:cubicBezTo>
                        <a:pt x="78" y="107"/>
                        <a:pt x="78" y="106"/>
                        <a:pt x="78" y="106"/>
                      </a:cubicBezTo>
                      <a:cubicBezTo>
                        <a:pt x="77" y="105"/>
                        <a:pt x="76" y="103"/>
                        <a:pt x="76" y="102"/>
                      </a:cubicBezTo>
                      <a:cubicBezTo>
                        <a:pt x="77" y="101"/>
                        <a:pt x="77" y="100"/>
                        <a:pt x="78" y="99"/>
                      </a:cubicBezTo>
                      <a:cubicBezTo>
                        <a:pt x="79" y="99"/>
                        <a:pt x="78" y="96"/>
                        <a:pt x="77" y="95"/>
                      </a:cubicBezTo>
                      <a:cubicBezTo>
                        <a:pt x="76" y="92"/>
                        <a:pt x="75" y="89"/>
                        <a:pt x="77" y="87"/>
                      </a:cubicBezTo>
                      <a:cubicBezTo>
                        <a:pt x="78" y="87"/>
                        <a:pt x="77" y="85"/>
                        <a:pt x="77" y="84"/>
                      </a:cubicBezTo>
                      <a:cubicBezTo>
                        <a:pt x="77" y="83"/>
                        <a:pt x="77" y="82"/>
                        <a:pt x="77" y="80"/>
                      </a:cubicBezTo>
                      <a:cubicBezTo>
                        <a:pt x="77" y="78"/>
                        <a:pt x="80" y="76"/>
                        <a:pt x="85" y="73"/>
                      </a:cubicBezTo>
                      <a:cubicBezTo>
                        <a:pt x="87" y="72"/>
                        <a:pt x="90" y="70"/>
                        <a:pt x="90" y="70"/>
                      </a:cubicBezTo>
                      <a:cubicBezTo>
                        <a:pt x="90" y="69"/>
                        <a:pt x="90" y="69"/>
                        <a:pt x="90" y="69"/>
                      </a:cubicBezTo>
                      <a:cubicBezTo>
                        <a:pt x="90" y="69"/>
                        <a:pt x="90" y="69"/>
                        <a:pt x="90" y="69"/>
                      </a:cubicBezTo>
                      <a:cubicBezTo>
                        <a:pt x="91" y="69"/>
                        <a:pt x="91" y="68"/>
                        <a:pt x="91" y="68"/>
                      </a:cubicBezTo>
                      <a:cubicBezTo>
                        <a:pt x="91" y="68"/>
                        <a:pt x="91" y="68"/>
                        <a:pt x="91" y="68"/>
                      </a:cubicBezTo>
                      <a:cubicBezTo>
                        <a:pt x="91" y="68"/>
                        <a:pt x="91" y="67"/>
                        <a:pt x="91" y="67"/>
                      </a:cubicBezTo>
                      <a:cubicBezTo>
                        <a:pt x="91" y="67"/>
                        <a:pt x="91" y="67"/>
                        <a:pt x="91" y="67"/>
                      </a:cubicBezTo>
                      <a:cubicBezTo>
                        <a:pt x="91" y="66"/>
                        <a:pt x="91" y="66"/>
                        <a:pt x="91" y="65"/>
                      </a:cubicBezTo>
                      <a:cubicBezTo>
                        <a:pt x="91" y="65"/>
                        <a:pt x="91" y="65"/>
                        <a:pt x="91" y="65"/>
                      </a:cubicBezTo>
                      <a:cubicBezTo>
                        <a:pt x="91" y="64"/>
                        <a:pt x="91" y="64"/>
                        <a:pt x="91" y="64"/>
                      </a:cubicBezTo>
                      <a:cubicBezTo>
                        <a:pt x="92" y="63"/>
                        <a:pt x="92" y="63"/>
                        <a:pt x="92" y="63"/>
                      </a:cubicBezTo>
                      <a:cubicBezTo>
                        <a:pt x="92" y="63"/>
                        <a:pt x="92" y="62"/>
                        <a:pt x="92" y="62"/>
                      </a:cubicBezTo>
                      <a:cubicBezTo>
                        <a:pt x="92" y="62"/>
                        <a:pt x="92" y="61"/>
                        <a:pt x="92" y="61"/>
                      </a:cubicBezTo>
                      <a:cubicBezTo>
                        <a:pt x="92" y="61"/>
                        <a:pt x="92" y="61"/>
                        <a:pt x="92" y="61"/>
                      </a:cubicBezTo>
                      <a:cubicBezTo>
                        <a:pt x="92" y="61"/>
                        <a:pt x="92" y="61"/>
                        <a:pt x="92" y="61"/>
                      </a:cubicBezTo>
                      <a:cubicBezTo>
                        <a:pt x="90" y="62"/>
                        <a:pt x="89" y="62"/>
                        <a:pt x="88" y="6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0" name="Freeform 1889">
                  <a:extLst>
                    <a:ext uri="{FF2B5EF4-FFF2-40B4-BE49-F238E27FC236}">
                      <a16:creationId xmlns:a16="http://schemas.microsoft.com/office/drawing/2014/main" id="{BBEFC122-9815-40E7-B882-3CF0AA5313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31" y="2480"/>
                  <a:ext cx="12" cy="1"/>
                </a:xfrm>
                <a:custGeom>
                  <a:avLst/>
                  <a:gdLst>
                    <a:gd name="T0" fmla="*/ 0 w 13"/>
                    <a:gd name="T1" fmla="*/ 1 h 1"/>
                    <a:gd name="T2" fmla="*/ 13 w 13"/>
                    <a:gd name="T3" fmla="*/ 0 h 1"/>
                    <a:gd name="T4" fmla="*/ 0 w 13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3" h="1">
                      <a:moveTo>
                        <a:pt x="0" y="1"/>
                      </a:moveTo>
                      <a:cubicBezTo>
                        <a:pt x="0" y="0"/>
                        <a:pt x="7" y="0"/>
                        <a:pt x="13" y="0"/>
                      </a:cubicBezTo>
                      <a:cubicBezTo>
                        <a:pt x="7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1" name="Freeform 1890">
                  <a:extLst>
                    <a:ext uri="{FF2B5EF4-FFF2-40B4-BE49-F238E27FC236}">
                      <a16:creationId xmlns:a16="http://schemas.microsoft.com/office/drawing/2014/main" id="{26095359-74A5-4501-BAFA-619CA12C67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2" y="2482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  <a:gd name="T3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2" name="Freeform 1891">
                  <a:extLst>
                    <a:ext uri="{FF2B5EF4-FFF2-40B4-BE49-F238E27FC236}">
                      <a16:creationId xmlns:a16="http://schemas.microsoft.com/office/drawing/2014/main" id="{BB043395-FD6D-43A0-9402-65DEE0ADF8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1" y="2490"/>
                  <a:ext cx="0" cy="6"/>
                </a:xfrm>
                <a:custGeom>
                  <a:avLst/>
                  <a:gdLst>
                    <a:gd name="T0" fmla="*/ 0 h 6"/>
                    <a:gd name="T1" fmla="*/ 6 h 6"/>
                    <a:gd name="T2" fmla="*/ 0 h 6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6">
                      <a:moveTo>
                        <a:pt x="0" y="0"/>
                      </a:moveTo>
                      <a:cubicBezTo>
                        <a:pt x="0" y="2"/>
                        <a:pt x="0" y="4"/>
                        <a:pt x="0" y="6"/>
                      </a:cubicBezTo>
                      <a:cubicBezTo>
                        <a:pt x="0" y="4"/>
                        <a:pt x="0" y="2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3" name="Freeform 1892">
                  <a:extLst>
                    <a:ext uri="{FF2B5EF4-FFF2-40B4-BE49-F238E27FC236}">
                      <a16:creationId xmlns:a16="http://schemas.microsoft.com/office/drawing/2014/main" id="{679767BF-FB70-4088-9646-BE70BA5475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1" y="248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4" name="Freeform 1893">
                  <a:extLst>
                    <a:ext uri="{FF2B5EF4-FFF2-40B4-BE49-F238E27FC236}">
                      <a16:creationId xmlns:a16="http://schemas.microsoft.com/office/drawing/2014/main" id="{C7A76FF5-2ED0-4CE7-8578-B92CA64BE8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" y="2507"/>
                  <a:ext cx="0" cy="3"/>
                </a:xfrm>
                <a:custGeom>
                  <a:avLst/>
                  <a:gdLst>
                    <a:gd name="T0" fmla="*/ 0 h 3"/>
                    <a:gd name="T1" fmla="*/ 3 h 3"/>
                    <a:gd name="T2" fmla="*/ 0 h 3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3">
                      <a:moveTo>
                        <a:pt x="0" y="0"/>
                      </a:moveTo>
                      <a:cubicBezTo>
                        <a:pt x="0" y="1"/>
                        <a:pt x="0" y="2"/>
                        <a:pt x="0" y="3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5" name="Freeform 1894">
                  <a:extLst>
                    <a:ext uri="{FF2B5EF4-FFF2-40B4-BE49-F238E27FC236}">
                      <a16:creationId xmlns:a16="http://schemas.microsoft.com/office/drawing/2014/main" id="{EB09F77A-80EE-4468-8FDB-7CC6B61ACD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" y="2502"/>
                  <a:ext cx="1" cy="3"/>
                </a:xfrm>
                <a:custGeom>
                  <a:avLst/>
                  <a:gdLst>
                    <a:gd name="T0" fmla="*/ 1 w 1"/>
                    <a:gd name="T1" fmla="*/ 0 h 3"/>
                    <a:gd name="T2" fmla="*/ 0 w 1"/>
                    <a:gd name="T3" fmla="*/ 3 h 3"/>
                    <a:gd name="T4" fmla="*/ 1 w 1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3">
                      <a:moveTo>
                        <a:pt x="1" y="0"/>
                      </a:moveTo>
                      <a:cubicBezTo>
                        <a:pt x="1" y="1"/>
                        <a:pt x="0" y="2"/>
                        <a:pt x="0" y="3"/>
                      </a:cubicBezTo>
                      <a:cubicBezTo>
                        <a:pt x="0" y="2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6" name="Freeform 1895">
                  <a:extLst>
                    <a:ext uri="{FF2B5EF4-FFF2-40B4-BE49-F238E27FC236}">
                      <a16:creationId xmlns:a16="http://schemas.microsoft.com/office/drawing/2014/main" id="{3E58A01C-21C8-4D76-BC4A-4AA0258B6C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1" y="2497"/>
                  <a:ext cx="0" cy="4"/>
                </a:xfrm>
                <a:custGeom>
                  <a:avLst/>
                  <a:gdLst>
                    <a:gd name="T0" fmla="*/ 0 h 4"/>
                    <a:gd name="T1" fmla="*/ 4 h 4"/>
                    <a:gd name="T2" fmla="*/ 0 h 4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4">
                      <a:moveTo>
                        <a:pt x="0" y="0"/>
                      </a:moveTo>
                      <a:cubicBezTo>
                        <a:pt x="0" y="1"/>
                        <a:pt x="0" y="3"/>
                        <a:pt x="0" y="4"/>
                      </a:cubicBezTo>
                      <a:cubicBezTo>
                        <a:pt x="0" y="3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7" name="Freeform 1896">
                  <a:extLst>
                    <a:ext uri="{FF2B5EF4-FFF2-40B4-BE49-F238E27FC236}">
                      <a16:creationId xmlns:a16="http://schemas.microsoft.com/office/drawing/2014/main" id="{13136AEC-9A37-49B3-9407-8E65835197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" y="2514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2"/>
                        <a:pt x="0" y="2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8" name="Freeform 1897">
                  <a:extLst>
                    <a:ext uri="{FF2B5EF4-FFF2-40B4-BE49-F238E27FC236}">
                      <a16:creationId xmlns:a16="http://schemas.microsoft.com/office/drawing/2014/main" id="{B63A8DC7-DE06-496A-AC13-90F10798CC5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8" y="2114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19" name="Freeform 1898">
                  <a:extLst>
                    <a:ext uri="{FF2B5EF4-FFF2-40B4-BE49-F238E27FC236}">
                      <a16:creationId xmlns:a16="http://schemas.microsoft.com/office/drawing/2014/main" id="{72B447C9-01E3-4F62-B6D7-DC3D0DBD83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7" y="2118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0" name="Freeform 1899">
                  <a:extLst>
                    <a:ext uri="{FF2B5EF4-FFF2-40B4-BE49-F238E27FC236}">
                      <a16:creationId xmlns:a16="http://schemas.microsoft.com/office/drawing/2014/main" id="{B889C4F2-EFDE-403D-ADE8-D9CE088680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9" y="2111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1" name="Freeform 1900">
                  <a:extLst>
                    <a:ext uri="{FF2B5EF4-FFF2-40B4-BE49-F238E27FC236}">
                      <a16:creationId xmlns:a16="http://schemas.microsoft.com/office/drawing/2014/main" id="{3AA81993-EFBF-4B96-BC0D-C8FC03DD0E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8" y="2113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2" name="Freeform 1901">
                  <a:extLst>
                    <a:ext uri="{FF2B5EF4-FFF2-40B4-BE49-F238E27FC236}">
                      <a16:creationId xmlns:a16="http://schemas.microsoft.com/office/drawing/2014/main" id="{73F6B3AD-5934-416E-88CF-02F40BBD24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8" y="2116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3" name="Freeform 1902">
                  <a:extLst>
                    <a:ext uri="{FF2B5EF4-FFF2-40B4-BE49-F238E27FC236}">
                      <a16:creationId xmlns:a16="http://schemas.microsoft.com/office/drawing/2014/main" id="{1345E84C-D49F-464F-AFD3-71F246FD35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7" y="2117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1"/>
                        <a:pt x="0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4" name="Freeform 1903">
                  <a:extLst>
                    <a:ext uri="{FF2B5EF4-FFF2-40B4-BE49-F238E27FC236}">
                      <a16:creationId xmlns:a16="http://schemas.microsoft.com/office/drawing/2014/main" id="{1050DC24-1C15-4B1A-8C88-EFA727F0154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1" y="2523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5" name="Freeform 1904">
                  <a:extLst>
                    <a:ext uri="{FF2B5EF4-FFF2-40B4-BE49-F238E27FC236}">
                      <a16:creationId xmlns:a16="http://schemas.microsoft.com/office/drawing/2014/main" id="{75459D5B-B8E4-4F42-A87D-3894850CB4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0" y="2206"/>
                  <a:ext cx="3" cy="11"/>
                </a:xfrm>
                <a:custGeom>
                  <a:avLst/>
                  <a:gdLst>
                    <a:gd name="T0" fmla="*/ 3 w 3"/>
                    <a:gd name="T1" fmla="*/ 12 h 12"/>
                    <a:gd name="T2" fmla="*/ 1 w 3"/>
                    <a:gd name="T3" fmla="*/ 0 h 12"/>
                    <a:gd name="T4" fmla="*/ 3 w 3"/>
                    <a:gd name="T5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12">
                      <a:moveTo>
                        <a:pt x="3" y="12"/>
                      </a:moveTo>
                      <a:cubicBezTo>
                        <a:pt x="1" y="9"/>
                        <a:pt x="0" y="3"/>
                        <a:pt x="1" y="0"/>
                      </a:cubicBezTo>
                      <a:cubicBezTo>
                        <a:pt x="0" y="3"/>
                        <a:pt x="0" y="9"/>
                        <a:pt x="3" y="1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6" name="Freeform 1905">
                  <a:extLst>
                    <a:ext uri="{FF2B5EF4-FFF2-40B4-BE49-F238E27FC236}">
                      <a16:creationId xmlns:a16="http://schemas.microsoft.com/office/drawing/2014/main" id="{8B0CB345-1901-4E4F-BEBD-C930EB3A4F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2" y="2525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7" name="Freeform 1906">
                  <a:extLst>
                    <a:ext uri="{FF2B5EF4-FFF2-40B4-BE49-F238E27FC236}">
                      <a16:creationId xmlns:a16="http://schemas.microsoft.com/office/drawing/2014/main" id="{13D02531-20FC-4822-B826-17073D6421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7" y="2480"/>
                  <a:ext cx="3" cy="1"/>
                </a:xfrm>
                <a:custGeom>
                  <a:avLst/>
                  <a:gdLst>
                    <a:gd name="T0" fmla="*/ 3 w 3"/>
                    <a:gd name="T1" fmla="*/ 2 h 2"/>
                    <a:gd name="T2" fmla="*/ 0 w 3"/>
                    <a:gd name="T3" fmla="*/ 0 h 2"/>
                    <a:gd name="T4" fmla="*/ 3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3" y="2"/>
                      </a:moveTo>
                      <a:cubicBezTo>
                        <a:pt x="2" y="2"/>
                        <a:pt x="1" y="1"/>
                        <a:pt x="0" y="0"/>
                      </a:cubicBezTo>
                      <a:cubicBezTo>
                        <a:pt x="1" y="1"/>
                        <a:pt x="2" y="2"/>
                        <a:pt x="3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8" name="Freeform 1907">
                  <a:extLst>
                    <a:ext uri="{FF2B5EF4-FFF2-40B4-BE49-F238E27FC236}">
                      <a16:creationId xmlns:a16="http://schemas.microsoft.com/office/drawing/2014/main" id="{261280F2-3679-4631-A6C0-A3564D3AC9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" y="2517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29" name="Freeform 1908">
                  <a:extLst>
                    <a:ext uri="{FF2B5EF4-FFF2-40B4-BE49-F238E27FC236}">
                      <a16:creationId xmlns:a16="http://schemas.microsoft.com/office/drawing/2014/main" id="{0E001276-5BB5-4033-9CDB-B87E99667F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2" y="252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0" name="Freeform 1909">
                  <a:extLst>
                    <a:ext uri="{FF2B5EF4-FFF2-40B4-BE49-F238E27FC236}">
                      <a16:creationId xmlns:a16="http://schemas.microsoft.com/office/drawing/2014/main" id="{38B6C03C-7EAB-47C8-94AB-081B8FD39A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" y="2511"/>
                  <a:ext cx="0" cy="2"/>
                </a:xfrm>
                <a:custGeom>
                  <a:avLst/>
                  <a:gdLst>
                    <a:gd name="T0" fmla="*/ 2 h 2"/>
                    <a:gd name="T1" fmla="*/ 0 h 2"/>
                    <a:gd name="T2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2"/>
                        <a:pt x="0" y="1"/>
                        <a:pt x="0" y="0"/>
                      </a:cubicBezTo>
                      <a:cubicBezTo>
                        <a:pt x="0" y="1"/>
                        <a:pt x="0" y="2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1" name="Freeform 1910">
                  <a:extLst>
                    <a:ext uri="{FF2B5EF4-FFF2-40B4-BE49-F238E27FC236}">
                      <a16:creationId xmlns:a16="http://schemas.microsoft.com/office/drawing/2014/main" id="{E66D6288-7DF5-4479-804C-8D6D91F0A5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9" y="219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2" name="Freeform 1911">
                  <a:extLst>
                    <a:ext uri="{FF2B5EF4-FFF2-40B4-BE49-F238E27FC236}">
                      <a16:creationId xmlns:a16="http://schemas.microsoft.com/office/drawing/2014/main" id="{EED2EBBE-8912-4EC2-831C-27D8B49818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1" y="252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3" name="Freeform 1912">
                  <a:extLst>
                    <a:ext uri="{FF2B5EF4-FFF2-40B4-BE49-F238E27FC236}">
                      <a16:creationId xmlns:a16="http://schemas.microsoft.com/office/drawing/2014/main" id="{F1FAB96C-A1B4-49C6-9A52-C6086C1806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2" y="252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4" name="Freeform 1913">
                  <a:extLst>
                    <a:ext uri="{FF2B5EF4-FFF2-40B4-BE49-F238E27FC236}">
                      <a16:creationId xmlns:a16="http://schemas.microsoft.com/office/drawing/2014/main" id="{51E00C36-5723-4FBB-8EB2-74E6EF8009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9" y="211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5" name="Freeform 1914">
                  <a:extLst>
                    <a:ext uri="{FF2B5EF4-FFF2-40B4-BE49-F238E27FC236}">
                      <a16:creationId xmlns:a16="http://schemas.microsoft.com/office/drawing/2014/main" id="{32D845E8-D0BE-408B-B741-2137E21E2D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" y="2520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6" name="Freeform 1915">
                  <a:extLst>
                    <a:ext uri="{FF2B5EF4-FFF2-40B4-BE49-F238E27FC236}">
                      <a16:creationId xmlns:a16="http://schemas.microsoft.com/office/drawing/2014/main" id="{24FD5F74-6AEA-4FB6-9E58-08F42FE972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1" y="2524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7" name="Freeform 1916">
                  <a:extLst>
                    <a:ext uri="{FF2B5EF4-FFF2-40B4-BE49-F238E27FC236}">
                      <a16:creationId xmlns:a16="http://schemas.microsoft.com/office/drawing/2014/main" id="{330BA28E-1BCE-4F4E-ABEC-030F48368C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1" y="252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8" name="Freeform 1917">
                  <a:extLst>
                    <a:ext uri="{FF2B5EF4-FFF2-40B4-BE49-F238E27FC236}">
                      <a16:creationId xmlns:a16="http://schemas.microsoft.com/office/drawing/2014/main" id="{178C8B34-89A2-46FD-9F36-655446E951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7" y="2408"/>
                  <a:ext cx="0" cy="2"/>
                </a:xfrm>
                <a:custGeom>
                  <a:avLst/>
                  <a:gdLst>
                    <a:gd name="T0" fmla="*/ 2 h 2"/>
                    <a:gd name="T1" fmla="*/ 0 h 2"/>
                    <a:gd name="T2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2"/>
                        <a:pt x="0" y="1"/>
                        <a:pt x="0" y="0"/>
                      </a:cubicBezTo>
                      <a:cubicBezTo>
                        <a:pt x="0" y="1"/>
                        <a:pt x="0" y="2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39" name="Freeform 1918">
                  <a:extLst>
                    <a:ext uri="{FF2B5EF4-FFF2-40B4-BE49-F238E27FC236}">
                      <a16:creationId xmlns:a16="http://schemas.microsoft.com/office/drawing/2014/main" id="{3560684B-5630-4A18-84B0-925896D4A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1" y="2070"/>
                  <a:ext cx="88" cy="91"/>
                </a:xfrm>
                <a:custGeom>
                  <a:avLst/>
                  <a:gdLst>
                    <a:gd name="T0" fmla="*/ 49 w 92"/>
                    <a:gd name="T1" fmla="*/ 5 h 95"/>
                    <a:gd name="T2" fmla="*/ 48 w 92"/>
                    <a:gd name="T3" fmla="*/ 5 h 95"/>
                    <a:gd name="T4" fmla="*/ 46 w 92"/>
                    <a:gd name="T5" fmla="*/ 4 h 95"/>
                    <a:gd name="T6" fmla="*/ 44 w 92"/>
                    <a:gd name="T7" fmla="*/ 3 h 95"/>
                    <a:gd name="T8" fmla="*/ 35 w 92"/>
                    <a:gd name="T9" fmla="*/ 0 h 95"/>
                    <a:gd name="T10" fmla="*/ 20 w 92"/>
                    <a:gd name="T11" fmla="*/ 2 h 95"/>
                    <a:gd name="T12" fmla="*/ 5 w 92"/>
                    <a:gd name="T13" fmla="*/ 12 h 95"/>
                    <a:gd name="T14" fmla="*/ 0 w 92"/>
                    <a:gd name="T15" fmla="*/ 32 h 95"/>
                    <a:gd name="T16" fmla="*/ 1 w 92"/>
                    <a:gd name="T17" fmla="*/ 33 h 95"/>
                    <a:gd name="T18" fmla="*/ 3 w 92"/>
                    <a:gd name="T19" fmla="*/ 35 h 95"/>
                    <a:gd name="T20" fmla="*/ 5 w 92"/>
                    <a:gd name="T21" fmla="*/ 37 h 95"/>
                    <a:gd name="T22" fmla="*/ 7 w 92"/>
                    <a:gd name="T23" fmla="*/ 39 h 95"/>
                    <a:gd name="T24" fmla="*/ 9 w 92"/>
                    <a:gd name="T25" fmla="*/ 41 h 95"/>
                    <a:gd name="T26" fmla="*/ 11 w 92"/>
                    <a:gd name="T27" fmla="*/ 43 h 95"/>
                    <a:gd name="T28" fmla="*/ 18 w 92"/>
                    <a:gd name="T29" fmla="*/ 48 h 95"/>
                    <a:gd name="T30" fmla="*/ 38 w 92"/>
                    <a:gd name="T31" fmla="*/ 59 h 95"/>
                    <a:gd name="T32" fmla="*/ 51 w 92"/>
                    <a:gd name="T33" fmla="*/ 65 h 95"/>
                    <a:gd name="T34" fmla="*/ 60 w 92"/>
                    <a:gd name="T35" fmla="*/ 71 h 95"/>
                    <a:gd name="T36" fmla="*/ 56 w 92"/>
                    <a:gd name="T37" fmla="*/ 77 h 95"/>
                    <a:gd name="T38" fmla="*/ 49 w 92"/>
                    <a:gd name="T39" fmla="*/ 92 h 95"/>
                    <a:gd name="T40" fmla="*/ 57 w 92"/>
                    <a:gd name="T41" fmla="*/ 94 h 95"/>
                    <a:gd name="T42" fmla="*/ 61 w 92"/>
                    <a:gd name="T43" fmla="*/ 94 h 95"/>
                    <a:gd name="T44" fmla="*/ 63 w 92"/>
                    <a:gd name="T45" fmla="*/ 94 h 95"/>
                    <a:gd name="T46" fmla="*/ 65 w 92"/>
                    <a:gd name="T47" fmla="*/ 94 h 95"/>
                    <a:gd name="T48" fmla="*/ 68 w 92"/>
                    <a:gd name="T49" fmla="*/ 95 h 95"/>
                    <a:gd name="T50" fmla="*/ 76 w 92"/>
                    <a:gd name="T51" fmla="*/ 93 h 95"/>
                    <a:gd name="T52" fmla="*/ 79 w 92"/>
                    <a:gd name="T53" fmla="*/ 91 h 95"/>
                    <a:gd name="T54" fmla="*/ 85 w 92"/>
                    <a:gd name="T55" fmla="*/ 88 h 95"/>
                    <a:gd name="T56" fmla="*/ 89 w 92"/>
                    <a:gd name="T57" fmla="*/ 75 h 95"/>
                    <a:gd name="T58" fmla="*/ 89 w 92"/>
                    <a:gd name="T59" fmla="*/ 72 h 95"/>
                    <a:gd name="T60" fmla="*/ 89 w 92"/>
                    <a:gd name="T61" fmla="*/ 71 h 95"/>
                    <a:gd name="T62" fmla="*/ 89 w 92"/>
                    <a:gd name="T63" fmla="*/ 70 h 95"/>
                    <a:gd name="T64" fmla="*/ 90 w 92"/>
                    <a:gd name="T65" fmla="*/ 68 h 95"/>
                    <a:gd name="T66" fmla="*/ 90 w 92"/>
                    <a:gd name="T67" fmla="*/ 67 h 95"/>
                    <a:gd name="T68" fmla="*/ 91 w 92"/>
                    <a:gd name="T69" fmla="*/ 54 h 95"/>
                    <a:gd name="T70" fmla="*/ 85 w 92"/>
                    <a:gd name="T71" fmla="*/ 55 h 95"/>
                    <a:gd name="T72" fmla="*/ 75 w 92"/>
                    <a:gd name="T73" fmla="*/ 42 h 95"/>
                    <a:gd name="T74" fmla="*/ 68 w 92"/>
                    <a:gd name="T75" fmla="*/ 35 h 95"/>
                    <a:gd name="T76" fmla="*/ 68 w 92"/>
                    <a:gd name="T77" fmla="*/ 35 h 95"/>
                    <a:gd name="T78" fmla="*/ 66 w 92"/>
                    <a:gd name="T79" fmla="*/ 34 h 95"/>
                    <a:gd name="T80" fmla="*/ 52 w 92"/>
                    <a:gd name="T81" fmla="*/ 31 h 95"/>
                    <a:gd name="T82" fmla="*/ 50 w 92"/>
                    <a:gd name="T83" fmla="*/ 13 h 95"/>
                    <a:gd name="T84" fmla="*/ 51 w 92"/>
                    <a:gd name="T85" fmla="*/ 6 h 95"/>
                    <a:gd name="T86" fmla="*/ 51 w 92"/>
                    <a:gd name="T87" fmla="*/ 6 h 95"/>
                    <a:gd name="T88" fmla="*/ 51 w 92"/>
                    <a:gd name="T89" fmla="*/ 5 h 95"/>
                    <a:gd name="T90" fmla="*/ 49 w 92"/>
                    <a:gd name="T91" fmla="*/ 5 h 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92" h="95">
                      <a:moveTo>
                        <a:pt x="49" y="5"/>
                      </a:moveTo>
                      <a:cubicBezTo>
                        <a:pt x="49" y="5"/>
                        <a:pt x="49" y="5"/>
                        <a:pt x="49" y="5"/>
                      </a:cubicBezTo>
                      <a:cubicBezTo>
                        <a:pt x="49" y="5"/>
                        <a:pt x="49" y="5"/>
                        <a:pt x="49" y="5"/>
                      </a:cubicBezTo>
                      <a:cubicBezTo>
                        <a:pt x="48" y="5"/>
                        <a:pt x="48" y="5"/>
                        <a:pt x="48" y="5"/>
                      </a:cubicBezTo>
                      <a:cubicBezTo>
                        <a:pt x="47" y="4"/>
                        <a:pt x="47" y="4"/>
                        <a:pt x="47" y="4"/>
                      </a:cubicBezTo>
                      <a:cubicBezTo>
                        <a:pt x="47" y="4"/>
                        <a:pt x="46" y="4"/>
                        <a:pt x="46" y="4"/>
                      </a:cubicBezTo>
                      <a:cubicBezTo>
                        <a:pt x="46" y="4"/>
                        <a:pt x="46" y="4"/>
                        <a:pt x="46" y="4"/>
                      </a:cubicBezTo>
                      <a:cubicBezTo>
                        <a:pt x="45" y="3"/>
                        <a:pt x="45" y="3"/>
                        <a:pt x="44" y="3"/>
                      </a:cubicBezTo>
                      <a:cubicBezTo>
                        <a:pt x="43" y="2"/>
                        <a:pt x="41" y="0"/>
                        <a:pt x="39" y="0"/>
                      </a:cubicBezTo>
                      <a:cubicBezTo>
                        <a:pt x="35" y="0"/>
                        <a:pt x="35" y="0"/>
                        <a:pt x="35" y="0"/>
                      </a:cubicBezTo>
                      <a:cubicBezTo>
                        <a:pt x="32" y="0"/>
                        <a:pt x="29" y="0"/>
                        <a:pt x="27" y="1"/>
                      </a:cubicBezTo>
                      <a:cubicBezTo>
                        <a:pt x="25" y="2"/>
                        <a:pt x="22" y="2"/>
                        <a:pt x="20" y="2"/>
                      </a:cubicBezTo>
                      <a:cubicBezTo>
                        <a:pt x="18" y="2"/>
                        <a:pt x="15" y="2"/>
                        <a:pt x="13" y="4"/>
                      </a:cubicBezTo>
                      <a:cubicBezTo>
                        <a:pt x="9" y="6"/>
                        <a:pt x="5" y="11"/>
                        <a:pt x="5" y="12"/>
                      </a:cubicBezTo>
                      <a:cubicBezTo>
                        <a:pt x="6" y="14"/>
                        <a:pt x="5" y="30"/>
                        <a:pt x="1" y="32"/>
                      </a:cubicBezTo>
                      <a:cubicBezTo>
                        <a:pt x="1" y="32"/>
                        <a:pt x="0" y="32"/>
                        <a:pt x="0" y="32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1" y="33"/>
                        <a:pt x="1" y="33"/>
                        <a:pt x="1" y="33"/>
                      </a:cubicBezTo>
                      <a:cubicBezTo>
                        <a:pt x="1" y="33"/>
                        <a:pt x="2" y="34"/>
                        <a:pt x="2" y="34"/>
                      </a:cubicBezTo>
                      <a:cubicBezTo>
                        <a:pt x="2" y="35"/>
                        <a:pt x="2" y="35"/>
                        <a:pt x="3" y="35"/>
                      </a:cubicBezTo>
                      <a:cubicBezTo>
                        <a:pt x="3" y="35"/>
                        <a:pt x="4" y="36"/>
                        <a:pt x="4" y="37"/>
                      </a:cubicBezTo>
                      <a:cubicBezTo>
                        <a:pt x="4" y="37"/>
                        <a:pt x="4" y="37"/>
                        <a:pt x="5" y="37"/>
                      </a:cubicBezTo>
                      <a:cubicBezTo>
                        <a:pt x="5" y="38"/>
                        <a:pt x="6" y="38"/>
                        <a:pt x="6" y="39"/>
                      </a:cubicBezTo>
                      <a:cubicBezTo>
                        <a:pt x="7" y="39"/>
                        <a:pt x="7" y="39"/>
                        <a:pt x="7" y="39"/>
                      </a:cubicBezTo>
                      <a:cubicBezTo>
                        <a:pt x="8" y="40"/>
                        <a:pt x="8" y="40"/>
                        <a:pt x="8" y="41"/>
                      </a:cubicBezTo>
                      <a:cubicBezTo>
                        <a:pt x="9" y="41"/>
                        <a:pt x="9" y="41"/>
                        <a:pt x="9" y="41"/>
                      </a:cubicBezTo>
                      <a:cubicBezTo>
                        <a:pt x="10" y="42"/>
                        <a:pt x="10" y="42"/>
                        <a:pt x="10" y="42"/>
                      </a:cubicBezTo>
                      <a:cubicBezTo>
                        <a:pt x="11" y="43"/>
                        <a:pt x="11" y="43"/>
                        <a:pt x="11" y="43"/>
                      </a:cubicBezTo>
                      <a:cubicBezTo>
                        <a:pt x="12" y="43"/>
                        <a:pt x="12" y="44"/>
                        <a:pt x="13" y="44"/>
                      </a:cubicBezTo>
                      <a:cubicBezTo>
                        <a:pt x="15" y="46"/>
                        <a:pt x="17" y="47"/>
                        <a:pt x="18" y="48"/>
                      </a:cubicBezTo>
                      <a:cubicBezTo>
                        <a:pt x="20" y="50"/>
                        <a:pt x="21" y="51"/>
                        <a:pt x="25" y="52"/>
                      </a:cubicBezTo>
                      <a:cubicBezTo>
                        <a:pt x="33" y="52"/>
                        <a:pt x="36" y="56"/>
                        <a:pt x="38" y="59"/>
                      </a:cubicBezTo>
                      <a:cubicBezTo>
                        <a:pt x="39" y="60"/>
                        <a:pt x="45" y="62"/>
                        <a:pt x="49" y="64"/>
                      </a:cubicBezTo>
                      <a:cubicBezTo>
                        <a:pt x="50" y="64"/>
                        <a:pt x="51" y="65"/>
                        <a:pt x="51" y="65"/>
                      </a:cubicBezTo>
                      <a:cubicBezTo>
                        <a:pt x="57" y="67"/>
                        <a:pt x="59" y="68"/>
                        <a:pt x="60" y="70"/>
                      </a:cubicBezTo>
                      <a:cubicBezTo>
                        <a:pt x="60" y="70"/>
                        <a:pt x="60" y="71"/>
                        <a:pt x="60" y="71"/>
                      </a:cubicBezTo>
                      <a:cubicBezTo>
                        <a:pt x="60" y="73"/>
                        <a:pt x="59" y="74"/>
                        <a:pt x="57" y="76"/>
                      </a:cubicBezTo>
                      <a:cubicBezTo>
                        <a:pt x="57" y="76"/>
                        <a:pt x="57" y="77"/>
                        <a:pt x="56" y="77"/>
                      </a:cubicBezTo>
                      <a:cubicBezTo>
                        <a:pt x="54" y="80"/>
                        <a:pt x="51" y="83"/>
                        <a:pt x="51" y="86"/>
                      </a:cubicBezTo>
                      <a:cubicBezTo>
                        <a:pt x="51" y="89"/>
                        <a:pt x="50" y="91"/>
                        <a:pt x="49" y="92"/>
                      </a:cubicBezTo>
                      <a:cubicBezTo>
                        <a:pt x="49" y="92"/>
                        <a:pt x="50" y="93"/>
                        <a:pt x="50" y="93"/>
                      </a:cubicBezTo>
                      <a:cubicBezTo>
                        <a:pt x="53" y="93"/>
                        <a:pt x="55" y="93"/>
                        <a:pt x="57" y="94"/>
                      </a:cubicBezTo>
                      <a:cubicBezTo>
                        <a:pt x="57" y="94"/>
                        <a:pt x="58" y="94"/>
                        <a:pt x="58" y="94"/>
                      </a:cubicBezTo>
                      <a:cubicBezTo>
                        <a:pt x="59" y="94"/>
                        <a:pt x="60" y="94"/>
                        <a:pt x="61" y="94"/>
                      </a:cubicBezTo>
                      <a:cubicBezTo>
                        <a:pt x="61" y="94"/>
                        <a:pt x="62" y="94"/>
                        <a:pt x="63" y="94"/>
                      </a:cubicBezTo>
                      <a:cubicBezTo>
                        <a:pt x="63" y="94"/>
                        <a:pt x="63" y="94"/>
                        <a:pt x="63" y="94"/>
                      </a:cubicBezTo>
                      <a:cubicBezTo>
                        <a:pt x="64" y="94"/>
                        <a:pt x="64" y="94"/>
                        <a:pt x="64" y="94"/>
                      </a:cubicBezTo>
                      <a:cubicBezTo>
                        <a:pt x="64" y="94"/>
                        <a:pt x="64" y="94"/>
                        <a:pt x="65" y="94"/>
                      </a:cubicBezTo>
                      <a:cubicBezTo>
                        <a:pt x="65" y="94"/>
                        <a:pt x="66" y="94"/>
                        <a:pt x="66" y="94"/>
                      </a:cubicBezTo>
                      <a:cubicBezTo>
                        <a:pt x="67" y="94"/>
                        <a:pt x="67" y="95"/>
                        <a:pt x="68" y="95"/>
                      </a:cubicBezTo>
                      <a:cubicBezTo>
                        <a:pt x="69" y="95"/>
                        <a:pt x="70" y="95"/>
                        <a:pt x="72" y="94"/>
                      </a:cubicBezTo>
                      <a:cubicBezTo>
                        <a:pt x="73" y="93"/>
                        <a:pt x="74" y="93"/>
                        <a:pt x="76" y="93"/>
                      </a:cubicBezTo>
                      <a:cubicBezTo>
                        <a:pt x="76" y="92"/>
                        <a:pt x="77" y="93"/>
                        <a:pt x="77" y="93"/>
                      </a:cubicBezTo>
                      <a:cubicBezTo>
                        <a:pt x="77" y="93"/>
                        <a:pt x="79" y="92"/>
                        <a:pt x="79" y="91"/>
                      </a:cubicBezTo>
                      <a:cubicBezTo>
                        <a:pt x="81" y="90"/>
                        <a:pt x="83" y="88"/>
                        <a:pt x="85" y="88"/>
                      </a:cubicBezTo>
                      <a:cubicBezTo>
                        <a:pt x="85" y="88"/>
                        <a:pt x="85" y="88"/>
                        <a:pt x="85" y="88"/>
                      </a:cubicBezTo>
                      <a:cubicBezTo>
                        <a:pt x="87" y="87"/>
                        <a:pt x="89" y="79"/>
                        <a:pt x="89" y="75"/>
                      </a:cubicBezTo>
                      <a:cubicBezTo>
                        <a:pt x="89" y="75"/>
                        <a:pt x="89" y="75"/>
                        <a:pt x="89" y="75"/>
                      </a:cubicBezTo>
                      <a:cubicBezTo>
                        <a:pt x="89" y="72"/>
                        <a:pt x="89" y="72"/>
                        <a:pt x="89" y="72"/>
                      </a:cubicBezTo>
                      <a:cubicBezTo>
                        <a:pt x="89" y="72"/>
                        <a:pt x="89" y="72"/>
                        <a:pt x="89" y="72"/>
                      </a:cubicBezTo>
                      <a:cubicBezTo>
                        <a:pt x="89" y="72"/>
                        <a:pt x="89" y="72"/>
                        <a:pt x="89" y="72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89" y="71"/>
                        <a:pt x="89" y="71"/>
                        <a:pt x="89" y="71"/>
                      </a:cubicBezTo>
                      <a:cubicBezTo>
                        <a:pt x="89" y="70"/>
                        <a:pt x="89" y="70"/>
                        <a:pt x="89" y="70"/>
                      </a:cubicBezTo>
                      <a:cubicBezTo>
                        <a:pt x="89" y="70"/>
                        <a:pt x="89" y="70"/>
                        <a:pt x="89" y="69"/>
                      </a:cubicBezTo>
                      <a:cubicBezTo>
                        <a:pt x="89" y="69"/>
                        <a:pt x="89" y="69"/>
                        <a:pt x="90" y="68"/>
                      </a:cubicBezTo>
                      <a:cubicBezTo>
                        <a:pt x="90" y="68"/>
                        <a:pt x="90" y="67"/>
                        <a:pt x="90" y="67"/>
                      </a:cubicBezTo>
                      <a:cubicBezTo>
                        <a:pt x="90" y="67"/>
                        <a:pt x="90" y="67"/>
                        <a:pt x="90" y="67"/>
                      </a:cubicBezTo>
                      <a:cubicBezTo>
                        <a:pt x="90" y="66"/>
                        <a:pt x="90" y="65"/>
                        <a:pt x="90" y="65"/>
                      </a:cubicBezTo>
                      <a:cubicBezTo>
                        <a:pt x="91" y="62"/>
                        <a:pt x="92" y="55"/>
                        <a:pt x="91" y="54"/>
                      </a:cubicBezTo>
                      <a:cubicBezTo>
                        <a:pt x="91" y="54"/>
                        <a:pt x="90" y="54"/>
                        <a:pt x="90" y="54"/>
                      </a:cubicBezTo>
                      <a:cubicBezTo>
                        <a:pt x="88" y="54"/>
                        <a:pt x="87" y="55"/>
                        <a:pt x="85" y="55"/>
                      </a:cubicBezTo>
                      <a:cubicBezTo>
                        <a:pt x="84" y="56"/>
                        <a:pt x="84" y="56"/>
                        <a:pt x="83" y="56"/>
                      </a:cubicBezTo>
                      <a:cubicBezTo>
                        <a:pt x="80" y="56"/>
                        <a:pt x="77" y="49"/>
                        <a:pt x="75" y="42"/>
                      </a:cubicBezTo>
                      <a:cubicBezTo>
                        <a:pt x="74" y="39"/>
                        <a:pt x="71" y="34"/>
                        <a:pt x="70" y="34"/>
                      </a:cubicBezTo>
                      <a:cubicBezTo>
                        <a:pt x="70" y="34"/>
                        <a:pt x="69" y="35"/>
                        <a:pt x="68" y="35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68" y="35"/>
                        <a:pt x="68" y="35"/>
                        <a:pt x="68" y="35"/>
                      </a:cubicBezTo>
                      <a:cubicBezTo>
                        <a:pt x="67" y="35"/>
                        <a:pt x="67" y="35"/>
                        <a:pt x="67" y="35"/>
                      </a:cubicBezTo>
                      <a:cubicBezTo>
                        <a:pt x="66" y="35"/>
                        <a:pt x="66" y="35"/>
                        <a:pt x="66" y="34"/>
                      </a:cubicBezTo>
                      <a:cubicBezTo>
                        <a:pt x="65" y="34"/>
                        <a:pt x="63" y="33"/>
                        <a:pt x="59" y="33"/>
                      </a:cubicBezTo>
                      <a:cubicBezTo>
                        <a:pt x="56" y="33"/>
                        <a:pt x="53" y="33"/>
                        <a:pt x="52" y="31"/>
                      </a:cubicBezTo>
                      <a:cubicBezTo>
                        <a:pt x="50" y="29"/>
                        <a:pt x="51" y="26"/>
                        <a:pt x="52" y="22"/>
                      </a:cubicBezTo>
                      <a:cubicBezTo>
                        <a:pt x="53" y="18"/>
                        <a:pt x="51" y="16"/>
                        <a:pt x="50" y="13"/>
                      </a:cubicBezTo>
                      <a:cubicBezTo>
                        <a:pt x="49" y="11"/>
                        <a:pt x="48" y="8"/>
                        <a:pt x="51" y="7"/>
                      </a:cubicBezTo>
                      <a:cubicBezTo>
                        <a:pt x="51" y="6"/>
                        <a:pt x="51" y="6"/>
                        <a:pt x="51" y="6"/>
                      </a:cubicBezTo>
                      <a:cubicBezTo>
                        <a:pt x="51" y="6"/>
                        <a:pt x="51" y="6"/>
                        <a:pt x="51" y="6"/>
                      </a:cubicBezTo>
                      <a:cubicBezTo>
                        <a:pt x="51" y="6"/>
                        <a:pt x="51" y="6"/>
                        <a:pt x="51" y="6"/>
                      </a:cubicBezTo>
                      <a:cubicBezTo>
                        <a:pt x="51" y="6"/>
                        <a:pt x="51" y="6"/>
                        <a:pt x="51" y="6"/>
                      </a:cubicBezTo>
                      <a:cubicBezTo>
                        <a:pt x="51" y="6"/>
                        <a:pt x="51" y="6"/>
                        <a:pt x="51" y="5"/>
                      </a:cubicBezTo>
                      <a:cubicBezTo>
                        <a:pt x="51" y="5"/>
                        <a:pt x="51" y="5"/>
                        <a:pt x="51" y="5"/>
                      </a:cubicBezTo>
                      <a:cubicBezTo>
                        <a:pt x="50" y="5"/>
                        <a:pt x="50" y="5"/>
                        <a:pt x="49" y="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0" name="Freeform 1919">
                  <a:extLst>
                    <a:ext uri="{FF2B5EF4-FFF2-40B4-BE49-F238E27FC236}">
                      <a16:creationId xmlns:a16="http://schemas.microsoft.com/office/drawing/2014/main" id="{14D0C3B3-19BA-4857-9469-B5D6C2FE69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6" y="2135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1" name="Freeform 1920">
                  <a:extLst>
                    <a:ext uri="{FF2B5EF4-FFF2-40B4-BE49-F238E27FC236}">
                      <a16:creationId xmlns:a16="http://schemas.microsoft.com/office/drawing/2014/main" id="{33197387-E327-485E-8D1D-1540374E62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6" y="2137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2" name="Freeform 1921">
                  <a:extLst>
                    <a:ext uri="{FF2B5EF4-FFF2-40B4-BE49-F238E27FC236}">
                      <a16:creationId xmlns:a16="http://schemas.microsoft.com/office/drawing/2014/main" id="{AF62C951-F724-4DD2-8A84-B07AE87C75A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7" y="213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3" name="Freeform 1922">
                  <a:extLst>
                    <a:ext uri="{FF2B5EF4-FFF2-40B4-BE49-F238E27FC236}">
                      <a16:creationId xmlns:a16="http://schemas.microsoft.com/office/drawing/2014/main" id="{A02E2F6F-C464-4182-B00F-F4413AD9DC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5" y="2104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4" name="Freeform 1923">
                  <a:extLst>
                    <a:ext uri="{FF2B5EF4-FFF2-40B4-BE49-F238E27FC236}">
                      <a16:creationId xmlns:a16="http://schemas.microsoft.com/office/drawing/2014/main" id="{D69B263F-9307-48A0-9053-30B1B3C1E2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0" y="207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5" name="Freeform 1924">
                  <a:extLst>
                    <a:ext uri="{FF2B5EF4-FFF2-40B4-BE49-F238E27FC236}">
                      <a16:creationId xmlns:a16="http://schemas.microsoft.com/office/drawing/2014/main" id="{3CF76D95-5A44-42A4-A801-E2DDC3B5E5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0" y="207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6" name="Freeform 1925">
                  <a:extLst>
                    <a:ext uri="{FF2B5EF4-FFF2-40B4-BE49-F238E27FC236}">
                      <a16:creationId xmlns:a16="http://schemas.microsoft.com/office/drawing/2014/main" id="{1EFCDA48-2F43-42BC-A7FC-812AAF6636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6" y="2139"/>
                  <a:ext cx="0" cy="3"/>
                </a:xfrm>
                <a:custGeom>
                  <a:avLst/>
                  <a:gdLst>
                    <a:gd name="T0" fmla="*/ 3 h 3"/>
                    <a:gd name="T1" fmla="*/ 3 h 3"/>
                    <a:gd name="T2" fmla="*/ 2 h 3"/>
                    <a:gd name="T3" fmla="*/ 0 h 3"/>
                    <a:gd name="T4" fmla="*/ 3 h 3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</a:cxnLst>
                  <a:rect l="0" t="0" r="r" b="b"/>
                  <a:pathLst>
                    <a:path h="3">
                      <a:moveTo>
                        <a:pt x="0" y="3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7" name="Freeform 1926">
                  <a:extLst>
                    <a:ext uri="{FF2B5EF4-FFF2-40B4-BE49-F238E27FC236}">
                      <a16:creationId xmlns:a16="http://schemas.microsoft.com/office/drawing/2014/main" id="{7F0E4BD1-3030-4D59-83CB-D2D78E76E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0" y="2076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8" name="Freeform 1927">
                  <a:extLst>
                    <a:ext uri="{FF2B5EF4-FFF2-40B4-BE49-F238E27FC236}">
                      <a16:creationId xmlns:a16="http://schemas.microsoft.com/office/drawing/2014/main" id="{FB4C4FB3-ED23-4F79-A12C-B493282A3C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1" y="2122"/>
                  <a:ext cx="6" cy="2"/>
                </a:xfrm>
                <a:custGeom>
                  <a:avLst/>
                  <a:gdLst>
                    <a:gd name="T0" fmla="*/ 7 w 7"/>
                    <a:gd name="T1" fmla="*/ 0 h 2"/>
                    <a:gd name="T2" fmla="*/ 2 w 7"/>
                    <a:gd name="T3" fmla="*/ 1 h 2"/>
                    <a:gd name="T4" fmla="*/ 0 w 7"/>
                    <a:gd name="T5" fmla="*/ 2 h 2"/>
                    <a:gd name="T6" fmla="*/ 2 w 7"/>
                    <a:gd name="T7" fmla="*/ 1 h 2"/>
                    <a:gd name="T8" fmla="*/ 7 w 7"/>
                    <a:gd name="T9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2">
                      <a:moveTo>
                        <a:pt x="7" y="0"/>
                      </a:moveTo>
                      <a:cubicBezTo>
                        <a:pt x="5" y="0"/>
                        <a:pt x="4" y="1"/>
                        <a:pt x="2" y="1"/>
                      </a:cubicBezTo>
                      <a:cubicBezTo>
                        <a:pt x="1" y="2"/>
                        <a:pt x="1" y="2"/>
                        <a:pt x="0" y="2"/>
                      </a:cubicBezTo>
                      <a:cubicBezTo>
                        <a:pt x="1" y="2"/>
                        <a:pt x="1" y="2"/>
                        <a:pt x="2" y="1"/>
                      </a:cubicBezTo>
                      <a:cubicBezTo>
                        <a:pt x="4" y="1"/>
                        <a:pt x="5" y="0"/>
                        <a:pt x="7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49" name="Freeform 1928">
                  <a:extLst>
                    <a:ext uri="{FF2B5EF4-FFF2-40B4-BE49-F238E27FC236}">
                      <a16:creationId xmlns:a16="http://schemas.microsoft.com/office/drawing/2014/main" id="{5B678C55-0F61-4E43-B501-5C8D053B37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8" y="2107"/>
                  <a:ext cx="1" cy="2"/>
                </a:xfrm>
                <a:custGeom>
                  <a:avLst/>
                  <a:gdLst>
                    <a:gd name="T0" fmla="*/ 1 w 1"/>
                    <a:gd name="T1" fmla="*/ 2 h 2"/>
                    <a:gd name="T2" fmla="*/ 0 w 1"/>
                    <a:gd name="T3" fmla="*/ 0 h 2"/>
                    <a:gd name="T4" fmla="*/ 1 w 1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2"/>
                      </a:moveTo>
                      <a:cubicBezTo>
                        <a:pt x="1" y="1"/>
                        <a:pt x="1" y="1"/>
                        <a:pt x="0" y="0"/>
                      </a:cubicBezTo>
                      <a:cubicBezTo>
                        <a:pt x="1" y="1"/>
                        <a:pt x="1" y="1"/>
                        <a:pt x="1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0" name="Freeform 1929">
                  <a:extLst>
                    <a:ext uri="{FF2B5EF4-FFF2-40B4-BE49-F238E27FC236}">
                      <a16:creationId xmlns:a16="http://schemas.microsoft.com/office/drawing/2014/main" id="{357F4B66-9801-4A78-B63C-DBF028467D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0" y="2160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0" y="0"/>
                        <a:pt x="1" y="0"/>
                        <a:pt x="2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1" name="Freeform 1930">
                  <a:extLst>
                    <a:ext uri="{FF2B5EF4-FFF2-40B4-BE49-F238E27FC236}">
                      <a16:creationId xmlns:a16="http://schemas.microsoft.com/office/drawing/2014/main" id="{BD6D1199-F2E2-410E-B57A-CD328F2026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0" y="2109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1" y="1"/>
                        <a:pt x="0" y="0"/>
                      </a:cubicBezTo>
                      <a:cubicBezTo>
                        <a:pt x="1" y="1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2" name="Freeform 1931">
                  <a:extLst>
                    <a:ext uri="{FF2B5EF4-FFF2-40B4-BE49-F238E27FC236}">
                      <a16:creationId xmlns:a16="http://schemas.microsoft.com/office/drawing/2014/main" id="{74173DF5-7E15-4FC6-97B9-45A805E405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6" y="2138"/>
                  <a:ext cx="3" cy="5"/>
                </a:xfrm>
                <a:custGeom>
                  <a:avLst/>
                  <a:gdLst>
                    <a:gd name="T0" fmla="*/ 3 w 3"/>
                    <a:gd name="T1" fmla="*/ 0 h 5"/>
                    <a:gd name="T2" fmla="*/ 0 w 3"/>
                    <a:gd name="T3" fmla="*/ 5 h 5"/>
                    <a:gd name="T4" fmla="*/ 3 w 3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5">
                      <a:moveTo>
                        <a:pt x="3" y="0"/>
                      </a:moveTo>
                      <a:cubicBezTo>
                        <a:pt x="3" y="2"/>
                        <a:pt x="2" y="3"/>
                        <a:pt x="0" y="5"/>
                      </a:cubicBezTo>
                      <a:cubicBezTo>
                        <a:pt x="2" y="3"/>
                        <a:pt x="3" y="2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3" name="Freeform 1932">
                  <a:extLst>
                    <a:ext uri="{FF2B5EF4-FFF2-40B4-BE49-F238E27FC236}">
                      <a16:creationId xmlns:a16="http://schemas.microsoft.com/office/drawing/2014/main" id="{0EFEE8FD-2AF8-41E5-AFB3-1125B9367A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3" y="215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4" name="Freeform 1933">
                  <a:extLst>
                    <a:ext uri="{FF2B5EF4-FFF2-40B4-BE49-F238E27FC236}">
                      <a16:creationId xmlns:a16="http://schemas.microsoft.com/office/drawing/2014/main" id="{39EBA294-516B-4950-9D8E-6ABBED6E1F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4" y="2158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1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0"/>
                        <a:pt x="1" y="1"/>
                        <a:pt x="1" y="1"/>
                      </a:cubicBezTo>
                      <a:cubicBezTo>
                        <a:pt x="1" y="1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5" name="Freeform 1934">
                  <a:extLst>
                    <a:ext uri="{FF2B5EF4-FFF2-40B4-BE49-F238E27FC236}">
                      <a16:creationId xmlns:a16="http://schemas.microsoft.com/office/drawing/2014/main" id="{D5AA12DE-D963-4852-A0DF-0A2BA076A4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4" y="2160"/>
                  <a:ext cx="2" cy="1"/>
                </a:xfrm>
                <a:custGeom>
                  <a:avLst/>
                  <a:gdLst>
                    <a:gd name="T0" fmla="*/ 2 w 2"/>
                    <a:gd name="T1" fmla="*/ 1 h 1"/>
                    <a:gd name="T2" fmla="*/ 0 w 2"/>
                    <a:gd name="T3" fmla="*/ 0 h 1"/>
                    <a:gd name="T4" fmla="*/ 2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1"/>
                      </a:moveTo>
                      <a:cubicBezTo>
                        <a:pt x="1" y="1"/>
                        <a:pt x="1" y="0"/>
                        <a:pt x="0" y="0"/>
                      </a:cubicBezTo>
                      <a:cubicBezTo>
                        <a:pt x="1" y="0"/>
                        <a:pt x="1" y="1"/>
                        <a:pt x="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6" name="Freeform 1935">
                  <a:extLst>
                    <a:ext uri="{FF2B5EF4-FFF2-40B4-BE49-F238E27FC236}">
                      <a16:creationId xmlns:a16="http://schemas.microsoft.com/office/drawing/2014/main" id="{7DF0C035-3397-4D71-9701-A2CC466541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6" y="213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7" name="Freeform 1936">
                  <a:extLst>
                    <a:ext uri="{FF2B5EF4-FFF2-40B4-BE49-F238E27FC236}">
                      <a16:creationId xmlns:a16="http://schemas.microsoft.com/office/drawing/2014/main" id="{CF84D69A-5AEC-4B07-A2D0-64E8BF4DD2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3" y="2160"/>
                  <a:ext cx="0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8" name="Freeform 1937">
                  <a:extLst>
                    <a:ext uri="{FF2B5EF4-FFF2-40B4-BE49-F238E27FC236}">
                      <a16:creationId xmlns:a16="http://schemas.microsoft.com/office/drawing/2014/main" id="{BE5AB106-5445-4B36-B734-D6A474C4961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6" y="2138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  <a:gd name="T3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59" name="Freeform 1938">
                  <a:extLst>
                    <a:ext uri="{FF2B5EF4-FFF2-40B4-BE49-F238E27FC236}">
                      <a16:creationId xmlns:a16="http://schemas.microsoft.com/office/drawing/2014/main" id="{C9926C70-0221-40E9-A217-750EC9A468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5" y="2157"/>
                  <a:ext cx="2" cy="2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2 h 2"/>
                    <a:gd name="T4" fmla="*/ 2 w 2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0" y="2"/>
                        <a:pt x="0" y="2"/>
                      </a:cubicBezTo>
                      <a:cubicBezTo>
                        <a:pt x="0" y="2"/>
                        <a:pt x="2" y="1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0" name="Freeform 1939">
                  <a:extLst>
                    <a:ext uri="{FF2B5EF4-FFF2-40B4-BE49-F238E27FC236}">
                      <a16:creationId xmlns:a16="http://schemas.microsoft.com/office/drawing/2014/main" id="{B269BC15-9C43-47B9-B170-881CA74919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7" y="2160"/>
                  <a:ext cx="3" cy="0"/>
                </a:xfrm>
                <a:custGeom>
                  <a:avLst/>
                  <a:gdLst>
                    <a:gd name="T0" fmla="*/ 3 w 3"/>
                    <a:gd name="T1" fmla="*/ 0 w 3"/>
                    <a:gd name="T2" fmla="*/ 3 w 3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3">
                      <a:moveTo>
                        <a:pt x="3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1" name="Freeform 1940">
                  <a:extLst>
                    <a:ext uri="{FF2B5EF4-FFF2-40B4-BE49-F238E27FC236}">
                      <a16:creationId xmlns:a16="http://schemas.microsoft.com/office/drawing/2014/main" id="{902EFAA3-6C73-4C01-AE36-59A2E3A86B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6" y="2106"/>
                  <a:ext cx="1" cy="1"/>
                </a:xfrm>
                <a:custGeom>
                  <a:avLst/>
                  <a:gdLst>
                    <a:gd name="T0" fmla="*/ 1 w 1"/>
                    <a:gd name="T1" fmla="*/ 2 h 2"/>
                    <a:gd name="T2" fmla="*/ 0 w 1"/>
                    <a:gd name="T3" fmla="*/ 0 h 2"/>
                    <a:gd name="T4" fmla="*/ 1 w 1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2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0" y="1"/>
                        <a:pt x="1" y="1"/>
                        <a:pt x="1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2" name="Freeform 1941">
                  <a:extLst>
                    <a:ext uri="{FF2B5EF4-FFF2-40B4-BE49-F238E27FC236}">
                      <a16:creationId xmlns:a16="http://schemas.microsoft.com/office/drawing/2014/main" id="{6F67CD84-102C-4246-B32A-BDE0DA772B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2" y="2102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3" name="Freeform 1942">
                  <a:extLst>
                    <a:ext uri="{FF2B5EF4-FFF2-40B4-BE49-F238E27FC236}">
                      <a16:creationId xmlns:a16="http://schemas.microsoft.com/office/drawing/2014/main" id="{351E58BE-C63E-41A3-B6C9-24A5600680A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1" y="210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4" name="Freeform 1943">
                  <a:extLst>
                    <a:ext uri="{FF2B5EF4-FFF2-40B4-BE49-F238E27FC236}">
                      <a16:creationId xmlns:a16="http://schemas.microsoft.com/office/drawing/2014/main" id="{AE499A16-68F7-4DE2-A253-EA9B6A997E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2" y="2111"/>
                  <a:ext cx="2" cy="1"/>
                </a:xfrm>
                <a:custGeom>
                  <a:avLst/>
                  <a:gdLst>
                    <a:gd name="T0" fmla="*/ 2 w 2"/>
                    <a:gd name="T1" fmla="*/ 1 h 1"/>
                    <a:gd name="T2" fmla="*/ 0 w 2"/>
                    <a:gd name="T3" fmla="*/ 0 h 1"/>
                    <a:gd name="T4" fmla="*/ 2 w 2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1"/>
                      </a:moveTo>
                      <a:cubicBezTo>
                        <a:pt x="1" y="1"/>
                        <a:pt x="1" y="0"/>
                        <a:pt x="0" y="0"/>
                      </a:cubicBezTo>
                      <a:cubicBezTo>
                        <a:pt x="1" y="0"/>
                        <a:pt x="1" y="1"/>
                        <a:pt x="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5" name="Freeform 1944">
                  <a:extLst>
                    <a:ext uri="{FF2B5EF4-FFF2-40B4-BE49-F238E27FC236}">
                      <a16:creationId xmlns:a16="http://schemas.microsoft.com/office/drawing/2014/main" id="{D045B60D-B29A-4B3B-9360-7270896D62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4" y="2104"/>
                  <a:ext cx="1" cy="2"/>
                </a:xfrm>
                <a:custGeom>
                  <a:avLst/>
                  <a:gdLst>
                    <a:gd name="T0" fmla="*/ 1 w 1"/>
                    <a:gd name="T1" fmla="*/ 2 h 2"/>
                    <a:gd name="T2" fmla="*/ 0 w 1"/>
                    <a:gd name="T3" fmla="*/ 0 h 2"/>
                    <a:gd name="T4" fmla="*/ 1 w 1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1" y="2"/>
                      </a:move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1" y="1"/>
                        <a:pt x="1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6" name="Freeform 1945">
                  <a:extLst>
                    <a:ext uri="{FF2B5EF4-FFF2-40B4-BE49-F238E27FC236}">
                      <a16:creationId xmlns:a16="http://schemas.microsoft.com/office/drawing/2014/main" id="{0C5CCABC-A89A-4D20-9D14-D97837240D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6" y="2139"/>
                  <a:ext cx="0" cy="2"/>
                </a:xfrm>
                <a:custGeom>
                  <a:avLst/>
                  <a:gdLst>
                    <a:gd name="T0" fmla="*/ 2 h 2"/>
                    <a:gd name="T1" fmla="*/ 0 h 2"/>
                    <a:gd name="T2" fmla="*/ 0 h 2"/>
                    <a:gd name="T3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7" name="Freeform 1946">
                  <a:extLst>
                    <a:ext uri="{FF2B5EF4-FFF2-40B4-BE49-F238E27FC236}">
                      <a16:creationId xmlns:a16="http://schemas.microsoft.com/office/drawing/2014/main" id="{66B40C52-BFA1-4D04-818C-052A86F394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6" y="213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8" name="Freeform 1947">
                  <a:extLst>
                    <a:ext uri="{FF2B5EF4-FFF2-40B4-BE49-F238E27FC236}">
                      <a16:creationId xmlns:a16="http://schemas.microsoft.com/office/drawing/2014/main" id="{A1ACF466-1FF6-477A-97C5-7A3D8CD92C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4" y="1721"/>
                  <a:ext cx="125" cy="178"/>
                </a:xfrm>
                <a:custGeom>
                  <a:avLst/>
                  <a:gdLst>
                    <a:gd name="T0" fmla="*/ 43 w 131"/>
                    <a:gd name="T1" fmla="*/ 140 h 186"/>
                    <a:gd name="T2" fmla="*/ 51 w 131"/>
                    <a:gd name="T3" fmla="*/ 147 h 186"/>
                    <a:gd name="T4" fmla="*/ 63 w 131"/>
                    <a:gd name="T5" fmla="*/ 161 h 186"/>
                    <a:gd name="T6" fmla="*/ 85 w 131"/>
                    <a:gd name="T7" fmla="*/ 166 h 186"/>
                    <a:gd name="T8" fmla="*/ 92 w 131"/>
                    <a:gd name="T9" fmla="*/ 165 h 186"/>
                    <a:gd name="T10" fmla="*/ 97 w 131"/>
                    <a:gd name="T11" fmla="*/ 179 h 186"/>
                    <a:gd name="T12" fmla="*/ 100 w 131"/>
                    <a:gd name="T13" fmla="*/ 185 h 186"/>
                    <a:gd name="T14" fmla="*/ 101 w 131"/>
                    <a:gd name="T15" fmla="*/ 185 h 186"/>
                    <a:gd name="T16" fmla="*/ 102 w 131"/>
                    <a:gd name="T17" fmla="*/ 182 h 186"/>
                    <a:gd name="T18" fmla="*/ 103 w 131"/>
                    <a:gd name="T19" fmla="*/ 177 h 186"/>
                    <a:gd name="T20" fmla="*/ 103 w 131"/>
                    <a:gd name="T21" fmla="*/ 173 h 186"/>
                    <a:gd name="T22" fmla="*/ 103 w 131"/>
                    <a:gd name="T23" fmla="*/ 133 h 186"/>
                    <a:gd name="T24" fmla="*/ 102 w 131"/>
                    <a:gd name="T25" fmla="*/ 128 h 186"/>
                    <a:gd name="T26" fmla="*/ 120 w 131"/>
                    <a:gd name="T27" fmla="*/ 119 h 186"/>
                    <a:gd name="T28" fmla="*/ 123 w 131"/>
                    <a:gd name="T29" fmla="*/ 119 h 186"/>
                    <a:gd name="T30" fmla="*/ 125 w 131"/>
                    <a:gd name="T31" fmla="*/ 118 h 186"/>
                    <a:gd name="T32" fmla="*/ 129 w 131"/>
                    <a:gd name="T33" fmla="*/ 117 h 186"/>
                    <a:gd name="T34" fmla="*/ 130 w 131"/>
                    <a:gd name="T35" fmla="*/ 116 h 186"/>
                    <a:gd name="T36" fmla="*/ 130 w 131"/>
                    <a:gd name="T37" fmla="*/ 114 h 186"/>
                    <a:gd name="T38" fmla="*/ 129 w 131"/>
                    <a:gd name="T39" fmla="*/ 101 h 186"/>
                    <a:gd name="T40" fmla="*/ 128 w 131"/>
                    <a:gd name="T41" fmla="*/ 72 h 186"/>
                    <a:gd name="T42" fmla="*/ 98 w 131"/>
                    <a:gd name="T43" fmla="*/ 64 h 186"/>
                    <a:gd name="T44" fmla="*/ 81 w 131"/>
                    <a:gd name="T45" fmla="*/ 63 h 186"/>
                    <a:gd name="T46" fmla="*/ 74 w 131"/>
                    <a:gd name="T47" fmla="*/ 61 h 186"/>
                    <a:gd name="T48" fmla="*/ 69 w 131"/>
                    <a:gd name="T49" fmla="*/ 43 h 186"/>
                    <a:gd name="T50" fmla="*/ 63 w 131"/>
                    <a:gd name="T51" fmla="*/ 39 h 186"/>
                    <a:gd name="T52" fmla="*/ 65 w 131"/>
                    <a:gd name="T53" fmla="*/ 24 h 186"/>
                    <a:gd name="T54" fmla="*/ 77 w 131"/>
                    <a:gd name="T55" fmla="*/ 7 h 186"/>
                    <a:gd name="T56" fmla="*/ 86 w 131"/>
                    <a:gd name="T57" fmla="*/ 2 h 186"/>
                    <a:gd name="T58" fmla="*/ 73 w 131"/>
                    <a:gd name="T59" fmla="*/ 7 h 186"/>
                    <a:gd name="T60" fmla="*/ 55 w 131"/>
                    <a:gd name="T61" fmla="*/ 14 h 186"/>
                    <a:gd name="T62" fmla="*/ 41 w 131"/>
                    <a:gd name="T63" fmla="*/ 19 h 186"/>
                    <a:gd name="T64" fmla="*/ 26 w 131"/>
                    <a:gd name="T65" fmla="*/ 45 h 186"/>
                    <a:gd name="T66" fmla="*/ 20 w 131"/>
                    <a:gd name="T67" fmla="*/ 51 h 186"/>
                    <a:gd name="T68" fmla="*/ 18 w 131"/>
                    <a:gd name="T69" fmla="*/ 53 h 186"/>
                    <a:gd name="T70" fmla="*/ 14 w 131"/>
                    <a:gd name="T71" fmla="*/ 56 h 186"/>
                    <a:gd name="T72" fmla="*/ 18 w 131"/>
                    <a:gd name="T73" fmla="*/ 68 h 186"/>
                    <a:gd name="T74" fmla="*/ 19 w 131"/>
                    <a:gd name="T75" fmla="*/ 102 h 186"/>
                    <a:gd name="T76" fmla="*/ 1 w 131"/>
                    <a:gd name="T77" fmla="*/ 121 h 186"/>
                    <a:gd name="T78" fmla="*/ 3 w 131"/>
                    <a:gd name="T79" fmla="*/ 124 h 186"/>
                    <a:gd name="T80" fmla="*/ 6 w 131"/>
                    <a:gd name="T81" fmla="*/ 126 h 186"/>
                    <a:gd name="T82" fmla="*/ 10 w 131"/>
                    <a:gd name="T83" fmla="*/ 128 h 186"/>
                    <a:gd name="T84" fmla="*/ 12 w 131"/>
                    <a:gd name="T85" fmla="*/ 129 h 186"/>
                    <a:gd name="T86" fmla="*/ 25 w 131"/>
                    <a:gd name="T87" fmla="*/ 136 h 186"/>
                    <a:gd name="T88" fmla="*/ 30 w 131"/>
                    <a:gd name="T89" fmla="*/ 134 h 186"/>
                    <a:gd name="T90" fmla="*/ 31 w 131"/>
                    <a:gd name="T91" fmla="*/ 135 h 186"/>
                    <a:gd name="T92" fmla="*/ 34 w 131"/>
                    <a:gd name="T93" fmla="*/ 137 h 186"/>
                    <a:gd name="T94" fmla="*/ 37 w 131"/>
                    <a:gd name="T95" fmla="*/ 141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31" h="186">
                      <a:moveTo>
                        <a:pt x="38" y="141"/>
                      </a:moveTo>
                      <a:cubicBezTo>
                        <a:pt x="39" y="141"/>
                        <a:pt x="40" y="141"/>
                        <a:pt x="40" y="141"/>
                      </a:cubicBezTo>
                      <a:cubicBezTo>
                        <a:pt x="41" y="140"/>
                        <a:pt x="41" y="140"/>
                        <a:pt x="42" y="140"/>
                      </a:cubicBezTo>
                      <a:cubicBezTo>
                        <a:pt x="42" y="140"/>
                        <a:pt x="43" y="140"/>
                        <a:pt x="43" y="140"/>
                      </a:cubicBezTo>
                      <a:cubicBezTo>
                        <a:pt x="44" y="140"/>
                        <a:pt x="44" y="140"/>
                        <a:pt x="45" y="140"/>
                      </a:cubicBezTo>
                      <a:cubicBezTo>
                        <a:pt x="45" y="140"/>
                        <a:pt x="45" y="140"/>
                        <a:pt x="45" y="141"/>
                      </a:cubicBezTo>
                      <a:cubicBezTo>
                        <a:pt x="46" y="141"/>
                        <a:pt x="47" y="141"/>
                        <a:pt x="47" y="141"/>
                      </a:cubicBezTo>
                      <a:cubicBezTo>
                        <a:pt x="49" y="142"/>
                        <a:pt x="50" y="145"/>
                        <a:pt x="51" y="147"/>
                      </a:cubicBezTo>
                      <a:cubicBezTo>
                        <a:pt x="51" y="149"/>
                        <a:pt x="52" y="150"/>
                        <a:pt x="53" y="150"/>
                      </a:cubicBezTo>
                      <a:cubicBezTo>
                        <a:pt x="56" y="151"/>
                        <a:pt x="58" y="152"/>
                        <a:pt x="60" y="154"/>
                      </a:cubicBezTo>
                      <a:cubicBezTo>
                        <a:pt x="61" y="156"/>
                        <a:pt x="62" y="158"/>
                        <a:pt x="62" y="160"/>
                      </a:cubicBezTo>
                      <a:cubicBezTo>
                        <a:pt x="62" y="160"/>
                        <a:pt x="62" y="160"/>
                        <a:pt x="63" y="161"/>
                      </a:cubicBezTo>
                      <a:cubicBezTo>
                        <a:pt x="64" y="162"/>
                        <a:pt x="66" y="164"/>
                        <a:pt x="66" y="166"/>
                      </a:cubicBezTo>
                      <a:cubicBezTo>
                        <a:pt x="67" y="167"/>
                        <a:pt x="68" y="167"/>
                        <a:pt x="71" y="167"/>
                      </a:cubicBezTo>
                      <a:cubicBezTo>
                        <a:pt x="73" y="167"/>
                        <a:pt x="75" y="167"/>
                        <a:pt x="76" y="166"/>
                      </a:cubicBezTo>
                      <a:cubicBezTo>
                        <a:pt x="78" y="165"/>
                        <a:pt x="82" y="164"/>
                        <a:pt x="85" y="166"/>
                      </a:cubicBezTo>
                      <a:cubicBezTo>
                        <a:pt x="86" y="166"/>
                        <a:pt x="86" y="165"/>
                        <a:pt x="87" y="165"/>
                      </a:cubicBezTo>
                      <a:cubicBezTo>
                        <a:pt x="88" y="165"/>
                        <a:pt x="89" y="165"/>
                        <a:pt x="90" y="165"/>
                      </a:cubicBezTo>
                      <a:cubicBezTo>
                        <a:pt x="90" y="165"/>
                        <a:pt x="90" y="165"/>
                        <a:pt x="91" y="165"/>
                      </a:cubicBezTo>
                      <a:cubicBezTo>
                        <a:pt x="91" y="165"/>
                        <a:pt x="91" y="165"/>
                        <a:pt x="92" y="165"/>
                      </a:cubicBezTo>
                      <a:cubicBezTo>
                        <a:pt x="98" y="167"/>
                        <a:pt x="101" y="169"/>
                        <a:pt x="101" y="172"/>
                      </a:cubicBezTo>
                      <a:cubicBezTo>
                        <a:pt x="102" y="173"/>
                        <a:pt x="102" y="174"/>
                        <a:pt x="101" y="175"/>
                      </a:cubicBezTo>
                      <a:cubicBezTo>
                        <a:pt x="100" y="176"/>
                        <a:pt x="99" y="177"/>
                        <a:pt x="98" y="178"/>
                      </a:cubicBezTo>
                      <a:cubicBezTo>
                        <a:pt x="98" y="178"/>
                        <a:pt x="98" y="179"/>
                        <a:pt x="97" y="179"/>
                      </a:cubicBezTo>
                      <a:cubicBezTo>
                        <a:pt x="96" y="180"/>
                        <a:pt x="95" y="182"/>
                        <a:pt x="95" y="182"/>
                      </a:cubicBezTo>
                      <a:cubicBezTo>
                        <a:pt x="95" y="182"/>
                        <a:pt x="97" y="183"/>
                        <a:pt x="98" y="184"/>
                      </a:cubicBezTo>
                      <a:cubicBezTo>
                        <a:pt x="98" y="184"/>
                        <a:pt x="99" y="184"/>
                        <a:pt x="99" y="185"/>
                      </a:cubicBezTo>
                      <a:cubicBezTo>
                        <a:pt x="100" y="185"/>
                        <a:pt x="100" y="185"/>
                        <a:pt x="100" y="185"/>
                      </a:cubicBezTo>
                      <a:cubicBezTo>
                        <a:pt x="100" y="186"/>
                        <a:pt x="100" y="186"/>
                        <a:pt x="101" y="186"/>
                      </a:cubicBezTo>
                      <a:cubicBezTo>
                        <a:pt x="101" y="186"/>
                        <a:pt x="101" y="186"/>
                        <a:pt x="101" y="186"/>
                      </a:cubicBezTo>
                      <a:cubicBezTo>
                        <a:pt x="101" y="186"/>
                        <a:pt x="101" y="185"/>
                        <a:pt x="101" y="185"/>
                      </a:cubicBezTo>
                      <a:cubicBezTo>
                        <a:pt x="101" y="185"/>
                        <a:pt x="101" y="185"/>
                        <a:pt x="101" y="185"/>
                      </a:cubicBezTo>
                      <a:cubicBezTo>
                        <a:pt x="101" y="184"/>
                        <a:pt x="101" y="184"/>
                        <a:pt x="101" y="184"/>
                      </a:cubicBezTo>
                      <a:cubicBezTo>
                        <a:pt x="101" y="184"/>
                        <a:pt x="102" y="183"/>
                        <a:pt x="102" y="183"/>
                      </a:cubicBezTo>
                      <a:cubicBezTo>
                        <a:pt x="102" y="183"/>
                        <a:pt x="102" y="183"/>
                        <a:pt x="102" y="182"/>
                      </a:cubicBezTo>
                      <a:cubicBezTo>
                        <a:pt x="102" y="182"/>
                        <a:pt x="102" y="182"/>
                        <a:pt x="102" y="182"/>
                      </a:cubicBezTo>
                      <a:cubicBezTo>
                        <a:pt x="102" y="181"/>
                        <a:pt x="102" y="181"/>
                        <a:pt x="102" y="180"/>
                      </a:cubicBezTo>
                      <a:cubicBezTo>
                        <a:pt x="102" y="180"/>
                        <a:pt x="102" y="180"/>
                        <a:pt x="102" y="180"/>
                      </a:cubicBezTo>
                      <a:cubicBezTo>
                        <a:pt x="102" y="179"/>
                        <a:pt x="103" y="179"/>
                        <a:pt x="103" y="179"/>
                      </a:cubicBezTo>
                      <a:cubicBezTo>
                        <a:pt x="103" y="178"/>
                        <a:pt x="103" y="178"/>
                        <a:pt x="103" y="177"/>
                      </a:cubicBezTo>
                      <a:cubicBezTo>
                        <a:pt x="103" y="177"/>
                        <a:pt x="103" y="177"/>
                        <a:pt x="103" y="177"/>
                      </a:cubicBezTo>
                      <a:cubicBezTo>
                        <a:pt x="103" y="176"/>
                        <a:pt x="103" y="176"/>
                        <a:pt x="103" y="175"/>
                      </a:cubicBezTo>
                      <a:cubicBezTo>
                        <a:pt x="103" y="175"/>
                        <a:pt x="103" y="175"/>
                        <a:pt x="103" y="175"/>
                      </a:cubicBezTo>
                      <a:cubicBezTo>
                        <a:pt x="103" y="174"/>
                        <a:pt x="103" y="173"/>
                        <a:pt x="103" y="173"/>
                      </a:cubicBezTo>
                      <a:cubicBezTo>
                        <a:pt x="103" y="169"/>
                        <a:pt x="104" y="160"/>
                        <a:pt x="105" y="157"/>
                      </a:cubicBezTo>
                      <a:cubicBezTo>
                        <a:pt x="106" y="154"/>
                        <a:pt x="104" y="152"/>
                        <a:pt x="102" y="149"/>
                      </a:cubicBezTo>
                      <a:cubicBezTo>
                        <a:pt x="100" y="146"/>
                        <a:pt x="98" y="143"/>
                        <a:pt x="98" y="139"/>
                      </a:cubicBezTo>
                      <a:cubicBezTo>
                        <a:pt x="98" y="134"/>
                        <a:pt x="100" y="133"/>
                        <a:pt x="103" y="133"/>
                      </a:cubicBezTo>
                      <a:cubicBezTo>
                        <a:pt x="105" y="132"/>
                        <a:pt x="106" y="132"/>
                        <a:pt x="107" y="132"/>
                      </a:cubicBezTo>
                      <a:cubicBezTo>
                        <a:pt x="107" y="131"/>
                        <a:pt x="107" y="131"/>
                        <a:pt x="107" y="131"/>
                      </a:cubicBezTo>
                      <a:cubicBezTo>
                        <a:pt x="107" y="131"/>
                        <a:pt x="106" y="131"/>
                        <a:pt x="105" y="131"/>
                      </a:cubicBezTo>
                      <a:cubicBezTo>
                        <a:pt x="104" y="130"/>
                        <a:pt x="103" y="129"/>
                        <a:pt x="102" y="128"/>
                      </a:cubicBezTo>
                      <a:cubicBezTo>
                        <a:pt x="101" y="126"/>
                        <a:pt x="100" y="124"/>
                        <a:pt x="101" y="122"/>
                      </a:cubicBezTo>
                      <a:cubicBezTo>
                        <a:pt x="101" y="120"/>
                        <a:pt x="104" y="119"/>
                        <a:pt x="111" y="119"/>
                      </a:cubicBezTo>
                      <a:cubicBezTo>
                        <a:pt x="113" y="119"/>
                        <a:pt x="115" y="119"/>
                        <a:pt x="117" y="119"/>
                      </a:cubicBezTo>
                      <a:cubicBezTo>
                        <a:pt x="118" y="119"/>
                        <a:pt x="119" y="119"/>
                        <a:pt x="120" y="119"/>
                      </a:cubicBezTo>
                      <a:cubicBezTo>
                        <a:pt x="120" y="119"/>
                        <a:pt x="120" y="119"/>
                        <a:pt x="121" y="119"/>
                      </a:cubicBezTo>
                      <a:cubicBezTo>
                        <a:pt x="121" y="119"/>
                        <a:pt x="121" y="119"/>
                        <a:pt x="121" y="119"/>
                      </a:cubicBezTo>
                      <a:cubicBezTo>
                        <a:pt x="122" y="119"/>
                        <a:pt x="122" y="119"/>
                        <a:pt x="122" y="119"/>
                      </a:cubicBezTo>
                      <a:cubicBezTo>
                        <a:pt x="122" y="119"/>
                        <a:pt x="122" y="119"/>
                        <a:pt x="123" y="119"/>
                      </a:cubicBezTo>
                      <a:cubicBezTo>
                        <a:pt x="123" y="119"/>
                        <a:pt x="123" y="118"/>
                        <a:pt x="124" y="118"/>
                      </a:cubicBezTo>
                      <a:cubicBezTo>
                        <a:pt x="124" y="118"/>
                        <a:pt x="124" y="118"/>
                        <a:pt x="124" y="118"/>
                      </a:cubicBezTo>
                      <a:cubicBezTo>
                        <a:pt x="124" y="118"/>
                        <a:pt x="125" y="118"/>
                        <a:pt x="125" y="118"/>
                      </a:cubicBezTo>
                      <a:cubicBezTo>
                        <a:pt x="125" y="118"/>
                        <a:pt x="125" y="118"/>
                        <a:pt x="125" y="118"/>
                      </a:cubicBezTo>
                      <a:cubicBezTo>
                        <a:pt x="126" y="118"/>
                        <a:pt x="126" y="118"/>
                        <a:pt x="127" y="117"/>
                      </a:cubicBezTo>
                      <a:cubicBezTo>
                        <a:pt x="127" y="117"/>
                        <a:pt x="127" y="117"/>
                        <a:pt x="127" y="117"/>
                      </a:cubicBezTo>
                      <a:cubicBezTo>
                        <a:pt x="127" y="117"/>
                        <a:pt x="128" y="117"/>
                        <a:pt x="128" y="117"/>
                      </a:cubicBezTo>
                      <a:cubicBezTo>
                        <a:pt x="128" y="117"/>
                        <a:pt x="128" y="117"/>
                        <a:pt x="129" y="117"/>
                      </a:cubicBezTo>
                      <a:cubicBezTo>
                        <a:pt x="129" y="117"/>
                        <a:pt x="129" y="117"/>
                        <a:pt x="129" y="117"/>
                      </a:cubicBezTo>
                      <a:cubicBezTo>
                        <a:pt x="129" y="116"/>
                        <a:pt x="130" y="116"/>
                        <a:pt x="130" y="116"/>
                      </a:cubicBezTo>
                      <a:cubicBezTo>
                        <a:pt x="130" y="116"/>
                        <a:pt x="130" y="116"/>
                        <a:pt x="130" y="116"/>
                      </a:cubicBezTo>
                      <a:cubicBezTo>
                        <a:pt x="130" y="116"/>
                        <a:pt x="130" y="116"/>
                        <a:pt x="130" y="116"/>
                      </a:cubicBezTo>
                      <a:cubicBezTo>
                        <a:pt x="130" y="116"/>
                        <a:pt x="131" y="115"/>
                        <a:pt x="130" y="115"/>
                      </a:cubicBezTo>
                      <a:cubicBezTo>
                        <a:pt x="130" y="115"/>
                        <a:pt x="130" y="115"/>
                        <a:pt x="130" y="115"/>
                      </a:cubicBezTo>
                      <a:cubicBezTo>
                        <a:pt x="130" y="115"/>
                        <a:pt x="130" y="115"/>
                        <a:pt x="130" y="114"/>
                      </a:cubicBezTo>
                      <a:cubicBezTo>
                        <a:pt x="130" y="114"/>
                        <a:pt x="130" y="114"/>
                        <a:pt x="130" y="114"/>
                      </a:cubicBezTo>
                      <a:cubicBezTo>
                        <a:pt x="130" y="114"/>
                        <a:pt x="130" y="114"/>
                        <a:pt x="130" y="114"/>
                      </a:cubicBezTo>
                      <a:cubicBezTo>
                        <a:pt x="130" y="113"/>
                        <a:pt x="129" y="113"/>
                        <a:pt x="129" y="113"/>
                      </a:cubicBezTo>
                      <a:cubicBezTo>
                        <a:pt x="128" y="112"/>
                        <a:pt x="127" y="110"/>
                        <a:pt x="126" y="108"/>
                      </a:cubicBezTo>
                      <a:cubicBezTo>
                        <a:pt x="126" y="106"/>
                        <a:pt x="127" y="104"/>
                        <a:pt x="129" y="101"/>
                      </a:cubicBezTo>
                      <a:cubicBezTo>
                        <a:pt x="130" y="101"/>
                        <a:pt x="129" y="100"/>
                        <a:pt x="127" y="97"/>
                      </a:cubicBezTo>
                      <a:cubicBezTo>
                        <a:pt x="126" y="97"/>
                        <a:pt x="125" y="96"/>
                        <a:pt x="125" y="95"/>
                      </a:cubicBezTo>
                      <a:cubicBezTo>
                        <a:pt x="121" y="91"/>
                        <a:pt x="124" y="78"/>
                        <a:pt x="127" y="72"/>
                      </a:cubicBezTo>
                      <a:cubicBezTo>
                        <a:pt x="128" y="72"/>
                        <a:pt x="128" y="72"/>
                        <a:pt x="128" y="72"/>
                      </a:cubicBezTo>
                      <a:cubicBezTo>
                        <a:pt x="128" y="72"/>
                        <a:pt x="127" y="71"/>
                        <a:pt x="124" y="71"/>
                      </a:cubicBezTo>
                      <a:cubicBezTo>
                        <a:pt x="122" y="71"/>
                        <a:pt x="118" y="72"/>
                        <a:pt x="116" y="72"/>
                      </a:cubicBezTo>
                      <a:cubicBezTo>
                        <a:pt x="114" y="72"/>
                        <a:pt x="113" y="72"/>
                        <a:pt x="111" y="72"/>
                      </a:cubicBezTo>
                      <a:cubicBezTo>
                        <a:pt x="106" y="71"/>
                        <a:pt x="102" y="69"/>
                        <a:pt x="98" y="64"/>
                      </a:cubicBezTo>
                      <a:cubicBezTo>
                        <a:pt x="98" y="63"/>
                        <a:pt x="97" y="62"/>
                        <a:pt x="95" y="62"/>
                      </a:cubicBezTo>
                      <a:cubicBezTo>
                        <a:pt x="95" y="62"/>
                        <a:pt x="94" y="62"/>
                        <a:pt x="94" y="62"/>
                      </a:cubicBezTo>
                      <a:cubicBezTo>
                        <a:pt x="92" y="62"/>
                        <a:pt x="91" y="62"/>
                        <a:pt x="89" y="63"/>
                      </a:cubicBezTo>
                      <a:cubicBezTo>
                        <a:pt x="87" y="63"/>
                        <a:pt x="84" y="63"/>
                        <a:pt x="81" y="63"/>
                      </a:cubicBezTo>
                      <a:cubicBezTo>
                        <a:pt x="81" y="63"/>
                        <a:pt x="81" y="63"/>
                        <a:pt x="81" y="63"/>
                      </a:cubicBezTo>
                      <a:cubicBezTo>
                        <a:pt x="81" y="63"/>
                        <a:pt x="81" y="63"/>
                        <a:pt x="81" y="63"/>
                      </a:cubicBezTo>
                      <a:cubicBezTo>
                        <a:pt x="77" y="63"/>
                        <a:pt x="75" y="62"/>
                        <a:pt x="74" y="61"/>
                      </a:cubicBezTo>
                      <a:cubicBezTo>
                        <a:pt x="74" y="61"/>
                        <a:pt x="74" y="61"/>
                        <a:pt x="74" y="61"/>
                      </a:cubicBezTo>
                      <a:cubicBezTo>
                        <a:pt x="71" y="58"/>
                        <a:pt x="71" y="53"/>
                        <a:pt x="71" y="50"/>
                      </a:cubicBezTo>
                      <a:cubicBezTo>
                        <a:pt x="71" y="49"/>
                        <a:pt x="71" y="48"/>
                        <a:pt x="71" y="47"/>
                      </a:cubicBezTo>
                      <a:cubicBezTo>
                        <a:pt x="71" y="46"/>
                        <a:pt x="71" y="46"/>
                        <a:pt x="71" y="46"/>
                      </a:cubicBezTo>
                      <a:cubicBezTo>
                        <a:pt x="72" y="45"/>
                        <a:pt x="71" y="45"/>
                        <a:pt x="69" y="43"/>
                      </a:cubicBezTo>
                      <a:cubicBezTo>
                        <a:pt x="68" y="42"/>
                        <a:pt x="66" y="41"/>
                        <a:pt x="66" y="39"/>
                      </a:cubicBezTo>
                      <a:cubicBezTo>
                        <a:pt x="66" y="39"/>
                        <a:pt x="66" y="38"/>
                        <a:pt x="65" y="38"/>
                      </a:cubicBezTo>
                      <a:cubicBezTo>
                        <a:pt x="64" y="38"/>
                        <a:pt x="64" y="39"/>
                        <a:pt x="63" y="39"/>
                      </a:cubicBezTo>
                      <a:cubicBezTo>
                        <a:pt x="63" y="39"/>
                        <a:pt x="63" y="39"/>
                        <a:pt x="63" y="39"/>
                      </a:cubicBezTo>
                      <a:cubicBezTo>
                        <a:pt x="61" y="39"/>
                        <a:pt x="61" y="38"/>
                        <a:pt x="60" y="37"/>
                      </a:cubicBezTo>
                      <a:cubicBezTo>
                        <a:pt x="60" y="36"/>
                        <a:pt x="60" y="35"/>
                        <a:pt x="61" y="34"/>
                      </a:cubicBezTo>
                      <a:cubicBezTo>
                        <a:pt x="61" y="33"/>
                        <a:pt x="62" y="32"/>
                        <a:pt x="63" y="30"/>
                      </a:cubicBezTo>
                      <a:cubicBezTo>
                        <a:pt x="64" y="29"/>
                        <a:pt x="64" y="28"/>
                        <a:pt x="65" y="24"/>
                      </a:cubicBezTo>
                      <a:cubicBezTo>
                        <a:pt x="65" y="23"/>
                        <a:pt x="65" y="23"/>
                        <a:pt x="65" y="23"/>
                      </a:cubicBezTo>
                      <a:cubicBezTo>
                        <a:pt x="65" y="19"/>
                        <a:pt x="68" y="16"/>
                        <a:pt x="71" y="13"/>
                      </a:cubicBezTo>
                      <a:cubicBezTo>
                        <a:pt x="72" y="12"/>
                        <a:pt x="74" y="11"/>
                        <a:pt x="75" y="9"/>
                      </a:cubicBezTo>
                      <a:cubicBezTo>
                        <a:pt x="75" y="8"/>
                        <a:pt x="76" y="8"/>
                        <a:pt x="77" y="7"/>
                      </a:cubicBezTo>
                      <a:cubicBezTo>
                        <a:pt x="77" y="7"/>
                        <a:pt x="77" y="7"/>
                        <a:pt x="77" y="7"/>
                      </a:cubicBezTo>
                      <a:cubicBezTo>
                        <a:pt x="78" y="7"/>
                        <a:pt x="78" y="7"/>
                        <a:pt x="78" y="6"/>
                      </a:cubicBezTo>
                      <a:cubicBezTo>
                        <a:pt x="79" y="5"/>
                        <a:pt x="81" y="4"/>
                        <a:pt x="82" y="4"/>
                      </a:cubicBezTo>
                      <a:cubicBezTo>
                        <a:pt x="85" y="3"/>
                        <a:pt x="86" y="2"/>
                        <a:pt x="86" y="2"/>
                      </a:cubicBezTo>
                      <a:cubicBezTo>
                        <a:pt x="86" y="2"/>
                        <a:pt x="86" y="1"/>
                        <a:pt x="84" y="1"/>
                      </a:cubicBezTo>
                      <a:cubicBezTo>
                        <a:pt x="84" y="0"/>
                        <a:pt x="84" y="0"/>
                        <a:pt x="83" y="0"/>
                      </a:cubicBezTo>
                      <a:cubicBezTo>
                        <a:pt x="82" y="0"/>
                        <a:pt x="81" y="2"/>
                        <a:pt x="80" y="3"/>
                      </a:cubicBezTo>
                      <a:cubicBezTo>
                        <a:pt x="78" y="5"/>
                        <a:pt x="76" y="6"/>
                        <a:pt x="73" y="7"/>
                      </a:cubicBezTo>
                      <a:cubicBezTo>
                        <a:pt x="70" y="7"/>
                        <a:pt x="69" y="8"/>
                        <a:pt x="67" y="10"/>
                      </a:cubicBezTo>
                      <a:cubicBezTo>
                        <a:pt x="66" y="11"/>
                        <a:pt x="65" y="12"/>
                        <a:pt x="64" y="12"/>
                      </a:cubicBezTo>
                      <a:cubicBezTo>
                        <a:pt x="62" y="13"/>
                        <a:pt x="60" y="14"/>
                        <a:pt x="58" y="14"/>
                      </a:cubicBezTo>
                      <a:cubicBezTo>
                        <a:pt x="57" y="14"/>
                        <a:pt x="55" y="14"/>
                        <a:pt x="55" y="14"/>
                      </a:cubicBezTo>
                      <a:cubicBezTo>
                        <a:pt x="54" y="17"/>
                        <a:pt x="53" y="17"/>
                        <a:pt x="52" y="17"/>
                      </a:cubicBezTo>
                      <a:cubicBezTo>
                        <a:pt x="51" y="17"/>
                        <a:pt x="50" y="17"/>
                        <a:pt x="49" y="16"/>
                      </a:cubicBezTo>
                      <a:cubicBezTo>
                        <a:pt x="48" y="16"/>
                        <a:pt x="48" y="15"/>
                        <a:pt x="47" y="15"/>
                      </a:cubicBezTo>
                      <a:cubicBezTo>
                        <a:pt x="46" y="15"/>
                        <a:pt x="43" y="16"/>
                        <a:pt x="41" y="19"/>
                      </a:cubicBezTo>
                      <a:cubicBezTo>
                        <a:pt x="40" y="21"/>
                        <a:pt x="39" y="22"/>
                        <a:pt x="39" y="23"/>
                      </a:cubicBezTo>
                      <a:cubicBezTo>
                        <a:pt x="39" y="23"/>
                        <a:pt x="39" y="24"/>
                        <a:pt x="39" y="24"/>
                      </a:cubicBezTo>
                      <a:cubicBezTo>
                        <a:pt x="39" y="28"/>
                        <a:pt x="40" y="32"/>
                        <a:pt x="34" y="35"/>
                      </a:cubicBezTo>
                      <a:cubicBezTo>
                        <a:pt x="30" y="38"/>
                        <a:pt x="28" y="42"/>
                        <a:pt x="26" y="45"/>
                      </a:cubicBezTo>
                      <a:cubicBezTo>
                        <a:pt x="25" y="46"/>
                        <a:pt x="24" y="47"/>
                        <a:pt x="23" y="48"/>
                      </a:cubicBezTo>
                      <a:cubicBezTo>
                        <a:pt x="22" y="49"/>
                        <a:pt x="21" y="49"/>
                        <a:pt x="21" y="49"/>
                      </a:cubicBezTo>
                      <a:cubicBezTo>
                        <a:pt x="21" y="50"/>
                        <a:pt x="21" y="50"/>
                        <a:pt x="21" y="50"/>
                      </a:cubicBezTo>
                      <a:cubicBezTo>
                        <a:pt x="20" y="50"/>
                        <a:pt x="20" y="51"/>
                        <a:pt x="20" y="51"/>
                      </a:cubicBezTo>
                      <a:cubicBezTo>
                        <a:pt x="20" y="51"/>
                        <a:pt x="20" y="51"/>
                        <a:pt x="20" y="51"/>
                      </a:cubicBezTo>
                      <a:cubicBezTo>
                        <a:pt x="20" y="52"/>
                        <a:pt x="19" y="52"/>
                        <a:pt x="19" y="52"/>
                      </a:cubicBezTo>
                      <a:cubicBezTo>
                        <a:pt x="19" y="53"/>
                        <a:pt x="18" y="53"/>
                        <a:pt x="18" y="53"/>
                      </a:cubicBezTo>
                      <a:cubicBezTo>
                        <a:pt x="18" y="53"/>
                        <a:pt x="18" y="53"/>
                        <a:pt x="18" y="53"/>
                      </a:cubicBezTo>
                      <a:cubicBezTo>
                        <a:pt x="17" y="54"/>
                        <a:pt x="17" y="54"/>
                        <a:pt x="16" y="55"/>
                      </a:cubicBezTo>
                      <a:cubicBezTo>
                        <a:pt x="16" y="55"/>
                        <a:pt x="16" y="55"/>
                        <a:pt x="16" y="55"/>
                      </a:cubicBezTo>
                      <a:cubicBezTo>
                        <a:pt x="16" y="55"/>
                        <a:pt x="15" y="56"/>
                        <a:pt x="15" y="56"/>
                      </a:cubicBezTo>
                      <a:cubicBezTo>
                        <a:pt x="15" y="56"/>
                        <a:pt x="15" y="56"/>
                        <a:pt x="14" y="56"/>
                      </a:cubicBezTo>
                      <a:cubicBezTo>
                        <a:pt x="14" y="57"/>
                        <a:pt x="13" y="58"/>
                        <a:pt x="13" y="58"/>
                      </a:cubicBezTo>
                      <a:cubicBezTo>
                        <a:pt x="13" y="58"/>
                        <a:pt x="13" y="58"/>
                        <a:pt x="13" y="58"/>
                      </a:cubicBezTo>
                      <a:cubicBezTo>
                        <a:pt x="14" y="59"/>
                        <a:pt x="15" y="60"/>
                        <a:pt x="15" y="60"/>
                      </a:cubicBezTo>
                      <a:cubicBezTo>
                        <a:pt x="18" y="63"/>
                        <a:pt x="18" y="66"/>
                        <a:pt x="18" y="68"/>
                      </a:cubicBezTo>
                      <a:cubicBezTo>
                        <a:pt x="18" y="69"/>
                        <a:pt x="18" y="69"/>
                        <a:pt x="18" y="70"/>
                      </a:cubicBezTo>
                      <a:cubicBezTo>
                        <a:pt x="20" y="75"/>
                        <a:pt x="18" y="77"/>
                        <a:pt x="17" y="78"/>
                      </a:cubicBezTo>
                      <a:cubicBezTo>
                        <a:pt x="16" y="81"/>
                        <a:pt x="18" y="91"/>
                        <a:pt x="19" y="93"/>
                      </a:cubicBezTo>
                      <a:cubicBezTo>
                        <a:pt x="22" y="96"/>
                        <a:pt x="20" y="99"/>
                        <a:pt x="19" y="102"/>
                      </a:cubicBezTo>
                      <a:cubicBezTo>
                        <a:pt x="18" y="103"/>
                        <a:pt x="18" y="104"/>
                        <a:pt x="17" y="105"/>
                      </a:cubicBezTo>
                      <a:cubicBezTo>
                        <a:pt x="15" y="110"/>
                        <a:pt x="12" y="113"/>
                        <a:pt x="6" y="113"/>
                      </a:cubicBezTo>
                      <a:cubicBezTo>
                        <a:pt x="5" y="113"/>
                        <a:pt x="4" y="115"/>
                        <a:pt x="4" y="117"/>
                      </a:cubicBezTo>
                      <a:cubicBezTo>
                        <a:pt x="3" y="119"/>
                        <a:pt x="3" y="120"/>
                        <a:pt x="1" y="121"/>
                      </a:cubicBezTo>
                      <a:cubicBezTo>
                        <a:pt x="1" y="121"/>
                        <a:pt x="0" y="122"/>
                        <a:pt x="0" y="123"/>
                      </a:cubicBezTo>
                      <a:cubicBezTo>
                        <a:pt x="0" y="123"/>
                        <a:pt x="1" y="123"/>
                        <a:pt x="1" y="123"/>
                      </a:cubicBezTo>
                      <a:cubicBezTo>
                        <a:pt x="1" y="123"/>
                        <a:pt x="1" y="123"/>
                        <a:pt x="2" y="123"/>
                      </a:cubicBezTo>
                      <a:cubicBezTo>
                        <a:pt x="2" y="124"/>
                        <a:pt x="2" y="124"/>
                        <a:pt x="3" y="124"/>
                      </a:cubicBezTo>
                      <a:cubicBezTo>
                        <a:pt x="3" y="124"/>
                        <a:pt x="3" y="125"/>
                        <a:pt x="3" y="125"/>
                      </a:cubicBezTo>
                      <a:cubicBezTo>
                        <a:pt x="4" y="125"/>
                        <a:pt x="4" y="125"/>
                        <a:pt x="4" y="125"/>
                      </a:cubicBezTo>
                      <a:cubicBezTo>
                        <a:pt x="5" y="126"/>
                        <a:pt x="5" y="126"/>
                        <a:pt x="5" y="126"/>
                      </a:cubicBezTo>
                      <a:cubicBezTo>
                        <a:pt x="6" y="126"/>
                        <a:pt x="6" y="126"/>
                        <a:pt x="6" y="126"/>
                      </a:cubicBezTo>
                      <a:cubicBezTo>
                        <a:pt x="6" y="127"/>
                        <a:pt x="7" y="127"/>
                        <a:pt x="7" y="127"/>
                      </a:cubicBezTo>
                      <a:cubicBezTo>
                        <a:pt x="7" y="127"/>
                        <a:pt x="8" y="127"/>
                        <a:pt x="8" y="127"/>
                      </a:cubicBezTo>
                      <a:cubicBezTo>
                        <a:pt x="8" y="128"/>
                        <a:pt x="8" y="128"/>
                        <a:pt x="9" y="128"/>
                      </a:cubicBezTo>
                      <a:cubicBezTo>
                        <a:pt x="9" y="128"/>
                        <a:pt x="9" y="128"/>
                        <a:pt x="10" y="128"/>
                      </a:cubicBezTo>
                      <a:cubicBezTo>
                        <a:pt x="10" y="128"/>
                        <a:pt x="10" y="128"/>
                        <a:pt x="10" y="129"/>
                      </a:cubicBezTo>
                      <a:cubicBezTo>
                        <a:pt x="10" y="129"/>
                        <a:pt x="11" y="129"/>
                        <a:pt x="11" y="129"/>
                      </a:cubicBezTo>
                      <a:cubicBezTo>
                        <a:pt x="11" y="129"/>
                        <a:pt x="11" y="129"/>
                        <a:pt x="11" y="129"/>
                      </a:cubicBezTo>
                      <a:cubicBezTo>
                        <a:pt x="12" y="129"/>
                        <a:pt x="12" y="129"/>
                        <a:pt x="12" y="129"/>
                      </a:cubicBezTo>
                      <a:cubicBezTo>
                        <a:pt x="14" y="129"/>
                        <a:pt x="16" y="131"/>
                        <a:pt x="17" y="132"/>
                      </a:cubicBezTo>
                      <a:cubicBezTo>
                        <a:pt x="18" y="133"/>
                        <a:pt x="19" y="134"/>
                        <a:pt x="20" y="135"/>
                      </a:cubicBezTo>
                      <a:cubicBezTo>
                        <a:pt x="21" y="135"/>
                        <a:pt x="22" y="136"/>
                        <a:pt x="24" y="136"/>
                      </a:cubicBezTo>
                      <a:cubicBezTo>
                        <a:pt x="24" y="136"/>
                        <a:pt x="24" y="136"/>
                        <a:pt x="25" y="136"/>
                      </a:cubicBezTo>
                      <a:cubicBezTo>
                        <a:pt x="26" y="135"/>
                        <a:pt x="26" y="135"/>
                        <a:pt x="26" y="135"/>
                      </a:cubicBezTo>
                      <a:cubicBezTo>
                        <a:pt x="27" y="134"/>
                        <a:pt x="27" y="134"/>
                        <a:pt x="28" y="134"/>
                      </a:cubicBezTo>
                      <a:cubicBezTo>
                        <a:pt x="29" y="134"/>
                        <a:pt x="29" y="134"/>
                        <a:pt x="29" y="134"/>
                      </a:cubicBezTo>
                      <a:cubicBezTo>
                        <a:pt x="29" y="134"/>
                        <a:pt x="29" y="134"/>
                        <a:pt x="30" y="134"/>
                      </a:cubicBezTo>
                      <a:cubicBezTo>
                        <a:pt x="30" y="134"/>
                        <a:pt x="30" y="134"/>
                        <a:pt x="30" y="134"/>
                      </a:cubicBezTo>
                      <a:cubicBezTo>
                        <a:pt x="30" y="135"/>
                        <a:pt x="30" y="135"/>
                        <a:pt x="30" y="135"/>
                      </a:cubicBezTo>
                      <a:cubicBezTo>
                        <a:pt x="31" y="135"/>
                        <a:pt x="31" y="135"/>
                        <a:pt x="31" y="135"/>
                      </a:cubicBezTo>
                      <a:cubicBezTo>
                        <a:pt x="31" y="135"/>
                        <a:pt x="31" y="135"/>
                        <a:pt x="31" y="135"/>
                      </a:cubicBezTo>
                      <a:cubicBezTo>
                        <a:pt x="32" y="136"/>
                        <a:pt x="32" y="136"/>
                        <a:pt x="32" y="136"/>
                      </a:cubicBezTo>
                      <a:cubicBezTo>
                        <a:pt x="32" y="136"/>
                        <a:pt x="32" y="136"/>
                        <a:pt x="32" y="136"/>
                      </a:cubicBezTo>
                      <a:cubicBezTo>
                        <a:pt x="33" y="136"/>
                        <a:pt x="33" y="137"/>
                        <a:pt x="33" y="137"/>
                      </a:cubicBezTo>
                      <a:cubicBezTo>
                        <a:pt x="33" y="137"/>
                        <a:pt x="33" y="137"/>
                        <a:pt x="34" y="137"/>
                      </a:cubicBezTo>
                      <a:cubicBezTo>
                        <a:pt x="34" y="138"/>
                        <a:pt x="34" y="138"/>
                        <a:pt x="34" y="138"/>
                      </a:cubicBezTo>
                      <a:cubicBezTo>
                        <a:pt x="35" y="138"/>
                        <a:pt x="35" y="139"/>
                        <a:pt x="35" y="139"/>
                      </a:cubicBezTo>
                      <a:cubicBezTo>
                        <a:pt x="35" y="139"/>
                        <a:pt x="35" y="139"/>
                        <a:pt x="36" y="139"/>
                      </a:cubicBezTo>
                      <a:cubicBezTo>
                        <a:pt x="36" y="140"/>
                        <a:pt x="36" y="140"/>
                        <a:pt x="37" y="141"/>
                      </a:cubicBezTo>
                      <a:cubicBezTo>
                        <a:pt x="37" y="141"/>
                        <a:pt x="37" y="141"/>
                        <a:pt x="37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69" name="Freeform 1948">
                  <a:extLst>
                    <a:ext uri="{FF2B5EF4-FFF2-40B4-BE49-F238E27FC236}">
                      <a16:creationId xmlns:a16="http://schemas.microsoft.com/office/drawing/2014/main" id="{33FE6D43-6D26-4CD4-83F1-C0D796A0E7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7" y="1833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0" name="Freeform 1949">
                  <a:extLst>
                    <a:ext uri="{FF2B5EF4-FFF2-40B4-BE49-F238E27FC236}">
                      <a16:creationId xmlns:a16="http://schemas.microsoft.com/office/drawing/2014/main" id="{DE39E622-2399-41A4-89FC-381DA54FF99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1" y="189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1" name="Freeform 1950">
                  <a:extLst>
                    <a:ext uri="{FF2B5EF4-FFF2-40B4-BE49-F238E27FC236}">
                      <a16:creationId xmlns:a16="http://schemas.microsoft.com/office/drawing/2014/main" id="{545A53BE-267A-4D36-B051-35F4F43501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1" y="1896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2" name="Freeform 1951">
                  <a:extLst>
                    <a:ext uri="{FF2B5EF4-FFF2-40B4-BE49-F238E27FC236}">
                      <a16:creationId xmlns:a16="http://schemas.microsoft.com/office/drawing/2014/main" id="{45551E21-A8EB-416D-B9D4-D273A8D7CA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2" y="189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3" name="Freeform 1952">
                  <a:extLst>
                    <a:ext uri="{FF2B5EF4-FFF2-40B4-BE49-F238E27FC236}">
                      <a16:creationId xmlns:a16="http://schemas.microsoft.com/office/drawing/2014/main" id="{D91E4496-0E93-4D1E-BD8C-ECD5C5A94C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1" y="189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4" name="Freeform 1953">
                  <a:extLst>
                    <a:ext uri="{FF2B5EF4-FFF2-40B4-BE49-F238E27FC236}">
                      <a16:creationId xmlns:a16="http://schemas.microsoft.com/office/drawing/2014/main" id="{B1B2577B-469D-4ED6-9FD1-9BB7FA482B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0" y="183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5" name="Freeform 1954">
                  <a:extLst>
                    <a:ext uri="{FF2B5EF4-FFF2-40B4-BE49-F238E27FC236}">
                      <a16:creationId xmlns:a16="http://schemas.microsoft.com/office/drawing/2014/main" id="{05D03492-3FBA-428C-9CE2-F509CB3BB0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3" y="1888"/>
                  <a:ext cx="0" cy="2"/>
                </a:xfrm>
                <a:custGeom>
                  <a:avLst/>
                  <a:gdLst>
                    <a:gd name="T0" fmla="*/ 2 h 2"/>
                    <a:gd name="T1" fmla="*/ 0 h 2"/>
                    <a:gd name="T2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6" name="Freeform 1955">
                  <a:extLst>
                    <a:ext uri="{FF2B5EF4-FFF2-40B4-BE49-F238E27FC236}">
                      <a16:creationId xmlns:a16="http://schemas.microsoft.com/office/drawing/2014/main" id="{6411317A-BBF0-46ED-8368-28A99FE994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3" y="1887"/>
                  <a:ext cx="0" cy="1"/>
                </a:xfrm>
                <a:custGeom>
                  <a:avLst/>
                  <a:gdLst>
                    <a:gd name="T0" fmla="*/ 2 h 2"/>
                    <a:gd name="T1" fmla="*/ 0 h 2"/>
                    <a:gd name="T2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7" name="Freeform 1956">
                  <a:extLst>
                    <a:ext uri="{FF2B5EF4-FFF2-40B4-BE49-F238E27FC236}">
                      <a16:creationId xmlns:a16="http://schemas.microsoft.com/office/drawing/2014/main" id="{E04626D0-479D-444F-B715-232526BBCE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8" y="1832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0 h 1"/>
                    <a:gd name="T4" fmla="*/ 1 w 1"/>
                    <a:gd name="T5" fmla="*/ 0 h 1"/>
                    <a:gd name="T6" fmla="*/ 0 w 1"/>
                    <a:gd name="T7" fmla="*/ 1 h 1"/>
                    <a:gd name="T8" fmla="*/ 0 w 1"/>
                    <a:gd name="T9" fmla="*/ 0 h 1"/>
                    <a:gd name="T10" fmla="*/ 1 w 1"/>
                    <a:gd name="T11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8" name="Freeform 1957">
                  <a:extLst>
                    <a:ext uri="{FF2B5EF4-FFF2-40B4-BE49-F238E27FC236}">
                      <a16:creationId xmlns:a16="http://schemas.microsoft.com/office/drawing/2014/main" id="{36D4C16C-B78E-44DC-AF52-7469324411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1" y="1835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79" name="Freeform 1958">
                  <a:extLst>
                    <a:ext uri="{FF2B5EF4-FFF2-40B4-BE49-F238E27FC236}">
                      <a16:creationId xmlns:a16="http://schemas.microsoft.com/office/drawing/2014/main" id="{5B726194-026C-41B3-9AC9-75233F44DB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3" y="183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0" name="Freeform 1959">
                  <a:extLst>
                    <a:ext uri="{FF2B5EF4-FFF2-40B4-BE49-F238E27FC236}">
                      <a16:creationId xmlns:a16="http://schemas.microsoft.com/office/drawing/2014/main" id="{EF187F28-A374-4453-A510-30825EB09E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3" y="1890"/>
                  <a:ext cx="0" cy="2"/>
                </a:xfrm>
                <a:custGeom>
                  <a:avLst/>
                  <a:gdLst>
                    <a:gd name="T0" fmla="*/ 2 h 2"/>
                    <a:gd name="T1" fmla="*/ 0 h 2"/>
                    <a:gd name="T2" fmla="*/ 2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2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1" name="Freeform 1960">
                  <a:extLst>
                    <a:ext uri="{FF2B5EF4-FFF2-40B4-BE49-F238E27FC236}">
                      <a16:creationId xmlns:a16="http://schemas.microsoft.com/office/drawing/2014/main" id="{4EE82FB7-E098-413E-9AD4-30A1CE7265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2" y="189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2" name="Freeform 1961">
                  <a:extLst>
                    <a:ext uri="{FF2B5EF4-FFF2-40B4-BE49-F238E27FC236}">
                      <a16:creationId xmlns:a16="http://schemas.microsoft.com/office/drawing/2014/main" id="{5980F566-47B6-4958-9D53-E6524B2E89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4" y="183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3" name="Freeform 1962">
                  <a:extLst>
                    <a:ext uri="{FF2B5EF4-FFF2-40B4-BE49-F238E27FC236}">
                      <a16:creationId xmlns:a16="http://schemas.microsoft.com/office/drawing/2014/main" id="{0262DD69-3E50-41BB-9E15-3FABB738A0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6" y="183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4" name="Freeform 1963">
                  <a:extLst>
                    <a:ext uri="{FF2B5EF4-FFF2-40B4-BE49-F238E27FC236}">
                      <a16:creationId xmlns:a16="http://schemas.microsoft.com/office/drawing/2014/main" id="{3EFF57E0-6BCD-4CF0-B968-66442A25D3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7" y="1775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5" name="Freeform 1964">
                  <a:extLst>
                    <a:ext uri="{FF2B5EF4-FFF2-40B4-BE49-F238E27FC236}">
                      <a16:creationId xmlns:a16="http://schemas.microsoft.com/office/drawing/2014/main" id="{534F633A-59B6-4063-AB75-3558CB12FF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1" y="1772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6" name="Freeform 1965">
                  <a:extLst>
                    <a:ext uri="{FF2B5EF4-FFF2-40B4-BE49-F238E27FC236}">
                      <a16:creationId xmlns:a16="http://schemas.microsoft.com/office/drawing/2014/main" id="{06D8D27D-2D23-4D7F-9627-FEAAF4ABD03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9" y="177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7" name="Freeform 1966">
                  <a:extLst>
                    <a:ext uri="{FF2B5EF4-FFF2-40B4-BE49-F238E27FC236}">
                      <a16:creationId xmlns:a16="http://schemas.microsoft.com/office/drawing/2014/main" id="{64DB4A32-4C14-4129-B07C-0D04493E98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3" y="1769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0"/>
                        <a:pt x="1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8" name="Freeform 1967">
                  <a:extLst>
                    <a:ext uri="{FF2B5EF4-FFF2-40B4-BE49-F238E27FC236}">
                      <a16:creationId xmlns:a16="http://schemas.microsoft.com/office/drawing/2014/main" id="{62C6B4E3-2283-4C6F-AFB9-3CD5221C28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72" y="1770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89" name="Freeform 1968">
                  <a:extLst>
                    <a:ext uri="{FF2B5EF4-FFF2-40B4-BE49-F238E27FC236}">
                      <a16:creationId xmlns:a16="http://schemas.microsoft.com/office/drawing/2014/main" id="{12FD40D8-3B3D-4CBD-ACCC-B641F387CC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66" y="177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0" name="Freeform 1969">
                  <a:extLst>
                    <a:ext uri="{FF2B5EF4-FFF2-40B4-BE49-F238E27FC236}">
                      <a16:creationId xmlns:a16="http://schemas.microsoft.com/office/drawing/2014/main" id="{24212A0A-A9FC-4B28-88D0-F32E6F89C6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6" y="1965"/>
                  <a:ext cx="128" cy="142"/>
                </a:xfrm>
                <a:custGeom>
                  <a:avLst/>
                  <a:gdLst>
                    <a:gd name="T0" fmla="*/ 71 w 133"/>
                    <a:gd name="T1" fmla="*/ 137 h 149"/>
                    <a:gd name="T2" fmla="*/ 77 w 133"/>
                    <a:gd name="T3" fmla="*/ 138 h 149"/>
                    <a:gd name="T4" fmla="*/ 78 w 133"/>
                    <a:gd name="T5" fmla="*/ 137 h 149"/>
                    <a:gd name="T6" fmla="*/ 79 w 133"/>
                    <a:gd name="T7" fmla="*/ 124 h 149"/>
                    <a:gd name="T8" fmla="*/ 89 w 133"/>
                    <a:gd name="T9" fmla="*/ 110 h 149"/>
                    <a:gd name="T10" fmla="*/ 113 w 133"/>
                    <a:gd name="T11" fmla="*/ 106 h 149"/>
                    <a:gd name="T12" fmla="*/ 127 w 133"/>
                    <a:gd name="T13" fmla="*/ 111 h 149"/>
                    <a:gd name="T14" fmla="*/ 130 w 133"/>
                    <a:gd name="T15" fmla="*/ 108 h 149"/>
                    <a:gd name="T16" fmla="*/ 131 w 133"/>
                    <a:gd name="T17" fmla="*/ 106 h 149"/>
                    <a:gd name="T18" fmla="*/ 132 w 133"/>
                    <a:gd name="T19" fmla="*/ 91 h 149"/>
                    <a:gd name="T20" fmla="*/ 121 w 133"/>
                    <a:gd name="T21" fmla="*/ 75 h 149"/>
                    <a:gd name="T22" fmla="*/ 104 w 133"/>
                    <a:gd name="T23" fmla="*/ 68 h 149"/>
                    <a:gd name="T24" fmla="*/ 103 w 133"/>
                    <a:gd name="T25" fmla="*/ 56 h 149"/>
                    <a:gd name="T26" fmla="*/ 97 w 133"/>
                    <a:gd name="T27" fmla="*/ 43 h 149"/>
                    <a:gd name="T28" fmla="*/ 91 w 133"/>
                    <a:gd name="T29" fmla="*/ 43 h 149"/>
                    <a:gd name="T30" fmla="*/ 87 w 133"/>
                    <a:gd name="T31" fmla="*/ 43 h 149"/>
                    <a:gd name="T32" fmla="*/ 85 w 133"/>
                    <a:gd name="T33" fmla="*/ 41 h 149"/>
                    <a:gd name="T34" fmla="*/ 84 w 133"/>
                    <a:gd name="T35" fmla="*/ 39 h 149"/>
                    <a:gd name="T36" fmla="*/ 72 w 133"/>
                    <a:gd name="T37" fmla="*/ 33 h 149"/>
                    <a:gd name="T38" fmla="*/ 71 w 133"/>
                    <a:gd name="T39" fmla="*/ 33 h 149"/>
                    <a:gd name="T40" fmla="*/ 68 w 133"/>
                    <a:gd name="T41" fmla="*/ 32 h 149"/>
                    <a:gd name="T42" fmla="*/ 49 w 133"/>
                    <a:gd name="T43" fmla="*/ 23 h 149"/>
                    <a:gd name="T44" fmla="*/ 36 w 133"/>
                    <a:gd name="T45" fmla="*/ 1 h 149"/>
                    <a:gd name="T46" fmla="*/ 19 w 133"/>
                    <a:gd name="T47" fmla="*/ 9 h 149"/>
                    <a:gd name="T48" fmla="*/ 13 w 133"/>
                    <a:gd name="T49" fmla="*/ 12 h 149"/>
                    <a:gd name="T50" fmla="*/ 11 w 133"/>
                    <a:gd name="T51" fmla="*/ 14 h 149"/>
                    <a:gd name="T52" fmla="*/ 9 w 133"/>
                    <a:gd name="T53" fmla="*/ 14 h 149"/>
                    <a:gd name="T54" fmla="*/ 6 w 133"/>
                    <a:gd name="T55" fmla="*/ 14 h 149"/>
                    <a:gd name="T56" fmla="*/ 4 w 133"/>
                    <a:gd name="T57" fmla="*/ 14 h 149"/>
                    <a:gd name="T58" fmla="*/ 6 w 133"/>
                    <a:gd name="T59" fmla="*/ 19 h 149"/>
                    <a:gd name="T60" fmla="*/ 6 w 133"/>
                    <a:gd name="T61" fmla="*/ 34 h 149"/>
                    <a:gd name="T62" fmla="*/ 8 w 133"/>
                    <a:gd name="T63" fmla="*/ 49 h 149"/>
                    <a:gd name="T64" fmla="*/ 5 w 133"/>
                    <a:gd name="T65" fmla="*/ 57 h 149"/>
                    <a:gd name="T66" fmla="*/ 4 w 133"/>
                    <a:gd name="T67" fmla="*/ 69 h 149"/>
                    <a:gd name="T68" fmla="*/ 0 w 133"/>
                    <a:gd name="T69" fmla="*/ 84 h 149"/>
                    <a:gd name="T70" fmla="*/ 0 w 133"/>
                    <a:gd name="T71" fmla="*/ 86 h 149"/>
                    <a:gd name="T72" fmla="*/ 4 w 133"/>
                    <a:gd name="T73" fmla="*/ 91 h 149"/>
                    <a:gd name="T74" fmla="*/ 10 w 133"/>
                    <a:gd name="T75" fmla="*/ 106 h 149"/>
                    <a:gd name="T76" fmla="*/ 11 w 133"/>
                    <a:gd name="T77" fmla="*/ 114 h 149"/>
                    <a:gd name="T78" fmla="*/ 12 w 133"/>
                    <a:gd name="T79" fmla="*/ 126 h 149"/>
                    <a:gd name="T80" fmla="*/ 20 w 133"/>
                    <a:gd name="T81" fmla="*/ 147 h 149"/>
                    <a:gd name="T82" fmla="*/ 20 w 133"/>
                    <a:gd name="T83" fmla="*/ 149 h 149"/>
                    <a:gd name="T84" fmla="*/ 26 w 133"/>
                    <a:gd name="T85" fmla="*/ 145 h 149"/>
                    <a:gd name="T86" fmla="*/ 28 w 133"/>
                    <a:gd name="T87" fmla="*/ 144 h 149"/>
                    <a:gd name="T88" fmla="*/ 38 w 133"/>
                    <a:gd name="T89" fmla="*/ 137 h 149"/>
                    <a:gd name="T90" fmla="*/ 46 w 133"/>
                    <a:gd name="T91" fmla="*/ 139 h 149"/>
                    <a:gd name="T92" fmla="*/ 62 w 133"/>
                    <a:gd name="T93" fmla="*/ 139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133" h="149">
                      <a:moveTo>
                        <a:pt x="71" y="137"/>
                      </a:moveTo>
                      <a:cubicBezTo>
                        <a:pt x="71" y="137"/>
                        <a:pt x="71" y="137"/>
                        <a:pt x="71" y="137"/>
                      </a:cubicBezTo>
                      <a:cubicBezTo>
                        <a:pt x="71" y="137"/>
                        <a:pt x="71" y="137"/>
                        <a:pt x="71" y="137"/>
                      </a:cubicBezTo>
                      <a:cubicBezTo>
                        <a:pt x="71" y="138"/>
                        <a:pt x="72" y="138"/>
                        <a:pt x="73" y="138"/>
                      </a:cubicBezTo>
                      <a:cubicBezTo>
                        <a:pt x="74" y="138"/>
                        <a:pt x="74" y="138"/>
                        <a:pt x="74" y="138"/>
                      </a:cubicBezTo>
                      <a:cubicBezTo>
                        <a:pt x="75" y="138"/>
                        <a:pt x="76" y="138"/>
                        <a:pt x="77" y="138"/>
                      </a:cubicBezTo>
                      <a:cubicBezTo>
                        <a:pt x="77" y="138"/>
                        <a:pt x="77" y="138"/>
                        <a:pt x="77" y="138"/>
                      </a:cubicBezTo>
                      <a:cubicBezTo>
                        <a:pt x="77" y="138"/>
                        <a:pt x="77" y="137"/>
                        <a:pt x="77" y="137"/>
                      </a:cubicBezTo>
                      <a:cubicBezTo>
                        <a:pt x="78" y="137"/>
                        <a:pt x="78" y="137"/>
                        <a:pt x="78" y="137"/>
                      </a:cubicBezTo>
                      <a:cubicBezTo>
                        <a:pt x="78" y="136"/>
                        <a:pt x="78" y="136"/>
                        <a:pt x="78" y="135"/>
                      </a:cubicBezTo>
                      <a:cubicBezTo>
                        <a:pt x="78" y="135"/>
                        <a:pt x="78" y="135"/>
                        <a:pt x="78" y="135"/>
                      </a:cubicBezTo>
                      <a:cubicBezTo>
                        <a:pt x="79" y="132"/>
                        <a:pt x="79" y="127"/>
                        <a:pt x="79" y="124"/>
                      </a:cubicBezTo>
                      <a:cubicBezTo>
                        <a:pt x="79" y="124"/>
                        <a:pt x="79" y="124"/>
                        <a:pt x="79" y="124"/>
                      </a:cubicBezTo>
                      <a:cubicBezTo>
                        <a:pt x="79" y="124"/>
                        <a:pt x="79" y="123"/>
                        <a:pt x="79" y="123"/>
                      </a:cubicBezTo>
                      <a:cubicBezTo>
                        <a:pt x="79" y="119"/>
                        <a:pt x="85" y="113"/>
                        <a:pt x="89" y="110"/>
                      </a:cubicBezTo>
                      <a:cubicBezTo>
                        <a:pt x="92" y="108"/>
                        <a:pt x="95" y="108"/>
                        <a:pt x="98" y="108"/>
                      </a:cubicBezTo>
                      <a:cubicBezTo>
                        <a:pt x="100" y="108"/>
                        <a:pt x="102" y="108"/>
                        <a:pt x="103" y="108"/>
                      </a:cubicBezTo>
                      <a:cubicBezTo>
                        <a:pt x="105" y="106"/>
                        <a:pt x="109" y="106"/>
                        <a:pt x="113" y="106"/>
                      </a:cubicBezTo>
                      <a:cubicBezTo>
                        <a:pt x="117" y="106"/>
                        <a:pt x="117" y="106"/>
                        <a:pt x="117" y="106"/>
                      </a:cubicBezTo>
                      <a:cubicBezTo>
                        <a:pt x="120" y="106"/>
                        <a:pt x="123" y="108"/>
                        <a:pt x="125" y="109"/>
                      </a:cubicBezTo>
                      <a:cubicBezTo>
                        <a:pt x="126" y="110"/>
                        <a:pt x="127" y="111"/>
                        <a:pt x="127" y="111"/>
                      </a:cubicBezTo>
                      <a:cubicBezTo>
                        <a:pt x="128" y="111"/>
                        <a:pt x="128" y="111"/>
                        <a:pt x="128" y="111"/>
                      </a:cubicBezTo>
                      <a:cubicBezTo>
                        <a:pt x="128" y="111"/>
                        <a:pt x="128" y="111"/>
                        <a:pt x="128" y="111"/>
                      </a:cubicBezTo>
                      <a:cubicBezTo>
                        <a:pt x="129" y="110"/>
                        <a:pt x="130" y="109"/>
                        <a:pt x="130" y="108"/>
                      </a:cubicBezTo>
                      <a:cubicBezTo>
                        <a:pt x="130" y="108"/>
                        <a:pt x="130" y="108"/>
                        <a:pt x="130" y="108"/>
                      </a:cubicBezTo>
                      <a:cubicBezTo>
                        <a:pt x="130" y="108"/>
                        <a:pt x="131" y="107"/>
                        <a:pt x="131" y="107"/>
                      </a:cubicBezTo>
                      <a:cubicBezTo>
                        <a:pt x="131" y="107"/>
                        <a:pt x="131" y="107"/>
                        <a:pt x="131" y="106"/>
                      </a:cubicBezTo>
                      <a:cubicBezTo>
                        <a:pt x="131" y="106"/>
                        <a:pt x="131" y="105"/>
                        <a:pt x="131" y="105"/>
                      </a:cubicBezTo>
                      <a:cubicBezTo>
                        <a:pt x="130" y="103"/>
                        <a:pt x="131" y="101"/>
                        <a:pt x="132" y="98"/>
                      </a:cubicBezTo>
                      <a:cubicBezTo>
                        <a:pt x="132" y="96"/>
                        <a:pt x="133" y="93"/>
                        <a:pt x="132" y="91"/>
                      </a:cubicBezTo>
                      <a:cubicBezTo>
                        <a:pt x="132" y="89"/>
                        <a:pt x="130" y="88"/>
                        <a:pt x="129" y="86"/>
                      </a:cubicBezTo>
                      <a:cubicBezTo>
                        <a:pt x="127" y="85"/>
                        <a:pt x="125" y="83"/>
                        <a:pt x="125" y="79"/>
                      </a:cubicBezTo>
                      <a:cubicBezTo>
                        <a:pt x="125" y="76"/>
                        <a:pt x="125" y="75"/>
                        <a:pt x="121" y="75"/>
                      </a:cubicBezTo>
                      <a:cubicBezTo>
                        <a:pt x="120" y="75"/>
                        <a:pt x="119" y="75"/>
                        <a:pt x="118" y="75"/>
                      </a:cubicBezTo>
                      <a:cubicBezTo>
                        <a:pt x="118" y="75"/>
                        <a:pt x="117" y="75"/>
                        <a:pt x="116" y="75"/>
                      </a:cubicBezTo>
                      <a:cubicBezTo>
                        <a:pt x="106" y="75"/>
                        <a:pt x="104" y="71"/>
                        <a:pt x="104" y="68"/>
                      </a:cubicBezTo>
                      <a:cubicBezTo>
                        <a:pt x="104" y="66"/>
                        <a:pt x="103" y="65"/>
                        <a:pt x="102" y="64"/>
                      </a:cubicBezTo>
                      <a:cubicBezTo>
                        <a:pt x="101" y="62"/>
                        <a:pt x="100" y="58"/>
                        <a:pt x="103" y="57"/>
                      </a:cubicBezTo>
                      <a:cubicBezTo>
                        <a:pt x="103" y="56"/>
                        <a:pt x="103" y="56"/>
                        <a:pt x="103" y="56"/>
                      </a:cubicBezTo>
                      <a:cubicBezTo>
                        <a:pt x="102" y="54"/>
                        <a:pt x="100" y="52"/>
                        <a:pt x="101" y="49"/>
                      </a:cubicBezTo>
                      <a:cubicBezTo>
                        <a:pt x="101" y="47"/>
                        <a:pt x="100" y="46"/>
                        <a:pt x="98" y="44"/>
                      </a:cubicBezTo>
                      <a:cubicBezTo>
                        <a:pt x="97" y="43"/>
                        <a:pt x="97" y="43"/>
                        <a:pt x="97" y="43"/>
                      </a:cubicBezTo>
                      <a:cubicBezTo>
                        <a:pt x="97" y="43"/>
                        <a:pt x="96" y="43"/>
                        <a:pt x="94" y="43"/>
                      </a:cubicBezTo>
                      <a:cubicBezTo>
                        <a:pt x="94" y="43"/>
                        <a:pt x="93" y="43"/>
                        <a:pt x="93" y="43"/>
                      </a:cubicBezTo>
                      <a:cubicBezTo>
                        <a:pt x="92" y="43"/>
                        <a:pt x="91" y="43"/>
                        <a:pt x="91" y="43"/>
                      </a:cubicBezTo>
                      <a:cubicBezTo>
                        <a:pt x="90" y="43"/>
                        <a:pt x="89" y="43"/>
                        <a:pt x="87" y="43"/>
                      </a:cubicBezTo>
                      <a:cubicBezTo>
                        <a:pt x="87" y="43"/>
                        <a:pt x="87" y="43"/>
                        <a:pt x="87" y="43"/>
                      </a:cubicBezTo>
                      <a:cubicBezTo>
                        <a:pt x="87" y="43"/>
                        <a:pt x="87" y="43"/>
                        <a:pt x="87" y="43"/>
                      </a:cubicBezTo>
                      <a:cubicBezTo>
                        <a:pt x="86" y="43"/>
                        <a:pt x="86" y="42"/>
                        <a:pt x="85" y="42"/>
                      </a:cubicBezTo>
                      <a:cubicBezTo>
                        <a:pt x="85" y="42"/>
                        <a:pt x="85" y="42"/>
                        <a:pt x="85" y="42"/>
                      </a:cubicBezTo>
                      <a:cubicBezTo>
                        <a:pt x="85" y="42"/>
                        <a:pt x="85" y="41"/>
                        <a:pt x="85" y="41"/>
                      </a:cubicBezTo>
                      <a:cubicBezTo>
                        <a:pt x="85" y="41"/>
                        <a:pt x="85" y="41"/>
                        <a:pt x="84" y="41"/>
                      </a:cubicBezTo>
                      <a:cubicBezTo>
                        <a:pt x="84" y="41"/>
                        <a:pt x="84" y="40"/>
                        <a:pt x="84" y="40"/>
                      </a:cubicBezTo>
                      <a:cubicBezTo>
                        <a:pt x="84" y="40"/>
                        <a:pt x="84" y="39"/>
                        <a:pt x="84" y="39"/>
                      </a:cubicBezTo>
                      <a:cubicBezTo>
                        <a:pt x="84" y="38"/>
                        <a:pt x="81" y="37"/>
                        <a:pt x="77" y="37"/>
                      </a:cubicBezTo>
                      <a:cubicBezTo>
                        <a:pt x="74" y="37"/>
                        <a:pt x="73" y="34"/>
                        <a:pt x="73" y="33"/>
                      </a:cubicBezTo>
                      <a:cubicBezTo>
                        <a:pt x="73" y="33"/>
                        <a:pt x="72" y="33"/>
                        <a:pt x="72" y="33"/>
                      </a:cubicBezTo>
                      <a:cubicBezTo>
                        <a:pt x="72" y="33"/>
                        <a:pt x="72" y="33"/>
                        <a:pt x="72" y="33"/>
                      </a:cubicBezTo>
                      <a:cubicBezTo>
                        <a:pt x="72" y="33"/>
                        <a:pt x="72" y="33"/>
                        <a:pt x="71" y="33"/>
                      </a:cubicBezTo>
                      <a:cubicBezTo>
                        <a:pt x="71" y="33"/>
                        <a:pt x="71" y="33"/>
                        <a:pt x="71" y="33"/>
                      </a:cubicBezTo>
                      <a:cubicBezTo>
                        <a:pt x="71" y="33"/>
                        <a:pt x="71" y="33"/>
                        <a:pt x="71" y="33"/>
                      </a:cubicBezTo>
                      <a:cubicBezTo>
                        <a:pt x="71" y="33"/>
                        <a:pt x="70" y="33"/>
                        <a:pt x="69" y="33"/>
                      </a:cubicBezTo>
                      <a:cubicBezTo>
                        <a:pt x="69" y="32"/>
                        <a:pt x="68" y="32"/>
                        <a:pt x="68" y="32"/>
                      </a:cubicBezTo>
                      <a:cubicBezTo>
                        <a:pt x="67" y="31"/>
                        <a:pt x="67" y="31"/>
                        <a:pt x="66" y="31"/>
                      </a:cubicBezTo>
                      <a:cubicBezTo>
                        <a:pt x="65" y="31"/>
                        <a:pt x="65" y="31"/>
                        <a:pt x="64" y="31"/>
                      </a:cubicBezTo>
                      <a:cubicBezTo>
                        <a:pt x="58" y="32"/>
                        <a:pt x="55" y="29"/>
                        <a:pt x="49" y="23"/>
                      </a:cubicBezTo>
                      <a:cubicBezTo>
                        <a:pt x="44" y="16"/>
                        <a:pt x="44" y="4"/>
                        <a:pt x="45" y="0"/>
                      </a:cubicBezTo>
                      <a:cubicBezTo>
                        <a:pt x="44" y="0"/>
                        <a:pt x="43" y="0"/>
                        <a:pt x="41" y="0"/>
                      </a:cubicBezTo>
                      <a:cubicBezTo>
                        <a:pt x="40" y="0"/>
                        <a:pt x="38" y="1"/>
                        <a:pt x="36" y="1"/>
                      </a:cubicBezTo>
                      <a:cubicBezTo>
                        <a:pt x="34" y="1"/>
                        <a:pt x="30" y="3"/>
                        <a:pt x="27" y="5"/>
                      </a:cubicBezTo>
                      <a:cubicBezTo>
                        <a:pt x="26" y="5"/>
                        <a:pt x="25" y="6"/>
                        <a:pt x="24" y="6"/>
                      </a:cubicBezTo>
                      <a:cubicBezTo>
                        <a:pt x="22" y="8"/>
                        <a:pt x="20" y="8"/>
                        <a:pt x="19" y="9"/>
                      </a:cubicBezTo>
                      <a:cubicBezTo>
                        <a:pt x="17" y="9"/>
                        <a:pt x="16" y="10"/>
                        <a:pt x="15" y="11"/>
                      </a:cubicBezTo>
                      <a:cubicBezTo>
                        <a:pt x="14" y="11"/>
                        <a:pt x="14" y="12"/>
                        <a:pt x="14" y="12"/>
                      </a:cubicBezTo>
                      <a:cubicBezTo>
                        <a:pt x="13" y="12"/>
                        <a:pt x="13" y="12"/>
                        <a:pt x="13" y="12"/>
                      </a:cubicBezTo>
                      <a:cubicBezTo>
                        <a:pt x="13" y="13"/>
                        <a:pt x="13" y="13"/>
                        <a:pt x="12" y="13"/>
                      </a:cubicBezTo>
                      <a:cubicBezTo>
                        <a:pt x="12" y="13"/>
                        <a:pt x="12" y="13"/>
                        <a:pt x="12" y="13"/>
                      </a:cubicBezTo>
                      <a:cubicBezTo>
                        <a:pt x="12" y="13"/>
                        <a:pt x="11" y="13"/>
                        <a:pt x="11" y="14"/>
                      </a:cubicBezTo>
                      <a:cubicBezTo>
                        <a:pt x="11" y="14"/>
                        <a:pt x="11" y="14"/>
                        <a:pt x="11" y="14"/>
                      </a:cubicBezTo>
                      <a:cubicBezTo>
                        <a:pt x="10" y="14"/>
                        <a:pt x="10" y="14"/>
                        <a:pt x="9" y="14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9" y="14"/>
                        <a:pt x="8" y="14"/>
                        <a:pt x="8" y="14"/>
                      </a:cubicBezTo>
                      <a:cubicBezTo>
                        <a:pt x="8" y="14"/>
                        <a:pt x="8" y="14"/>
                        <a:pt x="7" y="14"/>
                      </a:cubicBezTo>
                      <a:cubicBezTo>
                        <a:pt x="7" y="14"/>
                        <a:pt x="7" y="14"/>
                        <a:pt x="6" y="14"/>
                      </a:cubicBezTo>
                      <a:cubicBezTo>
                        <a:pt x="6" y="14"/>
                        <a:pt x="6" y="14"/>
                        <a:pt x="6" y="14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4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3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4" y="16"/>
                        <a:pt x="5" y="18"/>
                        <a:pt x="6" y="19"/>
                      </a:cubicBezTo>
                      <a:cubicBezTo>
                        <a:pt x="8" y="22"/>
                        <a:pt x="9" y="25"/>
                        <a:pt x="10" y="26"/>
                      </a:cubicBezTo>
                      <a:cubicBezTo>
                        <a:pt x="11" y="31"/>
                        <a:pt x="8" y="33"/>
                        <a:pt x="7" y="34"/>
                      </a:cubicBezTo>
                      <a:cubicBezTo>
                        <a:pt x="7" y="34"/>
                        <a:pt x="7" y="34"/>
                        <a:pt x="6" y="34"/>
                      </a:cubicBezTo>
                      <a:cubicBezTo>
                        <a:pt x="6" y="35"/>
                        <a:pt x="6" y="40"/>
                        <a:pt x="7" y="47"/>
                      </a:cubicBezTo>
                      <a:cubicBezTo>
                        <a:pt x="8" y="49"/>
                        <a:pt x="8" y="49"/>
                        <a:pt x="8" y="49"/>
                      </a:cubicBezTo>
                      <a:cubicBezTo>
                        <a:pt x="8" y="49"/>
                        <a:pt x="8" y="49"/>
                        <a:pt x="8" y="49"/>
                      </a:cubicBezTo>
                      <a:cubicBezTo>
                        <a:pt x="8" y="49"/>
                        <a:pt x="8" y="49"/>
                        <a:pt x="8" y="49"/>
                      </a:cubicBezTo>
                      <a:cubicBezTo>
                        <a:pt x="8" y="50"/>
                        <a:pt x="7" y="52"/>
                        <a:pt x="6" y="54"/>
                      </a:cubicBezTo>
                      <a:cubicBezTo>
                        <a:pt x="5" y="55"/>
                        <a:pt x="5" y="56"/>
                        <a:pt x="5" y="57"/>
                      </a:cubicBezTo>
                      <a:cubicBezTo>
                        <a:pt x="7" y="59"/>
                        <a:pt x="5" y="62"/>
                        <a:pt x="4" y="64"/>
                      </a:cubicBezTo>
                      <a:cubicBezTo>
                        <a:pt x="3" y="66"/>
                        <a:pt x="2" y="67"/>
                        <a:pt x="2" y="68"/>
                      </a:cubicBezTo>
                      <a:cubicBezTo>
                        <a:pt x="2" y="68"/>
                        <a:pt x="3" y="69"/>
                        <a:pt x="4" y="69"/>
                      </a:cubicBezTo>
                      <a:cubicBezTo>
                        <a:pt x="5" y="70"/>
                        <a:pt x="7" y="71"/>
                        <a:pt x="7" y="73"/>
                      </a:cubicBezTo>
                      <a:cubicBezTo>
                        <a:pt x="7" y="76"/>
                        <a:pt x="3" y="82"/>
                        <a:pt x="0" y="84"/>
                      </a:cubicBezTo>
                      <a:cubicBezTo>
                        <a:pt x="0" y="84"/>
                        <a:pt x="0" y="84"/>
                        <a:pt x="0" y="84"/>
                      </a:cubicBezTo>
                      <a:cubicBezTo>
                        <a:pt x="0" y="84"/>
                        <a:pt x="0" y="85"/>
                        <a:pt x="0" y="85"/>
                      </a:cubicBezTo>
                      <a:cubicBezTo>
                        <a:pt x="0" y="85"/>
                        <a:pt x="0" y="85"/>
                        <a:pt x="0" y="85"/>
                      </a:cubicBezTo>
                      <a:cubicBezTo>
                        <a:pt x="0" y="85"/>
                        <a:pt x="0" y="85"/>
                        <a:pt x="0" y="86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86"/>
                        <a:pt x="0" y="87"/>
                        <a:pt x="0" y="87"/>
                      </a:cubicBezTo>
                      <a:cubicBezTo>
                        <a:pt x="1" y="88"/>
                        <a:pt x="2" y="89"/>
                        <a:pt x="4" y="91"/>
                      </a:cubicBezTo>
                      <a:cubicBezTo>
                        <a:pt x="7" y="93"/>
                        <a:pt x="6" y="96"/>
                        <a:pt x="6" y="98"/>
                      </a:cubicBezTo>
                      <a:cubicBezTo>
                        <a:pt x="6" y="100"/>
                        <a:pt x="6" y="102"/>
                        <a:pt x="7" y="103"/>
                      </a:cubicBezTo>
                      <a:cubicBezTo>
                        <a:pt x="8" y="104"/>
                        <a:pt x="9" y="105"/>
                        <a:pt x="10" y="106"/>
                      </a:cubicBezTo>
                      <a:cubicBezTo>
                        <a:pt x="11" y="107"/>
                        <a:pt x="12" y="108"/>
                        <a:pt x="12" y="109"/>
                      </a:cubicBezTo>
                      <a:cubicBezTo>
                        <a:pt x="13" y="111"/>
                        <a:pt x="11" y="112"/>
                        <a:pt x="11" y="112"/>
                      </a:cubicBezTo>
                      <a:cubicBezTo>
                        <a:pt x="11" y="112"/>
                        <a:pt x="11" y="113"/>
                        <a:pt x="11" y="114"/>
                      </a:cubicBezTo>
                      <a:cubicBezTo>
                        <a:pt x="11" y="116"/>
                        <a:pt x="11" y="119"/>
                        <a:pt x="9" y="120"/>
                      </a:cubicBezTo>
                      <a:cubicBezTo>
                        <a:pt x="8" y="120"/>
                        <a:pt x="8" y="121"/>
                        <a:pt x="9" y="121"/>
                      </a:cubicBezTo>
                      <a:cubicBezTo>
                        <a:pt x="9" y="123"/>
                        <a:pt x="11" y="125"/>
                        <a:pt x="12" y="126"/>
                      </a:cubicBezTo>
                      <a:cubicBezTo>
                        <a:pt x="15" y="127"/>
                        <a:pt x="15" y="130"/>
                        <a:pt x="15" y="132"/>
                      </a:cubicBezTo>
                      <a:cubicBezTo>
                        <a:pt x="16" y="134"/>
                        <a:pt x="16" y="136"/>
                        <a:pt x="17" y="137"/>
                      </a:cubicBezTo>
                      <a:cubicBezTo>
                        <a:pt x="19" y="139"/>
                        <a:pt x="19" y="143"/>
                        <a:pt x="20" y="147"/>
                      </a:cubicBezTo>
                      <a:cubicBezTo>
                        <a:pt x="20" y="147"/>
                        <a:pt x="20" y="147"/>
                        <a:pt x="20" y="148"/>
                      </a:cubicBezTo>
                      <a:cubicBezTo>
                        <a:pt x="20" y="148"/>
                        <a:pt x="20" y="148"/>
                        <a:pt x="20" y="148"/>
                      </a:cubicBezTo>
                      <a:cubicBezTo>
                        <a:pt x="20" y="148"/>
                        <a:pt x="20" y="149"/>
                        <a:pt x="20" y="149"/>
                      </a:cubicBezTo>
                      <a:cubicBezTo>
                        <a:pt x="21" y="149"/>
                        <a:pt x="22" y="148"/>
                        <a:pt x="24" y="147"/>
                      </a:cubicBezTo>
                      <a:cubicBezTo>
                        <a:pt x="24" y="147"/>
                        <a:pt x="24" y="147"/>
                        <a:pt x="24" y="147"/>
                      </a:cubicBezTo>
                      <a:cubicBezTo>
                        <a:pt x="25" y="146"/>
                        <a:pt x="25" y="146"/>
                        <a:pt x="26" y="145"/>
                      </a:cubicBezTo>
                      <a:cubicBezTo>
                        <a:pt x="26" y="145"/>
                        <a:pt x="26" y="145"/>
                        <a:pt x="26" y="145"/>
                      </a:cubicBezTo>
                      <a:cubicBezTo>
                        <a:pt x="27" y="145"/>
                        <a:pt x="28" y="144"/>
                        <a:pt x="28" y="144"/>
                      </a:cubicBezTo>
                      <a:cubicBezTo>
                        <a:pt x="28" y="144"/>
                        <a:pt x="28" y="144"/>
                        <a:pt x="28" y="144"/>
                      </a:cubicBezTo>
                      <a:cubicBezTo>
                        <a:pt x="30" y="142"/>
                        <a:pt x="31" y="141"/>
                        <a:pt x="32" y="140"/>
                      </a:cubicBezTo>
                      <a:cubicBezTo>
                        <a:pt x="34" y="138"/>
                        <a:pt x="35" y="137"/>
                        <a:pt x="36" y="137"/>
                      </a:cubicBezTo>
                      <a:cubicBezTo>
                        <a:pt x="37" y="137"/>
                        <a:pt x="37" y="137"/>
                        <a:pt x="38" y="137"/>
                      </a:cubicBezTo>
                      <a:cubicBezTo>
                        <a:pt x="39" y="137"/>
                        <a:pt x="40" y="137"/>
                        <a:pt x="41" y="138"/>
                      </a:cubicBezTo>
                      <a:cubicBezTo>
                        <a:pt x="42" y="139"/>
                        <a:pt x="42" y="139"/>
                        <a:pt x="44" y="139"/>
                      </a:cubicBezTo>
                      <a:cubicBezTo>
                        <a:pt x="46" y="139"/>
                        <a:pt x="46" y="139"/>
                        <a:pt x="46" y="139"/>
                      </a:cubicBezTo>
                      <a:cubicBezTo>
                        <a:pt x="50" y="140"/>
                        <a:pt x="55" y="141"/>
                        <a:pt x="58" y="145"/>
                      </a:cubicBezTo>
                      <a:cubicBezTo>
                        <a:pt x="59" y="144"/>
                        <a:pt x="59" y="143"/>
                        <a:pt x="60" y="142"/>
                      </a:cubicBezTo>
                      <a:cubicBezTo>
                        <a:pt x="60" y="141"/>
                        <a:pt x="61" y="139"/>
                        <a:pt x="62" y="139"/>
                      </a:cubicBezTo>
                      <a:cubicBezTo>
                        <a:pt x="62" y="138"/>
                        <a:pt x="64" y="137"/>
                        <a:pt x="66" y="137"/>
                      </a:cubicBezTo>
                      <a:cubicBezTo>
                        <a:pt x="68" y="137"/>
                        <a:pt x="69" y="137"/>
                        <a:pt x="71" y="13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1" name="Freeform 1970">
                  <a:extLst>
                    <a:ext uri="{FF2B5EF4-FFF2-40B4-BE49-F238E27FC236}">
                      <a16:creationId xmlns:a16="http://schemas.microsoft.com/office/drawing/2014/main" id="{22D1E989-DD6F-4733-BD64-FA525EC5B0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2" y="2065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2" name="Freeform 1971">
                  <a:extLst>
                    <a:ext uri="{FF2B5EF4-FFF2-40B4-BE49-F238E27FC236}">
                      <a16:creationId xmlns:a16="http://schemas.microsoft.com/office/drawing/2014/main" id="{A53AC2B9-3DE7-4680-BDD8-20AF9257F3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8" y="2005"/>
                  <a:ext cx="2" cy="1"/>
                </a:xfrm>
                <a:custGeom>
                  <a:avLst/>
                  <a:gdLst>
                    <a:gd name="T0" fmla="*/ 0 w 2"/>
                    <a:gd name="T1" fmla="*/ 0 h 1"/>
                    <a:gd name="T2" fmla="*/ 2 w 2"/>
                    <a:gd name="T3" fmla="*/ 1 h 1"/>
                    <a:gd name="T4" fmla="*/ 0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0" y="0"/>
                      </a:moveTo>
                      <a:cubicBezTo>
                        <a:pt x="1" y="0"/>
                        <a:pt x="1" y="1"/>
                        <a:pt x="2" y="1"/>
                      </a:cubicBezTo>
                      <a:cubicBezTo>
                        <a:pt x="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3" name="Freeform 1972">
                  <a:extLst>
                    <a:ext uri="{FF2B5EF4-FFF2-40B4-BE49-F238E27FC236}">
                      <a16:creationId xmlns:a16="http://schemas.microsoft.com/office/drawing/2014/main" id="{7D00788F-9D11-43C1-AECD-BD1E57905C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0" y="2006"/>
                  <a:ext cx="6" cy="0"/>
                </a:xfrm>
                <a:custGeom>
                  <a:avLst/>
                  <a:gdLst>
                    <a:gd name="T0" fmla="*/ 6 w 6"/>
                    <a:gd name="T1" fmla="*/ 0 w 6"/>
                    <a:gd name="T2" fmla="*/ 4 w 6"/>
                    <a:gd name="T3" fmla="*/ 6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6">
                      <a:moveTo>
                        <a:pt x="6" y="0"/>
                      </a:moveTo>
                      <a:cubicBezTo>
                        <a:pt x="3" y="0"/>
                        <a:pt x="2" y="0"/>
                        <a:pt x="0" y="0"/>
                      </a:cubicBezTo>
                      <a:cubicBezTo>
                        <a:pt x="2" y="0"/>
                        <a:pt x="3" y="0"/>
                        <a:pt x="4" y="0"/>
                      </a:cubicBezTo>
                      <a:cubicBezTo>
                        <a:pt x="4" y="0"/>
                        <a:pt x="5" y="0"/>
                        <a:pt x="6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4" name="Freeform 1973">
                  <a:extLst>
                    <a:ext uri="{FF2B5EF4-FFF2-40B4-BE49-F238E27FC236}">
                      <a16:creationId xmlns:a16="http://schemas.microsoft.com/office/drawing/2014/main" id="{F6275D05-1EDA-43B4-BAC5-F2916CFFC7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0" y="1978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5" name="Freeform 1974">
                  <a:extLst>
                    <a:ext uri="{FF2B5EF4-FFF2-40B4-BE49-F238E27FC236}">
                      <a16:creationId xmlns:a16="http://schemas.microsoft.com/office/drawing/2014/main" id="{6434AF1B-4538-4549-9D91-BB1478692B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3" y="1978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6" name="Freeform 1975">
                  <a:extLst>
                    <a:ext uri="{FF2B5EF4-FFF2-40B4-BE49-F238E27FC236}">
                      <a16:creationId xmlns:a16="http://schemas.microsoft.com/office/drawing/2014/main" id="{6BBF066E-1D36-4D89-B7D0-65D5C6053C8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3" y="1987"/>
                  <a:ext cx="15" cy="9"/>
                </a:xfrm>
                <a:custGeom>
                  <a:avLst/>
                  <a:gdLst>
                    <a:gd name="T0" fmla="*/ 15 w 15"/>
                    <a:gd name="T1" fmla="*/ 8 h 9"/>
                    <a:gd name="T2" fmla="*/ 0 w 15"/>
                    <a:gd name="T3" fmla="*/ 0 h 9"/>
                    <a:gd name="T4" fmla="*/ 15 w 15"/>
                    <a:gd name="T5" fmla="*/ 8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5" h="9">
                      <a:moveTo>
                        <a:pt x="15" y="8"/>
                      </a:moveTo>
                      <a:cubicBezTo>
                        <a:pt x="9" y="9"/>
                        <a:pt x="6" y="6"/>
                        <a:pt x="0" y="0"/>
                      </a:cubicBezTo>
                      <a:cubicBezTo>
                        <a:pt x="6" y="6"/>
                        <a:pt x="9" y="9"/>
                        <a:pt x="15" y="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7" name="Freeform 1976">
                  <a:extLst>
                    <a:ext uri="{FF2B5EF4-FFF2-40B4-BE49-F238E27FC236}">
                      <a16:creationId xmlns:a16="http://schemas.microsoft.com/office/drawing/2014/main" id="{E3F68611-7157-4BD2-ABCC-B687C45322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3" y="1997"/>
                  <a:ext cx="1" cy="0"/>
                </a:xfrm>
                <a:custGeom>
                  <a:avLst/>
                  <a:gdLst>
                    <a:gd name="T0" fmla="*/ 2 w 2"/>
                    <a:gd name="T1" fmla="*/ 0 w 2"/>
                    <a:gd name="T2" fmla="*/ 2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2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8" name="Freeform 1977">
                  <a:extLst>
                    <a:ext uri="{FF2B5EF4-FFF2-40B4-BE49-F238E27FC236}">
                      <a16:creationId xmlns:a16="http://schemas.microsoft.com/office/drawing/2014/main" id="{5829CBC7-703A-44CD-B83E-9B35CE9BF9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" y="2067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299" name="Freeform 1978">
                  <a:extLst>
                    <a:ext uri="{FF2B5EF4-FFF2-40B4-BE49-F238E27FC236}">
                      <a16:creationId xmlns:a16="http://schemas.microsoft.com/office/drawing/2014/main" id="{E0309F6A-38A3-47A1-BDA4-2FBF35AF38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8" y="2004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0" name="Freeform 1979">
                  <a:extLst>
                    <a:ext uri="{FF2B5EF4-FFF2-40B4-BE49-F238E27FC236}">
                      <a16:creationId xmlns:a16="http://schemas.microsoft.com/office/drawing/2014/main" id="{EFC1C73D-A81B-4E8D-8EC6-CC2EAB3A53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79" y="2068"/>
                  <a:ext cx="2" cy="3"/>
                </a:xfrm>
                <a:custGeom>
                  <a:avLst/>
                  <a:gdLst>
                    <a:gd name="T0" fmla="*/ 0 w 2"/>
                    <a:gd name="T1" fmla="*/ 3 h 3"/>
                    <a:gd name="T2" fmla="*/ 0 w 2"/>
                    <a:gd name="T3" fmla="*/ 3 h 3"/>
                    <a:gd name="T4" fmla="*/ 0 w 2"/>
                    <a:gd name="T5" fmla="*/ 3 h 3"/>
                    <a:gd name="T6" fmla="*/ 1 w 2"/>
                    <a:gd name="T7" fmla="*/ 2 h 3"/>
                    <a:gd name="T8" fmla="*/ 2 w 2"/>
                    <a:gd name="T9" fmla="*/ 0 h 3"/>
                    <a:gd name="T10" fmla="*/ 0 w 2"/>
                    <a:gd name="T11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" h="3">
                      <a:moveTo>
                        <a:pt x="0" y="3"/>
                      </a:move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1"/>
                        <a:pt x="2" y="1"/>
                        <a:pt x="2" y="0"/>
                      </a:cubicBezTo>
                      <a:cubicBezTo>
                        <a:pt x="2" y="1"/>
                        <a:pt x="1" y="2"/>
                        <a:pt x="0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1" name="Freeform 1980">
                  <a:extLst>
                    <a:ext uri="{FF2B5EF4-FFF2-40B4-BE49-F238E27FC236}">
                      <a16:creationId xmlns:a16="http://schemas.microsoft.com/office/drawing/2014/main" id="{ADBCCC8F-1D7D-4601-A733-AED3F6D687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2" y="197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2" name="Freeform 1981">
                  <a:extLst>
                    <a:ext uri="{FF2B5EF4-FFF2-40B4-BE49-F238E27FC236}">
                      <a16:creationId xmlns:a16="http://schemas.microsoft.com/office/drawing/2014/main" id="{ACDCD26E-F55E-4C3A-8A5F-BE84661A79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8" y="197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3" name="Freeform 1982">
                  <a:extLst>
                    <a:ext uri="{FF2B5EF4-FFF2-40B4-BE49-F238E27FC236}">
                      <a16:creationId xmlns:a16="http://schemas.microsoft.com/office/drawing/2014/main" id="{DC0C0457-D7FA-48D4-89B6-D837C4B7CAD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5" y="199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4" name="Freeform 1983">
                  <a:extLst>
                    <a:ext uri="{FF2B5EF4-FFF2-40B4-BE49-F238E27FC236}">
                      <a16:creationId xmlns:a16="http://schemas.microsoft.com/office/drawing/2014/main" id="{93DFFA02-C38B-42B9-A686-0A15FA1798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8" y="1995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5" name="Freeform 1984">
                  <a:extLst>
                    <a:ext uri="{FF2B5EF4-FFF2-40B4-BE49-F238E27FC236}">
                      <a16:creationId xmlns:a16="http://schemas.microsoft.com/office/drawing/2014/main" id="{BCC5B5C7-0DD9-4EC1-92F1-AC3A279402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7" y="2003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6" name="Freeform 1985">
                  <a:extLst>
                    <a:ext uri="{FF2B5EF4-FFF2-40B4-BE49-F238E27FC236}">
                      <a16:creationId xmlns:a16="http://schemas.microsoft.com/office/drawing/2014/main" id="{256DBFC8-5019-4E38-9E10-88DB44DD30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9" y="1976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7" name="Freeform 1986">
                  <a:extLst>
                    <a:ext uri="{FF2B5EF4-FFF2-40B4-BE49-F238E27FC236}">
                      <a16:creationId xmlns:a16="http://schemas.microsoft.com/office/drawing/2014/main" id="{BBB0B3D6-F864-445C-A125-4FB0CF94E2E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7" y="197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8" name="Freeform 1987">
                  <a:extLst>
                    <a:ext uri="{FF2B5EF4-FFF2-40B4-BE49-F238E27FC236}">
                      <a16:creationId xmlns:a16="http://schemas.microsoft.com/office/drawing/2014/main" id="{A01730B6-F3AC-43DC-97B8-A28CBDF811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65" y="197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09" name="Freeform 1988">
                  <a:extLst>
                    <a:ext uri="{FF2B5EF4-FFF2-40B4-BE49-F238E27FC236}">
                      <a16:creationId xmlns:a16="http://schemas.microsoft.com/office/drawing/2014/main" id="{BBA81F88-CC9C-470D-8720-50FC6D1398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1" y="2103"/>
                  <a:ext cx="2" cy="1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2" y="0"/>
                        <a:pt x="1" y="1"/>
                        <a:pt x="0" y="1"/>
                      </a:cubicBezTo>
                      <a:cubicBezTo>
                        <a:pt x="1" y="1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0" name="Freeform 1989">
                  <a:extLst>
                    <a:ext uri="{FF2B5EF4-FFF2-40B4-BE49-F238E27FC236}">
                      <a16:creationId xmlns:a16="http://schemas.microsoft.com/office/drawing/2014/main" id="{E8C133E5-ABE5-40F2-9B98-426A301703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6" y="2096"/>
                  <a:ext cx="8" cy="2"/>
                </a:xfrm>
                <a:custGeom>
                  <a:avLst/>
                  <a:gdLst>
                    <a:gd name="T0" fmla="*/ 4 w 9"/>
                    <a:gd name="T1" fmla="*/ 0 h 2"/>
                    <a:gd name="T2" fmla="*/ 0 w 9"/>
                    <a:gd name="T3" fmla="*/ 2 h 2"/>
                    <a:gd name="T4" fmla="*/ 4 w 9"/>
                    <a:gd name="T5" fmla="*/ 0 h 2"/>
                    <a:gd name="T6" fmla="*/ 9 w 9"/>
                    <a:gd name="T7" fmla="*/ 0 h 2"/>
                    <a:gd name="T8" fmla="*/ 9 w 9"/>
                    <a:gd name="T9" fmla="*/ 0 h 2"/>
                    <a:gd name="T10" fmla="*/ 4 w 9"/>
                    <a:gd name="T11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" h="2">
                      <a:moveTo>
                        <a:pt x="4" y="0"/>
                      </a:moveTo>
                      <a:cubicBezTo>
                        <a:pt x="2" y="0"/>
                        <a:pt x="0" y="1"/>
                        <a:pt x="0" y="2"/>
                      </a:cubicBezTo>
                      <a:cubicBezTo>
                        <a:pt x="0" y="1"/>
                        <a:pt x="2" y="0"/>
                        <a:pt x="4" y="0"/>
                      </a:cubicBezTo>
                      <a:cubicBezTo>
                        <a:pt x="6" y="0"/>
                        <a:pt x="7" y="0"/>
                        <a:pt x="9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7" y="0"/>
                        <a:pt x="6" y="0"/>
                        <a:pt x="4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1" name="Freeform 1990">
                  <a:extLst>
                    <a:ext uri="{FF2B5EF4-FFF2-40B4-BE49-F238E27FC236}">
                      <a16:creationId xmlns:a16="http://schemas.microsoft.com/office/drawing/2014/main" id="{E50E4856-1059-4ACA-A82A-9960FE1210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9" y="2104"/>
                  <a:ext cx="2" cy="2"/>
                </a:xfrm>
                <a:custGeom>
                  <a:avLst/>
                  <a:gdLst>
                    <a:gd name="T0" fmla="*/ 0 w 2"/>
                    <a:gd name="T1" fmla="*/ 2 h 2"/>
                    <a:gd name="T2" fmla="*/ 0 w 2"/>
                    <a:gd name="T3" fmla="*/ 2 h 2"/>
                    <a:gd name="T4" fmla="*/ 0 w 2"/>
                    <a:gd name="T5" fmla="*/ 2 h 2"/>
                    <a:gd name="T6" fmla="*/ 2 w 2"/>
                    <a:gd name="T7" fmla="*/ 0 h 2"/>
                    <a:gd name="T8" fmla="*/ 0 w 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2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1" y="1"/>
                        <a:pt x="2" y="1"/>
                        <a:pt x="2" y="0"/>
                      </a:cubicBezTo>
                      <a:cubicBezTo>
                        <a:pt x="1" y="1"/>
                        <a:pt x="1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2" name="Freeform 1991">
                  <a:extLst>
                    <a:ext uri="{FF2B5EF4-FFF2-40B4-BE49-F238E27FC236}">
                      <a16:creationId xmlns:a16="http://schemas.microsoft.com/office/drawing/2014/main" id="{6598CAA8-374E-4E62-B5EF-3EC84E6AFBE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4" y="2096"/>
                  <a:ext cx="3" cy="1"/>
                </a:xfrm>
                <a:custGeom>
                  <a:avLst/>
                  <a:gdLst>
                    <a:gd name="T0" fmla="*/ 2 w 3"/>
                    <a:gd name="T1" fmla="*/ 1 h 1"/>
                    <a:gd name="T2" fmla="*/ 0 w 3"/>
                    <a:gd name="T3" fmla="*/ 0 h 1"/>
                    <a:gd name="T4" fmla="*/ 2 w 3"/>
                    <a:gd name="T5" fmla="*/ 1 h 1"/>
                    <a:gd name="T6" fmla="*/ 3 w 3"/>
                    <a:gd name="T7" fmla="*/ 1 h 1"/>
                    <a:gd name="T8" fmla="*/ 2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2" y="1"/>
                      </a:moveTo>
                      <a:cubicBezTo>
                        <a:pt x="1" y="1"/>
                        <a:pt x="0" y="1"/>
                        <a:pt x="0" y="0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3" y="1"/>
                      </a:cubicBezTo>
                      <a:lnTo>
                        <a:pt x="2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3" name="Freeform 1992">
                  <a:extLst>
                    <a:ext uri="{FF2B5EF4-FFF2-40B4-BE49-F238E27FC236}">
                      <a16:creationId xmlns:a16="http://schemas.microsoft.com/office/drawing/2014/main" id="{C9ED3FD7-AF68-45E0-83A9-94C97F9750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3" y="2096"/>
                  <a:ext cx="8" cy="7"/>
                </a:xfrm>
                <a:custGeom>
                  <a:avLst/>
                  <a:gdLst>
                    <a:gd name="T0" fmla="*/ 0 w 8"/>
                    <a:gd name="T1" fmla="*/ 7 h 7"/>
                    <a:gd name="T2" fmla="*/ 4 w 8"/>
                    <a:gd name="T3" fmla="*/ 3 h 7"/>
                    <a:gd name="T4" fmla="*/ 8 w 8"/>
                    <a:gd name="T5" fmla="*/ 0 h 7"/>
                    <a:gd name="T6" fmla="*/ 4 w 8"/>
                    <a:gd name="T7" fmla="*/ 3 h 7"/>
                    <a:gd name="T8" fmla="*/ 0 w 8"/>
                    <a:gd name="T9" fmla="*/ 7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7">
                      <a:moveTo>
                        <a:pt x="0" y="7"/>
                      </a:moveTo>
                      <a:cubicBezTo>
                        <a:pt x="2" y="6"/>
                        <a:pt x="3" y="4"/>
                        <a:pt x="4" y="3"/>
                      </a:cubicBezTo>
                      <a:cubicBezTo>
                        <a:pt x="6" y="1"/>
                        <a:pt x="7" y="0"/>
                        <a:pt x="8" y="0"/>
                      </a:cubicBezTo>
                      <a:cubicBezTo>
                        <a:pt x="7" y="0"/>
                        <a:pt x="6" y="1"/>
                        <a:pt x="4" y="3"/>
                      </a:cubicBezTo>
                      <a:cubicBezTo>
                        <a:pt x="3" y="4"/>
                        <a:pt x="2" y="5"/>
                        <a:pt x="0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4" name="Freeform 1993">
                  <a:extLst>
                    <a:ext uri="{FF2B5EF4-FFF2-40B4-BE49-F238E27FC236}">
                      <a16:creationId xmlns:a16="http://schemas.microsoft.com/office/drawing/2014/main" id="{8129865B-09F8-4C7F-B2F4-A0A4030333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6" y="210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5" name="Freeform 1994">
                  <a:extLst>
                    <a:ext uri="{FF2B5EF4-FFF2-40B4-BE49-F238E27FC236}">
                      <a16:creationId xmlns:a16="http://schemas.microsoft.com/office/drawing/2014/main" id="{BAB6AF51-8F15-42CF-B9D4-50D88C4166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6" y="2106"/>
                  <a:ext cx="3" cy="1"/>
                </a:xfrm>
                <a:custGeom>
                  <a:avLst/>
                  <a:gdLst>
                    <a:gd name="T0" fmla="*/ 0 w 4"/>
                    <a:gd name="T1" fmla="*/ 2 h 2"/>
                    <a:gd name="T2" fmla="*/ 0 w 4"/>
                    <a:gd name="T3" fmla="*/ 2 h 2"/>
                    <a:gd name="T4" fmla="*/ 3 w 4"/>
                    <a:gd name="T5" fmla="*/ 0 h 2"/>
                    <a:gd name="T6" fmla="*/ 4 w 4"/>
                    <a:gd name="T7" fmla="*/ 0 h 2"/>
                    <a:gd name="T8" fmla="*/ 0 w 4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2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1" y="2"/>
                        <a:pt x="2" y="1"/>
                        <a:pt x="3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1"/>
                        <a:pt x="1" y="2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6" name="Freeform 1995">
                  <a:extLst>
                    <a:ext uri="{FF2B5EF4-FFF2-40B4-BE49-F238E27FC236}">
                      <a16:creationId xmlns:a16="http://schemas.microsoft.com/office/drawing/2014/main" id="{779EDBAC-3F81-4397-A3F3-0CE32E996A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6" y="2047"/>
                  <a:ext cx="4" cy="5"/>
                </a:xfrm>
                <a:custGeom>
                  <a:avLst/>
                  <a:gdLst>
                    <a:gd name="T0" fmla="*/ 0 w 4"/>
                    <a:gd name="T1" fmla="*/ 1 h 5"/>
                    <a:gd name="T2" fmla="*/ 0 w 4"/>
                    <a:gd name="T3" fmla="*/ 0 h 5"/>
                    <a:gd name="T4" fmla="*/ 0 w 4"/>
                    <a:gd name="T5" fmla="*/ 0 h 5"/>
                    <a:gd name="T6" fmla="*/ 0 w 4"/>
                    <a:gd name="T7" fmla="*/ 1 h 5"/>
                    <a:gd name="T8" fmla="*/ 4 w 4"/>
                    <a:gd name="T9" fmla="*/ 5 h 5"/>
                    <a:gd name="T10" fmla="*/ 0 w 4"/>
                    <a:gd name="T11" fmla="*/ 1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5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1" y="2"/>
                        <a:pt x="2" y="3"/>
                        <a:pt x="4" y="5"/>
                      </a:cubicBezTo>
                      <a:cubicBezTo>
                        <a:pt x="2" y="3"/>
                        <a:pt x="1" y="2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7" name="Freeform 1996">
                  <a:extLst>
                    <a:ext uri="{FF2B5EF4-FFF2-40B4-BE49-F238E27FC236}">
                      <a16:creationId xmlns:a16="http://schemas.microsoft.com/office/drawing/2014/main" id="{0CFB65DA-9A22-486B-88BC-F805E80EB1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5" y="2107"/>
                  <a:ext cx="0" cy="2"/>
                </a:xfrm>
                <a:custGeom>
                  <a:avLst/>
                  <a:gdLst>
                    <a:gd name="T0" fmla="*/ 0 h 2"/>
                    <a:gd name="T1" fmla="*/ 0 h 2"/>
                    <a:gd name="T2" fmla="*/ 2 h 2"/>
                    <a:gd name="T3" fmla="*/ 2 h 2"/>
                    <a:gd name="T4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8" name="Freeform 1997">
                  <a:extLst>
                    <a:ext uri="{FF2B5EF4-FFF2-40B4-BE49-F238E27FC236}">
                      <a16:creationId xmlns:a16="http://schemas.microsoft.com/office/drawing/2014/main" id="{F763A48B-BEAA-43B7-A569-9B0F2CF7C4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79" y="2106"/>
                  <a:ext cx="0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  <a:gd name="T3" fmla="*/ 1 w 1"/>
                    <a:gd name="T4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19" name="Freeform 1998">
                  <a:extLst>
                    <a:ext uri="{FF2B5EF4-FFF2-40B4-BE49-F238E27FC236}">
                      <a16:creationId xmlns:a16="http://schemas.microsoft.com/office/drawing/2014/main" id="{4B441EF7-AB50-4BBE-9091-7CC4C13CC6C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2" y="208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0" name="Freeform 1999">
                  <a:extLst>
                    <a:ext uri="{FF2B5EF4-FFF2-40B4-BE49-F238E27FC236}">
                      <a16:creationId xmlns:a16="http://schemas.microsoft.com/office/drawing/2014/main" id="{9CAC9C06-0106-4806-AAE1-5298A37A5E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0" y="2096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1" name="Freeform 2000">
                  <a:extLst>
                    <a:ext uri="{FF2B5EF4-FFF2-40B4-BE49-F238E27FC236}">
                      <a16:creationId xmlns:a16="http://schemas.microsoft.com/office/drawing/2014/main" id="{2E26239D-B285-4205-AF5B-F5AFF045FF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0" y="2097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2" name="Freeform 2001">
                  <a:extLst>
                    <a:ext uri="{FF2B5EF4-FFF2-40B4-BE49-F238E27FC236}">
                      <a16:creationId xmlns:a16="http://schemas.microsoft.com/office/drawing/2014/main" id="{3712D468-4EA2-408D-A26C-643D648F7E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31" y="209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3" name="Freeform 2002">
                  <a:extLst>
                    <a:ext uri="{FF2B5EF4-FFF2-40B4-BE49-F238E27FC236}">
                      <a16:creationId xmlns:a16="http://schemas.microsoft.com/office/drawing/2014/main" id="{B10CECDC-683B-42F1-A46F-EE85F46638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4" y="209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4" name="Freeform 2003">
                  <a:extLst>
                    <a:ext uri="{FF2B5EF4-FFF2-40B4-BE49-F238E27FC236}">
                      <a16:creationId xmlns:a16="http://schemas.microsoft.com/office/drawing/2014/main" id="{1580EB75-27FA-4102-8AB9-C6C16AB10F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79" y="207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5" name="Freeform 2004">
                  <a:extLst>
                    <a:ext uri="{FF2B5EF4-FFF2-40B4-BE49-F238E27FC236}">
                      <a16:creationId xmlns:a16="http://schemas.microsoft.com/office/drawing/2014/main" id="{59587664-C78E-4CCD-ABA8-3980EAABC3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79" y="2071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6" name="Freeform 2005">
                  <a:extLst>
                    <a:ext uri="{FF2B5EF4-FFF2-40B4-BE49-F238E27FC236}">
                      <a16:creationId xmlns:a16="http://schemas.microsoft.com/office/drawing/2014/main" id="{231FD8AF-F4D3-43F1-8A6A-2713987D03D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4" y="2096"/>
                  <a:ext cx="2" cy="1"/>
                </a:xfrm>
                <a:custGeom>
                  <a:avLst/>
                  <a:gdLst>
                    <a:gd name="T0" fmla="*/ 2 w 2"/>
                    <a:gd name="T1" fmla="*/ 1 h 1"/>
                    <a:gd name="T2" fmla="*/ 0 w 2"/>
                    <a:gd name="T3" fmla="*/ 0 h 1"/>
                    <a:gd name="T4" fmla="*/ 0 w 2"/>
                    <a:gd name="T5" fmla="*/ 0 h 1"/>
                    <a:gd name="T6" fmla="*/ 0 w 2"/>
                    <a:gd name="T7" fmla="*/ 0 h 1"/>
                    <a:gd name="T8" fmla="*/ 2 w 2"/>
                    <a:gd name="T9" fmla="*/ 1 h 1"/>
                    <a:gd name="T10" fmla="*/ 2 w 2"/>
                    <a:gd name="T11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" h="1">
                      <a:moveTo>
                        <a:pt x="2" y="1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1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7" name="Freeform 2006">
                  <a:extLst>
                    <a:ext uri="{FF2B5EF4-FFF2-40B4-BE49-F238E27FC236}">
                      <a16:creationId xmlns:a16="http://schemas.microsoft.com/office/drawing/2014/main" id="{2696DA3C-3024-4F5D-9FA3-02314B8721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28" y="1859"/>
                  <a:ext cx="134" cy="197"/>
                </a:xfrm>
                <a:custGeom>
                  <a:avLst/>
                  <a:gdLst>
                    <a:gd name="T0" fmla="*/ 130 w 140"/>
                    <a:gd name="T1" fmla="*/ 196 h 206"/>
                    <a:gd name="T2" fmla="*/ 130 w 140"/>
                    <a:gd name="T3" fmla="*/ 193 h 206"/>
                    <a:gd name="T4" fmla="*/ 132 w 140"/>
                    <a:gd name="T5" fmla="*/ 192 h 206"/>
                    <a:gd name="T6" fmla="*/ 136 w 140"/>
                    <a:gd name="T7" fmla="*/ 184 h 206"/>
                    <a:gd name="T8" fmla="*/ 136 w 140"/>
                    <a:gd name="T9" fmla="*/ 171 h 206"/>
                    <a:gd name="T10" fmla="*/ 138 w 140"/>
                    <a:gd name="T11" fmla="*/ 158 h 206"/>
                    <a:gd name="T12" fmla="*/ 137 w 140"/>
                    <a:gd name="T13" fmla="*/ 142 h 206"/>
                    <a:gd name="T14" fmla="*/ 137 w 140"/>
                    <a:gd name="T15" fmla="*/ 132 h 206"/>
                    <a:gd name="T16" fmla="*/ 133 w 140"/>
                    <a:gd name="T17" fmla="*/ 124 h 206"/>
                    <a:gd name="T18" fmla="*/ 126 w 140"/>
                    <a:gd name="T19" fmla="*/ 124 h 206"/>
                    <a:gd name="T20" fmla="*/ 124 w 140"/>
                    <a:gd name="T21" fmla="*/ 124 h 206"/>
                    <a:gd name="T22" fmla="*/ 120 w 140"/>
                    <a:gd name="T23" fmla="*/ 124 h 206"/>
                    <a:gd name="T24" fmla="*/ 117 w 140"/>
                    <a:gd name="T25" fmla="*/ 110 h 206"/>
                    <a:gd name="T26" fmla="*/ 103 w 140"/>
                    <a:gd name="T27" fmla="*/ 113 h 206"/>
                    <a:gd name="T28" fmla="*/ 91 w 140"/>
                    <a:gd name="T29" fmla="*/ 104 h 206"/>
                    <a:gd name="T30" fmla="*/ 85 w 140"/>
                    <a:gd name="T31" fmla="*/ 91 h 206"/>
                    <a:gd name="T32" fmla="*/ 82 w 140"/>
                    <a:gd name="T33" fmla="*/ 81 h 206"/>
                    <a:gd name="T34" fmla="*/ 84 w 140"/>
                    <a:gd name="T35" fmla="*/ 72 h 206"/>
                    <a:gd name="T36" fmla="*/ 89 w 140"/>
                    <a:gd name="T37" fmla="*/ 68 h 206"/>
                    <a:gd name="T38" fmla="*/ 98 w 140"/>
                    <a:gd name="T39" fmla="*/ 51 h 206"/>
                    <a:gd name="T40" fmla="*/ 117 w 140"/>
                    <a:gd name="T41" fmla="*/ 43 h 206"/>
                    <a:gd name="T42" fmla="*/ 120 w 140"/>
                    <a:gd name="T43" fmla="*/ 42 h 206"/>
                    <a:gd name="T44" fmla="*/ 119 w 140"/>
                    <a:gd name="T45" fmla="*/ 41 h 206"/>
                    <a:gd name="T46" fmla="*/ 125 w 140"/>
                    <a:gd name="T47" fmla="*/ 29 h 206"/>
                    <a:gd name="T48" fmla="*/ 110 w 140"/>
                    <a:gd name="T49" fmla="*/ 25 h 206"/>
                    <a:gd name="T50" fmla="*/ 95 w 140"/>
                    <a:gd name="T51" fmla="*/ 27 h 206"/>
                    <a:gd name="T52" fmla="*/ 87 w 140"/>
                    <a:gd name="T53" fmla="*/ 20 h 206"/>
                    <a:gd name="T54" fmla="*/ 79 w 140"/>
                    <a:gd name="T55" fmla="*/ 10 h 206"/>
                    <a:gd name="T56" fmla="*/ 70 w 140"/>
                    <a:gd name="T57" fmla="*/ 0 h 206"/>
                    <a:gd name="T58" fmla="*/ 67 w 140"/>
                    <a:gd name="T59" fmla="*/ 1 h 206"/>
                    <a:gd name="T60" fmla="*/ 68 w 140"/>
                    <a:gd name="T61" fmla="*/ 2 h 206"/>
                    <a:gd name="T62" fmla="*/ 69 w 140"/>
                    <a:gd name="T63" fmla="*/ 5 h 206"/>
                    <a:gd name="T64" fmla="*/ 66 w 140"/>
                    <a:gd name="T65" fmla="*/ 10 h 206"/>
                    <a:gd name="T66" fmla="*/ 61 w 140"/>
                    <a:gd name="T67" fmla="*/ 20 h 206"/>
                    <a:gd name="T68" fmla="*/ 31 w 140"/>
                    <a:gd name="T69" fmla="*/ 44 h 206"/>
                    <a:gd name="T70" fmla="*/ 18 w 140"/>
                    <a:gd name="T71" fmla="*/ 50 h 206"/>
                    <a:gd name="T72" fmla="*/ 13 w 140"/>
                    <a:gd name="T73" fmla="*/ 50 h 206"/>
                    <a:gd name="T74" fmla="*/ 9 w 140"/>
                    <a:gd name="T75" fmla="*/ 40 h 206"/>
                    <a:gd name="T76" fmla="*/ 9 w 140"/>
                    <a:gd name="T77" fmla="*/ 39 h 206"/>
                    <a:gd name="T78" fmla="*/ 8 w 140"/>
                    <a:gd name="T79" fmla="*/ 38 h 206"/>
                    <a:gd name="T80" fmla="*/ 4 w 140"/>
                    <a:gd name="T81" fmla="*/ 56 h 206"/>
                    <a:gd name="T82" fmla="*/ 2 w 140"/>
                    <a:gd name="T83" fmla="*/ 64 h 206"/>
                    <a:gd name="T84" fmla="*/ 13 w 140"/>
                    <a:gd name="T85" fmla="*/ 72 h 206"/>
                    <a:gd name="T86" fmla="*/ 30 w 140"/>
                    <a:gd name="T87" fmla="*/ 98 h 206"/>
                    <a:gd name="T88" fmla="*/ 57 w 140"/>
                    <a:gd name="T89" fmla="*/ 155 h 206"/>
                    <a:gd name="T90" fmla="*/ 79 w 140"/>
                    <a:gd name="T91" fmla="*/ 175 h 206"/>
                    <a:gd name="T92" fmla="*/ 125 w 140"/>
                    <a:gd name="T93" fmla="*/ 205 h 206"/>
                    <a:gd name="T94" fmla="*/ 129 w 140"/>
                    <a:gd name="T95" fmla="*/ 200 h 2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40" h="206">
                      <a:moveTo>
                        <a:pt x="130" y="197"/>
                      </a:moveTo>
                      <a:cubicBezTo>
                        <a:pt x="130" y="197"/>
                        <a:pt x="130" y="196"/>
                        <a:pt x="130" y="196"/>
                      </a:cubicBezTo>
                      <a:cubicBezTo>
                        <a:pt x="130" y="196"/>
                        <a:pt x="130" y="196"/>
                        <a:pt x="130" y="196"/>
                      </a:cubicBezTo>
                      <a:cubicBezTo>
                        <a:pt x="130" y="195"/>
                        <a:pt x="130" y="195"/>
                        <a:pt x="130" y="194"/>
                      </a:cubicBezTo>
                      <a:cubicBezTo>
                        <a:pt x="130" y="194"/>
                        <a:pt x="130" y="194"/>
                        <a:pt x="130" y="194"/>
                      </a:cubicBezTo>
                      <a:cubicBezTo>
                        <a:pt x="130" y="194"/>
                        <a:pt x="130" y="193"/>
                        <a:pt x="130" y="193"/>
                      </a:cubicBezTo>
                      <a:cubicBezTo>
                        <a:pt x="130" y="193"/>
                        <a:pt x="131" y="193"/>
                        <a:pt x="131" y="193"/>
                      </a:cubicBezTo>
                      <a:cubicBezTo>
                        <a:pt x="131" y="192"/>
                        <a:pt x="131" y="192"/>
                        <a:pt x="132" y="192"/>
                      </a:cubicBezTo>
                      <a:cubicBezTo>
                        <a:pt x="132" y="192"/>
                        <a:pt x="132" y="192"/>
                        <a:pt x="132" y="192"/>
                      </a:cubicBezTo>
                      <a:cubicBezTo>
                        <a:pt x="133" y="191"/>
                        <a:pt x="135" y="189"/>
                        <a:pt x="136" y="187"/>
                      </a:cubicBezTo>
                      <a:cubicBezTo>
                        <a:pt x="136" y="186"/>
                        <a:pt x="137" y="185"/>
                        <a:pt x="137" y="184"/>
                      </a:cubicBezTo>
                      <a:cubicBezTo>
                        <a:pt x="137" y="184"/>
                        <a:pt x="136" y="184"/>
                        <a:pt x="136" y="184"/>
                      </a:cubicBezTo>
                      <a:cubicBezTo>
                        <a:pt x="134" y="183"/>
                        <a:pt x="132" y="182"/>
                        <a:pt x="132" y="179"/>
                      </a:cubicBezTo>
                      <a:cubicBezTo>
                        <a:pt x="132" y="177"/>
                        <a:pt x="133" y="175"/>
                        <a:pt x="134" y="174"/>
                      </a:cubicBezTo>
                      <a:cubicBezTo>
                        <a:pt x="135" y="173"/>
                        <a:pt x="135" y="171"/>
                        <a:pt x="136" y="171"/>
                      </a:cubicBezTo>
                      <a:cubicBezTo>
                        <a:pt x="134" y="169"/>
                        <a:pt x="135" y="166"/>
                        <a:pt x="136" y="163"/>
                      </a:cubicBezTo>
                      <a:cubicBezTo>
                        <a:pt x="137" y="162"/>
                        <a:pt x="138" y="161"/>
                        <a:pt x="138" y="160"/>
                      </a:cubicBezTo>
                      <a:cubicBezTo>
                        <a:pt x="138" y="158"/>
                        <a:pt x="138" y="158"/>
                        <a:pt x="138" y="158"/>
                      </a:cubicBezTo>
                      <a:cubicBezTo>
                        <a:pt x="137" y="152"/>
                        <a:pt x="136" y="149"/>
                        <a:pt x="136" y="146"/>
                      </a:cubicBezTo>
                      <a:cubicBezTo>
                        <a:pt x="136" y="145"/>
                        <a:pt x="136" y="144"/>
                        <a:pt x="137" y="144"/>
                      </a:cubicBezTo>
                      <a:cubicBezTo>
                        <a:pt x="137" y="143"/>
                        <a:pt x="137" y="143"/>
                        <a:pt x="137" y="142"/>
                      </a:cubicBezTo>
                      <a:cubicBezTo>
                        <a:pt x="138" y="142"/>
                        <a:pt x="138" y="142"/>
                        <a:pt x="139" y="141"/>
                      </a:cubicBezTo>
                      <a:cubicBezTo>
                        <a:pt x="140" y="140"/>
                        <a:pt x="140" y="140"/>
                        <a:pt x="140" y="139"/>
                      </a:cubicBezTo>
                      <a:cubicBezTo>
                        <a:pt x="139" y="137"/>
                        <a:pt x="138" y="135"/>
                        <a:pt x="137" y="132"/>
                      </a:cubicBezTo>
                      <a:cubicBezTo>
                        <a:pt x="136" y="131"/>
                        <a:pt x="135" y="130"/>
                        <a:pt x="135" y="129"/>
                      </a:cubicBezTo>
                      <a:cubicBezTo>
                        <a:pt x="135" y="128"/>
                        <a:pt x="135" y="128"/>
                        <a:pt x="134" y="128"/>
                      </a:cubicBezTo>
                      <a:cubicBezTo>
                        <a:pt x="134" y="127"/>
                        <a:pt x="133" y="125"/>
                        <a:pt x="133" y="124"/>
                      </a:cubicBezTo>
                      <a:cubicBezTo>
                        <a:pt x="133" y="124"/>
                        <a:pt x="133" y="124"/>
                        <a:pt x="133" y="124"/>
                      </a:cubicBezTo>
                      <a:cubicBezTo>
                        <a:pt x="131" y="124"/>
                        <a:pt x="129" y="124"/>
                        <a:pt x="127" y="124"/>
                      </a:cubicBezTo>
                      <a:cubicBezTo>
                        <a:pt x="127" y="124"/>
                        <a:pt x="126" y="124"/>
                        <a:pt x="126" y="124"/>
                      </a:cubicBezTo>
                      <a:cubicBezTo>
                        <a:pt x="126" y="124"/>
                        <a:pt x="126" y="124"/>
                        <a:pt x="125" y="124"/>
                      </a:cubicBezTo>
                      <a:cubicBezTo>
                        <a:pt x="125" y="124"/>
                        <a:pt x="124" y="124"/>
                        <a:pt x="124" y="124"/>
                      </a:cubicBezTo>
                      <a:cubicBezTo>
                        <a:pt x="124" y="124"/>
                        <a:pt x="124" y="124"/>
                        <a:pt x="124" y="124"/>
                      </a:cubicBezTo>
                      <a:cubicBezTo>
                        <a:pt x="124" y="125"/>
                        <a:pt x="123" y="125"/>
                        <a:pt x="123" y="125"/>
                      </a:cubicBezTo>
                      <a:cubicBezTo>
                        <a:pt x="123" y="125"/>
                        <a:pt x="123" y="125"/>
                        <a:pt x="123" y="125"/>
                      </a:cubicBezTo>
                      <a:cubicBezTo>
                        <a:pt x="122" y="125"/>
                        <a:pt x="121" y="124"/>
                        <a:pt x="120" y="124"/>
                      </a:cubicBezTo>
                      <a:cubicBezTo>
                        <a:pt x="118" y="122"/>
                        <a:pt x="118" y="117"/>
                        <a:pt x="118" y="110"/>
                      </a:cubicBezTo>
                      <a:cubicBezTo>
                        <a:pt x="118" y="109"/>
                        <a:pt x="118" y="109"/>
                        <a:pt x="118" y="108"/>
                      </a:cubicBezTo>
                      <a:cubicBezTo>
                        <a:pt x="118" y="108"/>
                        <a:pt x="118" y="109"/>
                        <a:pt x="117" y="110"/>
                      </a:cubicBezTo>
                      <a:cubicBezTo>
                        <a:pt x="116" y="113"/>
                        <a:pt x="112" y="113"/>
                        <a:pt x="111" y="113"/>
                      </a:cubicBezTo>
                      <a:cubicBezTo>
                        <a:pt x="109" y="113"/>
                        <a:pt x="108" y="113"/>
                        <a:pt x="107" y="113"/>
                      </a:cubicBezTo>
                      <a:cubicBezTo>
                        <a:pt x="106" y="113"/>
                        <a:pt x="105" y="113"/>
                        <a:pt x="103" y="113"/>
                      </a:cubicBezTo>
                      <a:cubicBezTo>
                        <a:pt x="99" y="113"/>
                        <a:pt x="98" y="109"/>
                        <a:pt x="98" y="107"/>
                      </a:cubicBezTo>
                      <a:cubicBezTo>
                        <a:pt x="98" y="107"/>
                        <a:pt x="97" y="107"/>
                        <a:pt x="97" y="106"/>
                      </a:cubicBezTo>
                      <a:cubicBezTo>
                        <a:pt x="95" y="106"/>
                        <a:pt x="92" y="106"/>
                        <a:pt x="91" y="104"/>
                      </a:cubicBezTo>
                      <a:cubicBezTo>
                        <a:pt x="90" y="103"/>
                        <a:pt x="90" y="102"/>
                        <a:pt x="90" y="100"/>
                      </a:cubicBezTo>
                      <a:cubicBezTo>
                        <a:pt x="90" y="98"/>
                        <a:pt x="89" y="96"/>
                        <a:pt x="87" y="94"/>
                      </a:cubicBezTo>
                      <a:cubicBezTo>
                        <a:pt x="87" y="93"/>
                        <a:pt x="86" y="92"/>
                        <a:pt x="85" y="91"/>
                      </a:cubicBezTo>
                      <a:cubicBezTo>
                        <a:pt x="85" y="90"/>
                        <a:pt x="85" y="90"/>
                        <a:pt x="85" y="90"/>
                      </a:cubicBezTo>
                      <a:cubicBezTo>
                        <a:pt x="83" y="88"/>
                        <a:pt x="81" y="85"/>
                        <a:pt x="81" y="82"/>
                      </a:cubicBezTo>
                      <a:cubicBezTo>
                        <a:pt x="81" y="81"/>
                        <a:pt x="82" y="81"/>
                        <a:pt x="82" y="81"/>
                      </a:cubicBezTo>
                      <a:cubicBezTo>
                        <a:pt x="82" y="80"/>
                        <a:pt x="82" y="80"/>
                        <a:pt x="83" y="79"/>
                      </a:cubicBezTo>
                      <a:cubicBezTo>
                        <a:pt x="83" y="79"/>
                        <a:pt x="83" y="79"/>
                        <a:pt x="83" y="78"/>
                      </a:cubicBezTo>
                      <a:cubicBezTo>
                        <a:pt x="82" y="76"/>
                        <a:pt x="82" y="74"/>
                        <a:pt x="84" y="72"/>
                      </a:cubicBezTo>
                      <a:cubicBezTo>
                        <a:pt x="86" y="71"/>
                        <a:pt x="87" y="70"/>
                        <a:pt x="88" y="69"/>
                      </a:cubicBezTo>
                      <a:cubicBezTo>
                        <a:pt x="88" y="69"/>
                        <a:pt x="89" y="69"/>
                        <a:pt x="89" y="69"/>
                      </a:cubicBezTo>
                      <a:cubicBezTo>
                        <a:pt x="89" y="69"/>
                        <a:pt x="89" y="68"/>
                        <a:pt x="89" y="68"/>
                      </a:cubicBezTo>
                      <a:cubicBezTo>
                        <a:pt x="88" y="65"/>
                        <a:pt x="89" y="62"/>
                        <a:pt x="91" y="61"/>
                      </a:cubicBezTo>
                      <a:cubicBezTo>
                        <a:pt x="92" y="59"/>
                        <a:pt x="92" y="58"/>
                        <a:pt x="92" y="56"/>
                      </a:cubicBezTo>
                      <a:cubicBezTo>
                        <a:pt x="93" y="53"/>
                        <a:pt x="96" y="52"/>
                        <a:pt x="98" y="51"/>
                      </a:cubicBezTo>
                      <a:cubicBezTo>
                        <a:pt x="100" y="50"/>
                        <a:pt x="102" y="50"/>
                        <a:pt x="103" y="48"/>
                      </a:cubicBezTo>
                      <a:cubicBezTo>
                        <a:pt x="106" y="46"/>
                        <a:pt x="109" y="46"/>
                        <a:pt x="111" y="45"/>
                      </a:cubicBezTo>
                      <a:cubicBezTo>
                        <a:pt x="113" y="45"/>
                        <a:pt x="115" y="45"/>
                        <a:pt x="117" y="43"/>
                      </a:cubicBezTo>
                      <a:cubicBezTo>
                        <a:pt x="117" y="43"/>
                        <a:pt x="118" y="43"/>
                        <a:pt x="118" y="42"/>
                      </a:cubicBezTo>
                      <a:cubicBezTo>
                        <a:pt x="118" y="42"/>
                        <a:pt x="119" y="42"/>
                        <a:pt x="119" y="42"/>
                      </a:cubicBezTo>
                      <a:cubicBezTo>
                        <a:pt x="119" y="42"/>
                        <a:pt x="119" y="42"/>
                        <a:pt x="120" y="42"/>
                      </a:cubicBezTo>
                      <a:cubicBezTo>
                        <a:pt x="120" y="42"/>
                        <a:pt x="120" y="42"/>
                        <a:pt x="120" y="42"/>
                      </a:cubicBezTo>
                      <a:cubicBezTo>
                        <a:pt x="120" y="41"/>
                        <a:pt x="120" y="41"/>
                        <a:pt x="120" y="41"/>
                      </a:cubicBezTo>
                      <a:cubicBezTo>
                        <a:pt x="120" y="41"/>
                        <a:pt x="119" y="41"/>
                        <a:pt x="119" y="41"/>
                      </a:cubicBezTo>
                      <a:cubicBezTo>
                        <a:pt x="119" y="41"/>
                        <a:pt x="119" y="40"/>
                        <a:pt x="119" y="40"/>
                      </a:cubicBezTo>
                      <a:cubicBezTo>
                        <a:pt x="117" y="37"/>
                        <a:pt x="120" y="34"/>
                        <a:pt x="122" y="31"/>
                      </a:cubicBezTo>
                      <a:cubicBezTo>
                        <a:pt x="123" y="30"/>
                        <a:pt x="124" y="29"/>
                        <a:pt x="125" y="29"/>
                      </a:cubicBezTo>
                      <a:cubicBezTo>
                        <a:pt x="124" y="29"/>
                        <a:pt x="124" y="27"/>
                        <a:pt x="117" y="25"/>
                      </a:cubicBezTo>
                      <a:cubicBezTo>
                        <a:pt x="117" y="25"/>
                        <a:pt x="116" y="25"/>
                        <a:pt x="115" y="25"/>
                      </a:cubicBezTo>
                      <a:cubicBezTo>
                        <a:pt x="113" y="26"/>
                        <a:pt x="111" y="26"/>
                        <a:pt x="110" y="25"/>
                      </a:cubicBezTo>
                      <a:cubicBezTo>
                        <a:pt x="109" y="24"/>
                        <a:pt x="106" y="25"/>
                        <a:pt x="105" y="26"/>
                      </a:cubicBezTo>
                      <a:cubicBezTo>
                        <a:pt x="103" y="27"/>
                        <a:pt x="98" y="27"/>
                        <a:pt x="98" y="27"/>
                      </a:cubicBezTo>
                      <a:cubicBezTo>
                        <a:pt x="97" y="27"/>
                        <a:pt x="96" y="27"/>
                        <a:pt x="95" y="27"/>
                      </a:cubicBezTo>
                      <a:cubicBezTo>
                        <a:pt x="93" y="27"/>
                        <a:pt x="91" y="26"/>
                        <a:pt x="90" y="25"/>
                      </a:cubicBezTo>
                      <a:cubicBezTo>
                        <a:pt x="89" y="24"/>
                        <a:pt x="89" y="23"/>
                        <a:pt x="89" y="22"/>
                      </a:cubicBezTo>
                      <a:cubicBezTo>
                        <a:pt x="89" y="21"/>
                        <a:pt x="89" y="21"/>
                        <a:pt x="87" y="20"/>
                      </a:cubicBezTo>
                      <a:cubicBezTo>
                        <a:pt x="86" y="19"/>
                        <a:pt x="84" y="17"/>
                        <a:pt x="85" y="15"/>
                      </a:cubicBezTo>
                      <a:cubicBezTo>
                        <a:pt x="85" y="15"/>
                        <a:pt x="85" y="14"/>
                        <a:pt x="84" y="13"/>
                      </a:cubicBezTo>
                      <a:cubicBezTo>
                        <a:pt x="83" y="11"/>
                        <a:pt x="81" y="10"/>
                        <a:pt x="79" y="10"/>
                      </a:cubicBezTo>
                      <a:cubicBezTo>
                        <a:pt x="76" y="10"/>
                        <a:pt x="75" y="7"/>
                        <a:pt x="74" y="4"/>
                      </a:cubicBezTo>
                      <a:cubicBezTo>
                        <a:pt x="73" y="3"/>
                        <a:pt x="73" y="1"/>
                        <a:pt x="72" y="1"/>
                      </a:cubicBezTo>
                      <a:cubicBezTo>
                        <a:pt x="72" y="1"/>
                        <a:pt x="71" y="0"/>
                        <a:pt x="70" y="0"/>
                      </a:cubicBezTo>
                      <a:cubicBezTo>
                        <a:pt x="70" y="0"/>
                        <a:pt x="69" y="0"/>
                        <a:pt x="69" y="0"/>
                      </a:cubicBezTo>
                      <a:cubicBezTo>
                        <a:pt x="69" y="0"/>
                        <a:pt x="69" y="0"/>
                        <a:pt x="68" y="0"/>
                      </a:cubicBezTo>
                      <a:cubicBezTo>
                        <a:pt x="68" y="0"/>
                        <a:pt x="68" y="0"/>
                        <a:pt x="67" y="1"/>
                      </a:cubicBezTo>
                      <a:cubicBezTo>
                        <a:pt x="67" y="1"/>
                        <a:pt x="67" y="1"/>
                        <a:pt x="67" y="1"/>
                      </a:cubicBezTo>
                      <a:cubicBezTo>
                        <a:pt x="67" y="1"/>
                        <a:pt x="68" y="1"/>
                        <a:pt x="68" y="1"/>
                      </a:cubicBezTo>
                      <a:cubicBezTo>
                        <a:pt x="68" y="2"/>
                        <a:pt x="68" y="2"/>
                        <a:pt x="68" y="2"/>
                      </a:cubicBezTo>
                      <a:cubicBezTo>
                        <a:pt x="68" y="2"/>
                        <a:pt x="69" y="3"/>
                        <a:pt x="69" y="3"/>
                      </a:cubicBezTo>
                      <a:cubicBezTo>
                        <a:pt x="69" y="4"/>
                        <a:pt x="69" y="4"/>
                        <a:pt x="69" y="4"/>
                      </a:cubicBezTo>
                      <a:cubicBezTo>
                        <a:pt x="69" y="4"/>
                        <a:pt x="69" y="5"/>
                        <a:pt x="69" y="5"/>
                      </a:cubicBezTo>
                      <a:cubicBezTo>
                        <a:pt x="69" y="5"/>
                        <a:pt x="69" y="5"/>
                        <a:pt x="69" y="5"/>
                      </a:cubicBezTo>
                      <a:cubicBezTo>
                        <a:pt x="69" y="7"/>
                        <a:pt x="68" y="8"/>
                        <a:pt x="67" y="9"/>
                      </a:cubicBezTo>
                      <a:cubicBezTo>
                        <a:pt x="67" y="9"/>
                        <a:pt x="66" y="9"/>
                        <a:pt x="66" y="10"/>
                      </a:cubicBezTo>
                      <a:cubicBezTo>
                        <a:pt x="66" y="10"/>
                        <a:pt x="66" y="10"/>
                        <a:pt x="66" y="10"/>
                      </a:cubicBezTo>
                      <a:cubicBezTo>
                        <a:pt x="66" y="10"/>
                        <a:pt x="66" y="11"/>
                        <a:pt x="66" y="11"/>
                      </a:cubicBezTo>
                      <a:cubicBezTo>
                        <a:pt x="66" y="12"/>
                        <a:pt x="65" y="15"/>
                        <a:pt x="61" y="20"/>
                      </a:cubicBezTo>
                      <a:cubicBezTo>
                        <a:pt x="55" y="28"/>
                        <a:pt x="46" y="30"/>
                        <a:pt x="40" y="32"/>
                      </a:cubicBezTo>
                      <a:cubicBezTo>
                        <a:pt x="39" y="32"/>
                        <a:pt x="39" y="32"/>
                        <a:pt x="38" y="33"/>
                      </a:cubicBezTo>
                      <a:cubicBezTo>
                        <a:pt x="35" y="34"/>
                        <a:pt x="33" y="39"/>
                        <a:pt x="31" y="44"/>
                      </a:cubicBezTo>
                      <a:cubicBezTo>
                        <a:pt x="31" y="46"/>
                        <a:pt x="30" y="48"/>
                        <a:pt x="29" y="49"/>
                      </a:cubicBezTo>
                      <a:cubicBezTo>
                        <a:pt x="28" y="52"/>
                        <a:pt x="27" y="55"/>
                        <a:pt x="24" y="55"/>
                      </a:cubicBezTo>
                      <a:cubicBezTo>
                        <a:pt x="21" y="55"/>
                        <a:pt x="19" y="53"/>
                        <a:pt x="18" y="50"/>
                      </a:cubicBezTo>
                      <a:cubicBezTo>
                        <a:pt x="17" y="50"/>
                        <a:pt x="17" y="50"/>
                        <a:pt x="17" y="50"/>
                      </a:cubicBezTo>
                      <a:cubicBezTo>
                        <a:pt x="16" y="50"/>
                        <a:pt x="16" y="50"/>
                        <a:pt x="15" y="50"/>
                      </a:cubicBezTo>
                      <a:cubicBezTo>
                        <a:pt x="15" y="50"/>
                        <a:pt x="14" y="50"/>
                        <a:pt x="13" y="50"/>
                      </a:cubicBezTo>
                      <a:cubicBezTo>
                        <a:pt x="12" y="50"/>
                        <a:pt x="11" y="49"/>
                        <a:pt x="9" y="48"/>
                      </a:cubicBezTo>
                      <a:cubicBezTo>
                        <a:pt x="6" y="45"/>
                        <a:pt x="6" y="44"/>
                        <a:pt x="8" y="41"/>
                      </a:cubicBezTo>
                      <a:cubicBezTo>
                        <a:pt x="8" y="41"/>
                        <a:pt x="9" y="40"/>
                        <a:pt x="9" y="40"/>
                      </a:cubicBezTo>
                      <a:cubicBezTo>
                        <a:pt x="9" y="40"/>
                        <a:pt x="9" y="40"/>
                        <a:pt x="9" y="40"/>
                      </a:cubicBezTo>
                      <a:cubicBezTo>
                        <a:pt x="9" y="40"/>
                        <a:pt x="9" y="40"/>
                        <a:pt x="9" y="40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9" y="39"/>
                        <a:pt x="9" y="39"/>
                      </a:cubicBezTo>
                      <a:cubicBezTo>
                        <a:pt x="9" y="39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8" y="38"/>
                        <a:pt x="8" y="38"/>
                        <a:pt x="8" y="38"/>
                      </a:cubicBezTo>
                      <a:cubicBezTo>
                        <a:pt x="5" y="39"/>
                        <a:pt x="3" y="43"/>
                        <a:pt x="1" y="46"/>
                      </a:cubicBezTo>
                      <a:cubicBezTo>
                        <a:pt x="0" y="48"/>
                        <a:pt x="2" y="53"/>
                        <a:pt x="4" y="56"/>
                      </a:cubicBezTo>
                      <a:cubicBezTo>
                        <a:pt x="4" y="58"/>
                        <a:pt x="5" y="59"/>
                        <a:pt x="5" y="60"/>
                      </a:cubicBezTo>
                      <a:cubicBezTo>
                        <a:pt x="5" y="61"/>
                        <a:pt x="6" y="62"/>
                        <a:pt x="5" y="63"/>
                      </a:cubicBezTo>
                      <a:cubicBezTo>
                        <a:pt x="4" y="64"/>
                        <a:pt x="3" y="64"/>
                        <a:pt x="2" y="64"/>
                      </a:cubicBezTo>
                      <a:cubicBezTo>
                        <a:pt x="2" y="64"/>
                        <a:pt x="2" y="64"/>
                        <a:pt x="2" y="64"/>
                      </a:cubicBezTo>
                      <a:cubicBezTo>
                        <a:pt x="3" y="65"/>
                        <a:pt x="7" y="68"/>
                        <a:pt x="9" y="69"/>
                      </a:cubicBezTo>
                      <a:cubicBezTo>
                        <a:pt x="10" y="70"/>
                        <a:pt x="12" y="71"/>
                        <a:pt x="13" y="72"/>
                      </a:cubicBezTo>
                      <a:cubicBezTo>
                        <a:pt x="16" y="74"/>
                        <a:pt x="18" y="77"/>
                        <a:pt x="20" y="81"/>
                      </a:cubicBezTo>
                      <a:cubicBezTo>
                        <a:pt x="22" y="83"/>
                        <a:pt x="23" y="86"/>
                        <a:pt x="25" y="88"/>
                      </a:cubicBezTo>
                      <a:cubicBezTo>
                        <a:pt x="28" y="91"/>
                        <a:pt x="29" y="93"/>
                        <a:pt x="30" y="98"/>
                      </a:cubicBezTo>
                      <a:cubicBezTo>
                        <a:pt x="31" y="100"/>
                        <a:pt x="32" y="102"/>
                        <a:pt x="33" y="105"/>
                      </a:cubicBezTo>
                      <a:cubicBezTo>
                        <a:pt x="37" y="115"/>
                        <a:pt x="45" y="131"/>
                        <a:pt x="50" y="138"/>
                      </a:cubicBezTo>
                      <a:cubicBezTo>
                        <a:pt x="55" y="144"/>
                        <a:pt x="60" y="151"/>
                        <a:pt x="57" y="155"/>
                      </a:cubicBezTo>
                      <a:cubicBezTo>
                        <a:pt x="57" y="156"/>
                        <a:pt x="58" y="160"/>
                        <a:pt x="61" y="163"/>
                      </a:cubicBezTo>
                      <a:cubicBezTo>
                        <a:pt x="62" y="163"/>
                        <a:pt x="64" y="164"/>
                        <a:pt x="65" y="166"/>
                      </a:cubicBezTo>
                      <a:cubicBezTo>
                        <a:pt x="68" y="168"/>
                        <a:pt x="71" y="171"/>
                        <a:pt x="79" y="175"/>
                      </a:cubicBezTo>
                      <a:cubicBezTo>
                        <a:pt x="109" y="190"/>
                        <a:pt x="111" y="194"/>
                        <a:pt x="112" y="196"/>
                      </a:cubicBezTo>
                      <a:cubicBezTo>
                        <a:pt x="114" y="199"/>
                        <a:pt x="121" y="203"/>
                        <a:pt x="124" y="205"/>
                      </a:cubicBezTo>
                      <a:cubicBezTo>
                        <a:pt x="125" y="205"/>
                        <a:pt x="125" y="205"/>
                        <a:pt x="125" y="205"/>
                      </a:cubicBezTo>
                      <a:cubicBezTo>
                        <a:pt x="125" y="205"/>
                        <a:pt x="125" y="206"/>
                        <a:pt x="125" y="206"/>
                      </a:cubicBezTo>
                      <a:cubicBezTo>
                        <a:pt x="126" y="206"/>
                        <a:pt x="126" y="206"/>
                        <a:pt x="126" y="205"/>
                      </a:cubicBezTo>
                      <a:cubicBezTo>
                        <a:pt x="127" y="205"/>
                        <a:pt x="128" y="202"/>
                        <a:pt x="129" y="200"/>
                      </a:cubicBezTo>
                      <a:cubicBezTo>
                        <a:pt x="129" y="199"/>
                        <a:pt x="129" y="198"/>
                        <a:pt x="130" y="197"/>
                      </a:cubicBezTo>
                      <a:cubicBezTo>
                        <a:pt x="130" y="197"/>
                        <a:pt x="130" y="197"/>
                        <a:pt x="130" y="19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8" name="Freeform 2007">
                  <a:extLst>
                    <a:ext uri="{FF2B5EF4-FFF2-40B4-BE49-F238E27FC236}">
                      <a16:creationId xmlns:a16="http://schemas.microsoft.com/office/drawing/2014/main" id="{0184F8B4-A3C2-4800-AF81-37666A6E67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0" y="1899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1" y="1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29" name="Freeform 2008">
                  <a:extLst>
                    <a:ext uri="{FF2B5EF4-FFF2-40B4-BE49-F238E27FC236}">
                      <a16:creationId xmlns:a16="http://schemas.microsoft.com/office/drawing/2014/main" id="{222D1D0E-623A-42C4-A2AF-CBEA357D9D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3" y="1977"/>
                  <a:ext cx="3" cy="1"/>
                </a:xfrm>
                <a:custGeom>
                  <a:avLst/>
                  <a:gdLst>
                    <a:gd name="T0" fmla="*/ 3 w 3"/>
                    <a:gd name="T1" fmla="*/ 1 h 1"/>
                    <a:gd name="T2" fmla="*/ 0 w 3"/>
                    <a:gd name="T3" fmla="*/ 0 h 1"/>
                    <a:gd name="T4" fmla="*/ 3 w 3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1">
                      <a:moveTo>
                        <a:pt x="3" y="1"/>
                      </a:moveTo>
                      <a:cubicBezTo>
                        <a:pt x="2" y="1"/>
                        <a:pt x="1" y="0"/>
                        <a:pt x="0" y="0"/>
                      </a:cubicBezTo>
                      <a:cubicBezTo>
                        <a:pt x="1" y="0"/>
                        <a:pt x="2" y="1"/>
                        <a:pt x="3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0" name="Freeform 2009">
                  <a:extLst>
                    <a:ext uri="{FF2B5EF4-FFF2-40B4-BE49-F238E27FC236}">
                      <a16:creationId xmlns:a16="http://schemas.microsoft.com/office/drawing/2014/main" id="{116A3F2D-A452-41BD-98ED-4D3041F4FE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6" y="1936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1" name="Freeform 2010">
                  <a:extLst>
                    <a:ext uri="{FF2B5EF4-FFF2-40B4-BE49-F238E27FC236}">
                      <a16:creationId xmlns:a16="http://schemas.microsoft.com/office/drawing/2014/main" id="{198062CC-33E2-469A-9DBF-04D64237A1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0" y="1977"/>
                  <a:ext cx="6" cy="0"/>
                </a:xfrm>
                <a:custGeom>
                  <a:avLst/>
                  <a:gdLst>
                    <a:gd name="T0" fmla="*/ 0 w 6"/>
                    <a:gd name="T1" fmla="*/ 6 w 6"/>
                    <a:gd name="T2" fmla="*/ 6 w 6"/>
                    <a:gd name="T3" fmla="*/ 0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6">
                      <a:moveTo>
                        <a:pt x="0" y="0"/>
                      </a:moveTo>
                      <a:cubicBezTo>
                        <a:pt x="2" y="0"/>
                        <a:pt x="4" y="0"/>
                        <a:pt x="6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4" y="0"/>
                        <a:pt x="2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2" name="Freeform 2011">
                  <a:extLst>
                    <a:ext uri="{FF2B5EF4-FFF2-40B4-BE49-F238E27FC236}">
                      <a16:creationId xmlns:a16="http://schemas.microsoft.com/office/drawing/2014/main" id="{BAED4146-4A2A-408F-8D6B-BF91A610B9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8" y="1977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3" name="Freeform 2012">
                  <a:extLst>
                    <a:ext uri="{FF2B5EF4-FFF2-40B4-BE49-F238E27FC236}">
                      <a16:creationId xmlns:a16="http://schemas.microsoft.com/office/drawing/2014/main" id="{87650203-D38E-4486-8438-7F5FC308FD6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2" y="1899"/>
                  <a:ext cx="1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4" name="Freeform 2013">
                  <a:extLst>
                    <a:ext uri="{FF2B5EF4-FFF2-40B4-BE49-F238E27FC236}">
                      <a16:creationId xmlns:a16="http://schemas.microsoft.com/office/drawing/2014/main" id="{E884DC55-2323-418C-BA67-D2A5448285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6" y="1977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1 w 1"/>
                    <a:gd name="T5" fmla="*/ 0 h 1"/>
                    <a:gd name="T6" fmla="*/ 1 w 1"/>
                    <a:gd name="T7" fmla="*/ 0 h 1"/>
                    <a:gd name="T8" fmla="*/ 0 w 1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1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5" name="Freeform 2014">
                  <a:extLst>
                    <a:ext uri="{FF2B5EF4-FFF2-40B4-BE49-F238E27FC236}">
                      <a16:creationId xmlns:a16="http://schemas.microsoft.com/office/drawing/2014/main" id="{C422D909-DE97-419C-8729-2633F0F408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3" y="1880"/>
                  <a:ext cx="6" cy="5"/>
                </a:xfrm>
                <a:custGeom>
                  <a:avLst/>
                  <a:gdLst>
                    <a:gd name="T0" fmla="*/ 0 w 6"/>
                    <a:gd name="T1" fmla="*/ 0 h 5"/>
                    <a:gd name="T2" fmla="*/ 1 w 6"/>
                    <a:gd name="T3" fmla="*/ 3 h 5"/>
                    <a:gd name="T4" fmla="*/ 6 w 6"/>
                    <a:gd name="T5" fmla="*/ 5 h 5"/>
                    <a:gd name="T6" fmla="*/ 1 w 6"/>
                    <a:gd name="T7" fmla="*/ 3 h 5"/>
                    <a:gd name="T8" fmla="*/ 0 w 6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5">
                      <a:moveTo>
                        <a:pt x="0" y="0"/>
                      </a:moveTo>
                      <a:cubicBezTo>
                        <a:pt x="0" y="1"/>
                        <a:pt x="0" y="2"/>
                        <a:pt x="1" y="3"/>
                      </a:cubicBezTo>
                      <a:cubicBezTo>
                        <a:pt x="2" y="4"/>
                        <a:pt x="4" y="5"/>
                        <a:pt x="6" y="5"/>
                      </a:cubicBezTo>
                      <a:cubicBezTo>
                        <a:pt x="4" y="5"/>
                        <a:pt x="2" y="4"/>
                        <a:pt x="1" y="3"/>
                      </a:cubicBezTo>
                      <a:cubicBezTo>
                        <a:pt x="0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6" name="Freeform 2015">
                  <a:extLst>
                    <a:ext uri="{FF2B5EF4-FFF2-40B4-BE49-F238E27FC236}">
                      <a16:creationId xmlns:a16="http://schemas.microsoft.com/office/drawing/2014/main" id="{EDC59717-1DF2-4B3D-93FC-ADA38ED7C2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42" y="1898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7" name="Freeform 2016">
                  <a:extLst>
                    <a:ext uri="{FF2B5EF4-FFF2-40B4-BE49-F238E27FC236}">
                      <a16:creationId xmlns:a16="http://schemas.microsoft.com/office/drawing/2014/main" id="{6009BCC3-A787-4AC8-9F71-2CD44EBFBA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2" y="186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8" name="Freeform 2017">
                  <a:extLst>
                    <a:ext uri="{FF2B5EF4-FFF2-40B4-BE49-F238E27FC236}">
                      <a16:creationId xmlns:a16="http://schemas.microsoft.com/office/drawing/2014/main" id="{D3E9D39A-62FB-4CE7-B229-657C816EE4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93" y="1859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39" name="Freeform 2018">
                  <a:extLst>
                    <a:ext uri="{FF2B5EF4-FFF2-40B4-BE49-F238E27FC236}">
                      <a16:creationId xmlns:a16="http://schemas.microsoft.com/office/drawing/2014/main" id="{D7875F0D-F101-4DC6-B7DC-8BF0CEC3FD4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3" y="2046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0" name="Freeform 2019">
                  <a:extLst>
                    <a:ext uri="{FF2B5EF4-FFF2-40B4-BE49-F238E27FC236}">
                      <a16:creationId xmlns:a16="http://schemas.microsoft.com/office/drawing/2014/main" id="{C4754773-ED77-4CD0-B655-A015533E08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3" y="2043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1" name="Freeform 2020">
                  <a:extLst>
                    <a:ext uri="{FF2B5EF4-FFF2-40B4-BE49-F238E27FC236}">
                      <a16:creationId xmlns:a16="http://schemas.microsoft.com/office/drawing/2014/main" id="{23C20196-63EA-4648-AD47-2A7B72876E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7" y="1982"/>
                  <a:ext cx="2" cy="3"/>
                </a:xfrm>
                <a:custGeom>
                  <a:avLst/>
                  <a:gdLst>
                    <a:gd name="T0" fmla="*/ 0 w 2"/>
                    <a:gd name="T1" fmla="*/ 0 h 3"/>
                    <a:gd name="T2" fmla="*/ 2 w 2"/>
                    <a:gd name="T3" fmla="*/ 3 h 3"/>
                    <a:gd name="T4" fmla="*/ 0 w 2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0" y="0"/>
                      </a:moveTo>
                      <a:cubicBezTo>
                        <a:pt x="0" y="1"/>
                        <a:pt x="1" y="2"/>
                        <a:pt x="2" y="3"/>
                      </a:cubicBezTo>
                      <a:cubicBezTo>
                        <a:pt x="1" y="2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2" name="Freeform 2021">
                  <a:extLst>
                    <a:ext uri="{FF2B5EF4-FFF2-40B4-BE49-F238E27FC236}">
                      <a16:creationId xmlns:a16="http://schemas.microsoft.com/office/drawing/2014/main" id="{33FBE760-9B53-443B-9AB0-B16B4EF78A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6" y="1977"/>
                  <a:ext cx="0" cy="4"/>
                </a:xfrm>
                <a:custGeom>
                  <a:avLst/>
                  <a:gdLst>
                    <a:gd name="T0" fmla="*/ 0 w 1"/>
                    <a:gd name="T1" fmla="*/ 0 h 4"/>
                    <a:gd name="T2" fmla="*/ 1 w 1"/>
                    <a:gd name="T3" fmla="*/ 4 h 4"/>
                    <a:gd name="T4" fmla="*/ 0 w 1"/>
                    <a:gd name="T5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4">
                      <a:moveTo>
                        <a:pt x="0" y="0"/>
                      </a:moveTo>
                      <a:cubicBezTo>
                        <a:pt x="0" y="1"/>
                        <a:pt x="1" y="3"/>
                        <a:pt x="1" y="4"/>
                      </a:cubicBezTo>
                      <a:cubicBezTo>
                        <a:pt x="1" y="3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3" name="Freeform 2022">
                  <a:extLst>
                    <a:ext uri="{FF2B5EF4-FFF2-40B4-BE49-F238E27FC236}">
                      <a16:creationId xmlns:a16="http://schemas.microsoft.com/office/drawing/2014/main" id="{A6B5DBE3-A14E-4BF7-86B5-205B495916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8" y="1997"/>
                  <a:ext cx="1" cy="1"/>
                </a:xfrm>
                <a:custGeom>
                  <a:avLst/>
                  <a:gdLst>
                    <a:gd name="T0" fmla="*/ 0 w 1"/>
                    <a:gd name="T1" fmla="*/ 2 h 2"/>
                    <a:gd name="T2" fmla="*/ 1 w 1"/>
                    <a:gd name="T3" fmla="*/ 0 h 2"/>
                    <a:gd name="T4" fmla="*/ 0 w 1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2"/>
                      </a:moveTo>
                      <a:cubicBezTo>
                        <a:pt x="0" y="1"/>
                        <a:pt x="0" y="0"/>
                        <a:pt x="1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4" name="Freeform 2023">
                  <a:extLst>
                    <a:ext uri="{FF2B5EF4-FFF2-40B4-BE49-F238E27FC236}">
                      <a16:creationId xmlns:a16="http://schemas.microsoft.com/office/drawing/2014/main" id="{48DB741A-3E09-4808-B20F-9E89AEB23E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3" y="2044"/>
                  <a:ext cx="0" cy="2"/>
                </a:xfrm>
                <a:custGeom>
                  <a:avLst/>
                  <a:gdLst>
                    <a:gd name="T0" fmla="*/ 0 h 2"/>
                    <a:gd name="T1" fmla="*/ 2 h 2"/>
                    <a:gd name="T2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cubicBezTo>
                        <a:pt x="0" y="1"/>
                        <a:pt x="0" y="1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5" name="Freeform 2024">
                  <a:extLst>
                    <a:ext uri="{FF2B5EF4-FFF2-40B4-BE49-F238E27FC236}">
                      <a16:creationId xmlns:a16="http://schemas.microsoft.com/office/drawing/2014/main" id="{0EB7E6E0-BDCF-4CEC-B18E-C0B8B067E3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4" y="2042"/>
                  <a:ext cx="1" cy="1"/>
                </a:xfrm>
                <a:custGeom>
                  <a:avLst/>
                  <a:gdLst>
                    <a:gd name="T0" fmla="*/ 0 w 1"/>
                    <a:gd name="T1" fmla="*/ 1 h 1"/>
                    <a:gd name="T2" fmla="*/ 1 w 1"/>
                    <a:gd name="T3" fmla="*/ 0 h 1"/>
                    <a:gd name="T4" fmla="*/ 0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0"/>
                        <a:pt x="0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6" name="Freeform 2025">
                  <a:extLst>
                    <a:ext uri="{FF2B5EF4-FFF2-40B4-BE49-F238E27FC236}">
                      <a16:creationId xmlns:a16="http://schemas.microsoft.com/office/drawing/2014/main" id="{F8AEFEA5-48AC-42D0-8E69-8AE72F95D6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6" y="1725"/>
                  <a:ext cx="143" cy="120"/>
                </a:xfrm>
                <a:custGeom>
                  <a:avLst/>
                  <a:gdLst>
                    <a:gd name="T0" fmla="*/ 71 w 149"/>
                    <a:gd name="T1" fmla="*/ 118 h 126"/>
                    <a:gd name="T2" fmla="*/ 77 w 149"/>
                    <a:gd name="T3" fmla="*/ 125 h 126"/>
                    <a:gd name="T4" fmla="*/ 85 w 149"/>
                    <a:gd name="T5" fmla="*/ 124 h 126"/>
                    <a:gd name="T6" fmla="*/ 94 w 149"/>
                    <a:gd name="T7" fmla="*/ 121 h 126"/>
                    <a:gd name="T8" fmla="*/ 108 w 149"/>
                    <a:gd name="T9" fmla="*/ 111 h 126"/>
                    <a:gd name="T10" fmla="*/ 109 w 149"/>
                    <a:gd name="T11" fmla="*/ 111 h 126"/>
                    <a:gd name="T12" fmla="*/ 103 w 149"/>
                    <a:gd name="T13" fmla="*/ 110 h 126"/>
                    <a:gd name="T14" fmla="*/ 103 w 149"/>
                    <a:gd name="T15" fmla="*/ 109 h 126"/>
                    <a:gd name="T16" fmla="*/ 99 w 149"/>
                    <a:gd name="T17" fmla="*/ 100 h 126"/>
                    <a:gd name="T18" fmla="*/ 100 w 149"/>
                    <a:gd name="T19" fmla="*/ 87 h 126"/>
                    <a:gd name="T20" fmla="*/ 116 w 149"/>
                    <a:gd name="T21" fmla="*/ 92 h 126"/>
                    <a:gd name="T22" fmla="*/ 117 w 149"/>
                    <a:gd name="T23" fmla="*/ 94 h 126"/>
                    <a:gd name="T24" fmla="*/ 135 w 149"/>
                    <a:gd name="T25" fmla="*/ 84 h 126"/>
                    <a:gd name="T26" fmla="*/ 141 w 149"/>
                    <a:gd name="T27" fmla="*/ 79 h 126"/>
                    <a:gd name="T28" fmla="*/ 138 w 149"/>
                    <a:gd name="T29" fmla="*/ 77 h 126"/>
                    <a:gd name="T30" fmla="*/ 137 w 149"/>
                    <a:gd name="T31" fmla="*/ 75 h 126"/>
                    <a:gd name="T32" fmla="*/ 136 w 149"/>
                    <a:gd name="T33" fmla="*/ 74 h 126"/>
                    <a:gd name="T34" fmla="*/ 135 w 149"/>
                    <a:gd name="T35" fmla="*/ 73 h 126"/>
                    <a:gd name="T36" fmla="*/ 134 w 149"/>
                    <a:gd name="T37" fmla="*/ 67 h 126"/>
                    <a:gd name="T38" fmla="*/ 142 w 149"/>
                    <a:gd name="T39" fmla="*/ 58 h 126"/>
                    <a:gd name="T40" fmla="*/ 141 w 149"/>
                    <a:gd name="T41" fmla="*/ 52 h 126"/>
                    <a:gd name="T42" fmla="*/ 148 w 149"/>
                    <a:gd name="T43" fmla="*/ 43 h 126"/>
                    <a:gd name="T44" fmla="*/ 149 w 149"/>
                    <a:gd name="T45" fmla="*/ 42 h 126"/>
                    <a:gd name="T46" fmla="*/ 133 w 149"/>
                    <a:gd name="T47" fmla="*/ 39 h 126"/>
                    <a:gd name="T48" fmla="*/ 125 w 149"/>
                    <a:gd name="T49" fmla="*/ 26 h 126"/>
                    <a:gd name="T50" fmla="*/ 120 w 149"/>
                    <a:gd name="T51" fmla="*/ 16 h 126"/>
                    <a:gd name="T52" fmla="*/ 90 w 149"/>
                    <a:gd name="T53" fmla="*/ 24 h 126"/>
                    <a:gd name="T54" fmla="*/ 63 w 149"/>
                    <a:gd name="T55" fmla="*/ 19 h 126"/>
                    <a:gd name="T56" fmla="*/ 53 w 149"/>
                    <a:gd name="T57" fmla="*/ 8 h 126"/>
                    <a:gd name="T58" fmla="*/ 38 w 149"/>
                    <a:gd name="T59" fmla="*/ 0 h 126"/>
                    <a:gd name="T60" fmla="*/ 36 w 149"/>
                    <a:gd name="T61" fmla="*/ 7 h 126"/>
                    <a:gd name="T62" fmla="*/ 23 w 149"/>
                    <a:gd name="T63" fmla="*/ 21 h 126"/>
                    <a:gd name="T64" fmla="*/ 10 w 149"/>
                    <a:gd name="T65" fmla="*/ 28 h 126"/>
                    <a:gd name="T66" fmla="*/ 13 w 149"/>
                    <a:gd name="T67" fmla="*/ 8 h 126"/>
                    <a:gd name="T68" fmla="*/ 9 w 149"/>
                    <a:gd name="T69" fmla="*/ 12 h 126"/>
                    <a:gd name="T70" fmla="*/ 1 w 149"/>
                    <a:gd name="T71" fmla="*/ 29 h 126"/>
                    <a:gd name="T72" fmla="*/ 7 w 149"/>
                    <a:gd name="T73" fmla="*/ 36 h 126"/>
                    <a:gd name="T74" fmla="*/ 12 w 149"/>
                    <a:gd name="T75" fmla="*/ 54 h 126"/>
                    <a:gd name="T76" fmla="*/ 29 w 149"/>
                    <a:gd name="T77" fmla="*/ 54 h 126"/>
                    <a:gd name="T78" fmla="*/ 51 w 149"/>
                    <a:gd name="T79" fmla="*/ 64 h 126"/>
                    <a:gd name="T80" fmla="*/ 66 w 149"/>
                    <a:gd name="T81" fmla="*/ 70 h 126"/>
                    <a:gd name="T82" fmla="*/ 67 w 149"/>
                    <a:gd name="T83" fmla="*/ 100 h 126"/>
                    <a:gd name="T84" fmla="*/ 69 w 149"/>
                    <a:gd name="T85" fmla="*/ 113 h 126"/>
                    <a:gd name="T86" fmla="*/ 69 w 149"/>
                    <a:gd name="T87" fmla="*/ 114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149" h="126">
                      <a:moveTo>
                        <a:pt x="69" y="114"/>
                      </a:moveTo>
                      <a:cubicBezTo>
                        <a:pt x="70" y="115"/>
                        <a:pt x="70" y="116"/>
                        <a:pt x="71" y="117"/>
                      </a:cubicBezTo>
                      <a:cubicBezTo>
                        <a:pt x="71" y="117"/>
                        <a:pt x="71" y="117"/>
                        <a:pt x="71" y="118"/>
                      </a:cubicBezTo>
                      <a:cubicBezTo>
                        <a:pt x="72" y="118"/>
                        <a:pt x="72" y="119"/>
                        <a:pt x="73" y="120"/>
                      </a:cubicBezTo>
                      <a:cubicBezTo>
                        <a:pt x="74" y="122"/>
                        <a:pt x="75" y="123"/>
                        <a:pt x="76" y="124"/>
                      </a:cubicBezTo>
                      <a:cubicBezTo>
                        <a:pt x="77" y="125"/>
                        <a:pt x="77" y="125"/>
                        <a:pt x="77" y="125"/>
                      </a:cubicBezTo>
                      <a:cubicBezTo>
                        <a:pt x="78" y="126"/>
                        <a:pt x="79" y="126"/>
                        <a:pt x="79" y="126"/>
                      </a:cubicBezTo>
                      <a:cubicBezTo>
                        <a:pt x="80" y="126"/>
                        <a:pt x="80" y="126"/>
                        <a:pt x="80" y="126"/>
                      </a:cubicBezTo>
                      <a:cubicBezTo>
                        <a:pt x="82" y="125"/>
                        <a:pt x="83" y="124"/>
                        <a:pt x="85" y="124"/>
                      </a:cubicBezTo>
                      <a:cubicBezTo>
                        <a:pt x="86" y="124"/>
                        <a:pt x="87" y="125"/>
                        <a:pt x="88" y="125"/>
                      </a:cubicBezTo>
                      <a:cubicBezTo>
                        <a:pt x="89" y="125"/>
                        <a:pt x="91" y="123"/>
                        <a:pt x="93" y="122"/>
                      </a:cubicBezTo>
                      <a:cubicBezTo>
                        <a:pt x="94" y="121"/>
                        <a:pt x="94" y="121"/>
                        <a:pt x="94" y="121"/>
                      </a:cubicBezTo>
                      <a:cubicBezTo>
                        <a:pt x="96" y="120"/>
                        <a:pt x="97" y="120"/>
                        <a:pt x="99" y="119"/>
                      </a:cubicBezTo>
                      <a:cubicBezTo>
                        <a:pt x="100" y="119"/>
                        <a:pt x="100" y="119"/>
                        <a:pt x="100" y="119"/>
                      </a:cubicBezTo>
                      <a:cubicBezTo>
                        <a:pt x="102" y="114"/>
                        <a:pt x="104" y="112"/>
                        <a:pt x="108" y="111"/>
                      </a:cubicBezTo>
                      <a:cubicBezTo>
                        <a:pt x="109" y="111"/>
                        <a:pt x="109" y="111"/>
                        <a:pt x="110" y="110"/>
                      </a:cubicBezTo>
                      <a:cubicBezTo>
                        <a:pt x="110" y="110"/>
                        <a:pt x="110" y="110"/>
                        <a:pt x="110" y="110"/>
                      </a:cubicBezTo>
                      <a:cubicBezTo>
                        <a:pt x="109" y="110"/>
                        <a:pt x="109" y="111"/>
                        <a:pt x="109" y="111"/>
                      </a:cubicBezTo>
                      <a:cubicBezTo>
                        <a:pt x="108" y="111"/>
                        <a:pt x="107" y="111"/>
                        <a:pt x="106" y="111"/>
                      </a:cubicBezTo>
                      <a:cubicBezTo>
                        <a:pt x="105" y="111"/>
                        <a:pt x="104" y="111"/>
                        <a:pt x="103" y="110"/>
                      </a:cubicBezTo>
                      <a:cubicBezTo>
                        <a:pt x="103" y="110"/>
                        <a:pt x="103" y="110"/>
                        <a:pt x="103" y="110"/>
                      </a:cubicBezTo>
                      <a:cubicBezTo>
                        <a:pt x="103" y="110"/>
                        <a:pt x="103" y="110"/>
                        <a:pt x="103" y="110"/>
                      </a:cubicBezTo>
                      <a:cubicBezTo>
                        <a:pt x="103" y="110"/>
                        <a:pt x="103" y="109"/>
                        <a:pt x="103" y="109"/>
                      </a:cubicBezTo>
                      <a:cubicBezTo>
                        <a:pt x="103" y="109"/>
                        <a:pt x="103" y="109"/>
                        <a:pt x="103" y="109"/>
                      </a:cubicBezTo>
                      <a:cubicBezTo>
                        <a:pt x="103" y="108"/>
                        <a:pt x="102" y="108"/>
                        <a:pt x="102" y="107"/>
                      </a:cubicBezTo>
                      <a:cubicBezTo>
                        <a:pt x="102" y="106"/>
                        <a:pt x="102" y="105"/>
                        <a:pt x="101" y="105"/>
                      </a:cubicBezTo>
                      <a:cubicBezTo>
                        <a:pt x="101" y="104"/>
                        <a:pt x="99" y="102"/>
                        <a:pt x="99" y="100"/>
                      </a:cubicBezTo>
                      <a:cubicBezTo>
                        <a:pt x="99" y="96"/>
                        <a:pt x="99" y="95"/>
                        <a:pt x="96" y="93"/>
                      </a:cubicBezTo>
                      <a:cubicBezTo>
                        <a:pt x="94" y="92"/>
                        <a:pt x="94" y="90"/>
                        <a:pt x="94" y="90"/>
                      </a:cubicBezTo>
                      <a:cubicBezTo>
                        <a:pt x="95" y="87"/>
                        <a:pt x="98" y="87"/>
                        <a:pt x="100" y="87"/>
                      </a:cubicBezTo>
                      <a:cubicBezTo>
                        <a:pt x="102" y="87"/>
                        <a:pt x="104" y="87"/>
                        <a:pt x="106" y="89"/>
                      </a:cubicBezTo>
                      <a:cubicBezTo>
                        <a:pt x="106" y="89"/>
                        <a:pt x="108" y="89"/>
                        <a:pt x="109" y="89"/>
                      </a:cubicBezTo>
                      <a:cubicBezTo>
                        <a:pt x="112" y="90"/>
                        <a:pt x="115" y="90"/>
                        <a:pt x="116" y="92"/>
                      </a:cubicBezTo>
                      <a:cubicBezTo>
                        <a:pt x="116" y="92"/>
                        <a:pt x="116" y="93"/>
                        <a:pt x="116" y="93"/>
                      </a:cubicBezTo>
                      <a:cubicBezTo>
                        <a:pt x="116" y="93"/>
                        <a:pt x="116" y="94"/>
                        <a:pt x="117" y="94"/>
                      </a:cubicBezTo>
                      <a:cubicBezTo>
                        <a:pt x="117" y="94"/>
                        <a:pt x="117" y="94"/>
                        <a:pt x="117" y="94"/>
                      </a:cubicBezTo>
                      <a:cubicBezTo>
                        <a:pt x="117" y="90"/>
                        <a:pt x="120" y="87"/>
                        <a:pt x="125" y="87"/>
                      </a:cubicBezTo>
                      <a:cubicBezTo>
                        <a:pt x="125" y="87"/>
                        <a:pt x="126" y="87"/>
                        <a:pt x="127" y="87"/>
                      </a:cubicBezTo>
                      <a:cubicBezTo>
                        <a:pt x="129" y="88"/>
                        <a:pt x="133" y="86"/>
                        <a:pt x="135" y="84"/>
                      </a:cubicBezTo>
                      <a:cubicBezTo>
                        <a:pt x="137" y="83"/>
                        <a:pt x="139" y="82"/>
                        <a:pt x="140" y="82"/>
                      </a:cubicBezTo>
                      <a:cubicBezTo>
                        <a:pt x="140" y="82"/>
                        <a:pt x="141" y="81"/>
                        <a:pt x="141" y="80"/>
                      </a:cubicBezTo>
                      <a:cubicBezTo>
                        <a:pt x="141" y="80"/>
                        <a:pt x="141" y="80"/>
                        <a:pt x="141" y="79"/>
                      </a:cubicBezTo>
                      <a:cubicBezTo>
                        <a:pt x="140" y="79"/>
                        <a:pt x="140" y="79"/>
                        <a:pt x="140" y="78"/>
                      </a:cubicBezTo>
                      <a:cubicBezTo>
                        <a:pt x="140" y="78"/>
                        <a:pt x="139" y="78"/>
                        <a:pt x="139" y="78"/>
                      </a:cubicBezTo>
                      <a:cubicBezTo>
                        <a:pt x="139" y="77"/>
                        <a:pt x="139" y="77"/>
                        <a:pt x="138" y="77"/>
                      </a:cubicBezTo>
                      <a:cubicBezTo>
                        <a:pt x="138" y="76"/>
                        <a:pt x="138" y="76"/>
                        <a:pt x="138" y="76"/>
                      </a:cubicBezTo>
                      <a:cubicBezTo>
                        <a:pt x="138" y="76"/>
                        <a:pt x="138" y="76"/>
                        <a:pt x="137" y="75"/>
                      </a:cubicBezTo>
                      <a:cubicBezTo>
                        <a:pt x="137" y="75"/>
                        <a:pt x="137" y="75"/>
                        <a:pt x="137" y="75"/>
                      </a:cubicBezTo>
                      <a:cubicBezTo>
                        <a:pt x="137" y="75"/>
                        <a:pt x="137" y="74"/>
                        <a:pt x="137" y="74"/>
                      </a:cubicBezTo>
                      <a:cubicBezTo>
                        <a:pt x="136" y="74"/>
                        <a:pt x="136" y="74"/>
                        <a:pt x="136" y="74"/>
                      </a:cubicBezTo>
                      <a:cubicBezTo>
                        <a:pt x="136" y="74"/>
                        <a:pt x="136" y="74"/>
                        <a:pt x="136" y="74"/>
                      </a:cubicBezTo>
                      <a:cubicBezTo>
                        <a:pt x="136" y="73"/>
                        <a:pt x="136" y="73"/>
                        <a:pt x="136" y="73"/>
                      </a:cubicBezTo>
                      <a:cubicBezTo>
                        <a:pt x="135" y="73"/>
                        <a:pt x="135" y="73"/>
                        <a:pt x="135" y="73"/>
                      </a:cubicBezTo>
                      <a:cubicBezTo>
                        <a:pt x="135" y="73"/>
                        <a:pt x="135" y="73"/>
                        <a:pt x="135" y="73"/>
                      </a:cubicBezTo>
                      <a:cubicBezTo>
                        <a:pt x="135" y="73"/>
                        <a:pt x="135" y="73"/>
                        <a:pt x="135" y="73"/>
                      </a:cubicBezTo>
                      <a:cubicBezTo>
                        <a:pt x="135" y="72"/>
                        <a:pt x="135" y="72"/>
                        <a:pt x="135" y="72"/>
                      </a:cubicBezTo>
                      <a:cubicBezTo>
                        <a:pt x="132" y="70"/>
                        <a:pt x="134" y="68"/>
                        <a:pt x="134" y="67"/>
                      </a:cubicBezTo>
                      <a:cubicBezTo>
                        <a:pt x="135" y="66"/>
                        <a:pt x="135" y="65"/>
                        <a:pt x="135" y="65"/>
                      </a:cubicBezTo>
                      <a:cubicBezTo>
                        <a:pt x="135" y="63"/>
                        <a:pt x="135" y="62"/>
                        <a:pt x="136" y="60"/>
                      </a:cubicBezTo>
                      <a:cubicBezTo>
                        <a:pt x="137" y="59"/>
                        <a:pt x="139" y="58"/>
                        <a:pt x="142" y="58"/>
                      </a:cubicBezTo>
                      <a:cubicBezTo>
                        <a:pt x="144" y="57"/>
                        <a:pt x="144" y="57"/>
                        <a:pt x="144" y="57"/>
                      </a:cubicBezTo>
                      <a:cubicBezTo>
                        <a:pt x="144" y="56"/>
                        <a:pt x="144" y="56"/>
                        <a:pt x="143" y="55"/>
                      </a:cubicBezTo>
                      <a:cubicBezTo>
                        <a:pt x="142" y="54"/>
                        <a:pt x="141" y="53"/>
                        <a:pt x="141" y="52"/>
                      </a:cubicBezTo>
                      <a:cubicBezTo>
                        <a:pt x="141" y="49"/>
                        <a:pt x="145" y="45"/>
                        <a:pt x="147" y="44"/>
                      </a:cubicBezTo>
                      <a:cubicBezTo>
                        <a:pt x="147" y="44"/>
                        <a:pt x="147" y="44"/>
                        <a:pt x="148" y="44"/>
                      </a:cubicBezTo>
                      <a:cubicBezTo>
                        <a:pt x="148" y="44"/>
                        <a:pt x="148" y="44"/>
                        <a:pt x="148" y="43"/>
                      </a:cubicBezTo>
                      <a:cubicBezTo>
                        <a:pt x="148" y="43"/>
                        <a:pt x="148" y="43"/>
                        <a:pt x="148" y="43"/>
                      </a:cubicBezTo>
                      <a:cubicBezTo>
                        <a:pt x="148" y="43"/>
                        <a:pt x="148" y="43"/>
                        <a:pt x="148" y="43"/>
                      </a:cubicBezTo>
                      <a:cubicBezTo>
                        <a:pt x="149" y="42"/>
                        <a:pt x="149" y="42"/>
                        <a:pt x="149" y="42"/>
                      </a:cubicBezTo>
                      <a:cubicBezTo>
                        <a:pt x="144" y="40"/>
                        <a:pt x="139" y="41"/>
                        <a:pt x="136" y="41"/>
                      </a:cubicBezTo>
                      <a:cubicBezTo>
                        <a:pt x="136" y="41"/>
                        <a:pt x="136" y="41"/>
                        <a:pt x="136" y="41"/>
                      </a:cubicBezTo>
                      <a:cubicBezTo>
                        <a:pt x="134" y="41"/>
                        <a:pt x="133" y="40"/>
                        <a:pt x="133" y="39"/>
                      </a:cubicBezTo>
                      <a:cubicBezTo>
                        <a:pt x="132" y="38"/>
                        <a:pt x="133" y="36"/>
                        <a:pt x="134" y="34"/>
                      </a:cubicBezTo>
                      <a:cubicBezTo>
                        <a:pt x="135" y="33"/>
                        <a:pt x="137" y="31"/>
                        <a:pt x="137" y="29"/>
                      </a:cubicBezTo>
                      <a:cubicBezTo>
                        <a:pt x="137" y="28"/>
                        <a:pt x="133" y="27"/>
                        <a:pt x="125" y="26"/>
                      </a:cubicBezTo>
                      <a:cubicBezTo>
                        <a:pt x="124" y="26"/>
                        <a:pt x="123" y="25"/>
                        <a:pt x="122" y="25"/>
                      </a:cubicBezTo>
                      <a:cubicBezTo>
                        <a:pt x="118" y="24"/>
                        <a:pt x="117" y="22"/>
                        <a:pt x="117" y="20"/>
                      </a:cubicBezTo>
                      <a:cubicBezTo>
                        <a:pt x="117" y="19"/>
                        <a:pt x="118" y="17"/>
                        <a:pt x="120" y="16"/>
                      </a:cubicBezTo>
                      <a:cubicBezTo>
                        <a:pt x="118" y="16"/>
                        <a:pt x="116" y="16"/>
                        <a:pt x="114" y="16"/>
                      </a:cubicBezTo>
                      <a:cubicBezTo>
                        <a:pt x="108" y="17"/>
                        <a:pt x="99" y="21"/>
                        <a:pt x="93" y="24"/>
                      </a:cubicBezTo>
                      <a:cubicBezTo>
                        <a:pt x="92" y="24"/>
                        <a:pt x="91" y="24"/>
                        <a:pt x="90" y="24"/>
                      </a:cubicBezTo>
                      <a:cubicBezTo>
                        <a:pt x="87" y="24"/>
                        <a:pt x="84" y="23"/>
                        <a:pt x="81" y="21"/>
                      </a:cubicBezTo>
                      <a:cubicBezTo>
                        <a:pt x="78" y="19"/>
                        <a:pt x="74" y="17"/>
                        <a:pt x="72" y="18"/>
                      </a:cubicBezTo>
                      <a:cubicBezTo>
                        <a:pt x="69" y="19"/>
                        <a:pt x="66" y="19"/>
                        <a:pt x="63" y="19"/>
                      </a:cubicBezTo>
                      <a:cubicBezTo>
                        <a:pt x="60" y="19"/>
                        <a:pt x="57" y="19"/>
                        <a:pt x="56" y="17"/>
                      </a:cubicBezTo>
                      <a:cubicBezTo>
                        <a:pt x="55" y="16"/>
                        <a:pt x="54" y="15"/>
                        <a:pt x="54" y="13"/>
                      </a:cubicBezTo>
                      <a:cubicBezTo>
                        <a:pt x="55" y="11"/>
                        <a:pt x="54" y="9"/>
                        <a:pt x="53" y="8"/>
                      </a:cubicBezTo>
                      <a:cubicBezTo>
                        <a:pt x="52" y="7"/>
                        <a:pt x="50" y="6"/>
                        <a:pt x="48" y="6"/>
                      </a:cubicBezTo>
                      <a:cubicBezTo>
                        <a:pt x="43" y="7"/>
                        <a:pt x="41" y="4"/>
                        <a:pt x="40" y="2"/>
                      </a:cubicBezTo>
                      <a:cubicBezTo>
                        <a:pt x="39" y="1"/>
                        <a:pt x="39" y="0"/>
                        <a:pt x="38" y="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38" y="0"/>
                        <a:pt x="38" y="1"/>
                        <a:pt x="38" y="1"/>
                      </a:cubicBezTo>
                      <a:cubicBezTo>
                        <a:pt x="38" y="3"/>
                        <a:pt x="39" y="6"/>
                        <a:pt x="36" y="7"/>
                      </a:cubicBezTo>
                      <a:cubicBezTo>
                        <a:pt x="35" y="8"/>
                        <a:pt x="34" y="8"/>
                        <a:pt x="32" y="9"/>
                      </a:cubicBezTo>
                      <a:cubicBezTo>
                        <a:pt x="29" y="10"/>
                        <a:pt x="22" y="12"/>
                        <a:pt x="22" y="14"/>
                      </a:cubicBezTo>
                      <a:cubicBezTo>
                        <a:pt x="21" y="16"/>
                        <a:pt x="22" y="18"/>
                        <a:pt x="23" y="21"/>
                      </a:cubicBezTo>
                      <a:cubicBezTo>
                        <a:pt x="25" y="24"/>
                        <a:pt x="27" y="28"/>
                        <a:pt x="25" y="32"/>
                      </a:cubicBezTo>
                      <a:cubicBezTo>
                        <a:pt x="24" y="34"/>
                        <a:pt x="22" y="35"/>
                        <a:pt x="20" y="35"/>
                      </a:cubicBezTo>
                      <a:cubicBezTo>
                        <a:pt x="16" y="35"/>
                        <a:pt x="11" y="31"/>
                        <a:pt x="10" y="28"/>
                      </a:cubicBezTo>
                      <a:cubicBezTo>
                        <a:pt x="8" y="24"/>
                        <a:pt x="10" y="20"/>
                        <a:pt x="13" y="16"/>
                      </a:cubicBezTo>
                      <a:cubicBezTo>
                        <a:pt x="13" y="15"/>
                        <a:pt x="15" y="13"/>
                        <a:pt x="15" y="13"/>
                      </a:cubicBezTo>
                      <a:cubicBezTo>
                        <a:pt x="14" y="12"/>
                        <a:pt x="13" y="10"/>
                        <a:pt x="13" y="8"/>
                      </a:cubicBezTo>
                      <a:cubicBezTo>
                        <a:pt x="12" y="8"/>
                        <a:pt x="12" y="9"/>
                        <a:pt x="11" y="9"/>
                      </a:cubicBezTo>
                      <a:cubicBezTo>
                        <a:pt x="11" y="10"/>
                        <a:pt x="11" y="10"/>
                        <a:pt x="11" y="10"/>
                      </a:cubicBezTo>
                      <a:cubicBezTo>
                        <a:pt x="10" y="11"/>
                        <a:pt x="9" y="12"/>
                        <a:pt x="9" y="12"/>
                      </a:cubicBezTo>
                      <a:cubicBezTo>
                        <a:pt x="6" y="15"/>
                        <a:pt x="4" y="17"/>
                        <a:pt x="4" y="19"/>
                      </a:cubicBezTo>
                      <a:cubicBezTo>
                        <a:pt x="4" y="20"/>
                        <a:pt x="4" y="20"/>
                        <a:pt x="4" y="20"/>
                      </a:cubicBezTo>
                      <a:cubicBezTo>
                        <a:pt x="3" y="24"/>
                        <a:pt x="3" y="26"/>
                        <a:pt x="1" y="29"/>
                      </a:cubicBezTo>
                      <a:cubicBezTo>
                        <a:pt x="1" y="29"/>
                        <a:pt x="0" y="30"/>
                        <a:pt x="0" y="30"/>
                      </a:cubicBezTo>
                      <a:cubicBezTo>
                        <a:pt x="5" y="31"/>
                        <a:pt x="5" y="34"/>
                        <a:pt x="5" y="35"/>
                      </a:cubicBezTo>
                      <a:cubicBezTo>
                        <a:pt x="6" y="35"/>
                        <a:pt x="6" y="36"/>
                        <a:pt x="7" y="36"/>
                      </a:cubicBezTo>
                      <a:cubicBezTo>
                        <a:pt x="8" y="37"/>
                        <a:pt x="11" y="39"/>
                        <a:pt x="10" y="43"/>
                      </a:cubicBezTo>
                      <a:cubicBezTo>
                        <a:pt x="10" y="44"/>
                        <a:pt x="10" y="44"/>
                        <a:pt x="10" y="44"/>
                      </a:cubicBezTo>
                      <a:cubicBezTo>
                        <a:pt x="10" y="46"/>
                        <a:pt x="9" y="52"/>
                        <a:pt x="12" y="54"/>
                      </a:cubicBezTo>
                      <a:cubicBezTo>
                        <a:pt x="12" y="55"/>
                        <a:pt x="14" y="55"/>
                        <a:pt x="15" y="55"/>
                      </a:cubicBezTo>
                      <a:cubicBezTo>
                        <a:pt x="19" y="55"/>
                        <a:pt x="21" y="55"/>
                        <a:pt x="23" y="55"/>
                      </a:cubicBezTo>
                      <a:cubicBezTo>
                        <a:pt x="25" y="54"/>
                        <a:pt x="27" y="54"/>
                        <a:pt x="29" y="54"/>
                      </a:cubicBezTo>
                      <a:cubicBezTo>
                        <a:pt x="32" y="54"/>
                        <a:pt x="35" y="55"/>
                        <a:pt x="37" y="58"/>
                      </a:cubicBezTo>
                      <a:cubicBezTo>
                        <a:pt x="40" y="62"/>
                        <a:pt x="44" y="64"/>
                        <a:pt x="49" y="64"/>
                      </a:cubicBezTo>
                      <a:cubicBezTo>
                        <a:pt x="49" y="64"/>
                        <a:pt x="50" y="64"/>
                        <a:pt x="51" y="64"/>
                      </a:cubicBezTo>
                      <a:cubicBezTo>
                        <a:pt x="53" y="64"/>
                        <a:pt x="56" y="63"/>
                        <a:pt x="59" y="63"/>
                      </a:cubicBezTo>
                      <a:cubicBezTo>
                        <a:pt x="62" y="63"/>
                        <a:pt x="65" y="64"/>
                        <a:pt x="66" y="66"/>
                      </a:cubicBezTo>
                      <a:cubicBezTo>
                        <a:pt x="67" y="67"/>
                        <a:pt x="67" y="68"/>
                        <a:pt x="66" y="70"/>
                      </a:cubicBezTo>
                      <a:cubicBezTo>
                        <a:pt x="62" y="76"/>
                        <a:pt x="61" y="87"/>
                        <a:pt x="63" y="89"/>
                      </a:cubicBezTo>
                      <a:cubicBezTo>
                        <a:pt x="63" y="89"/>
                        <a:pt x="64" y="90"/>
                        <a:pt x="64" y="90"/>
                      </a:cubicBezTo>
                      <a:cubicBezTo>
                        <a:pt x="67" y="93"/>
                        <a:pt x="70" y="96"/>
                        <a:pt x="67" y="100"/>
                      </a:cubicBezTo>
                      <a:cubicBezTo>
                        <a:pt x="66" y="101"/>
                        <a:pt x="65" y="103"/>
                        <a:pt x="65" y="104"/>
                      </a:cubicBezTo>
                      <a:cubicBezTo>
                        <a:pt x="65" y="104"/>
                        <a:pt x="66" y="105"/>
                        <a:pt x="66" y="106"/>
                      </a:cubicBezTo>
                      <a:cubicBezTo>
                        <a:pt x="68" y="107"/>
                        <a:pt x="70" y="109"/>
                        <a:pt x="69" y="113"/>
                      </a:cubicBezTo>
                      <a:cubicBezTo>
                        <a:pt x="69" y="113"/>
                        <a:pt x="69" y="114"/>
                        <a:pt x="69" y="114"/>
                      </a:cubicBezTo>
                      <a:cubicBezTo>
                        <a:pt x="69" y="114"/>
                        <a:pt x="69" y="114"/>
                        <a:pt x="69" y="114"/>
                      </a:cubicBezTo>
                      <a:cubicBezTo>
                        <a:pt x="69" y="114"/>
                        <a:pt x="69" y="114"/>
                        <a:pt x="69" y="11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7" name="Freeform 2026">
                  <a:extLst>
                    <a:ext uri="{FF2B5EF4-FFF2-40B4-BE49-F238E27FC236}">
                      <a16:creationId xmlns:a16="http://schemas.microsoft.com/office/drawing/2014/main" id="{2DF76254-3B53-4D92-9F13-38B2A96396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21" y="1810"/>
                  <a:ext cx="6" cy="3"/>
                </a:xfrm>
                <a:custGeom>
                  <a:avLst/>
                  <a:gdLst>
                    <a:gd name="T0" fmla="*/ 0 w 7"/>
                    <a:gd name="T1" fmla="*/ 0 h 3"/>
                    <a:gd name="T2" fmla="*/ 7 w 7"/>
                    <a:gd name="T3" fmla="*/ 3 h 3"/>
                    <a:gd name="T4" fmla="*/ 0 w 7"/>
                    <a:gd name="T5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3">
                      <a:moveTo>
                        <a:pt x="0" y="0"/>
                      </a:moveTo>
                      <a:cubicBezTo>
                        <a:pt x="3" y="1"/>
                        <a:pt x="6" y="1"/>
                        <a:pt x="7" y="3"/>
                      </a:cubicBezTo>
                      <a:cubicBezTo>
                        <a:pt x="6" y="1"/>
                        <a:pt x="3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8" name="Freeform 2027">
                  <a:extLst>
                    <a:ext uri="{FF2B5EF4-FFF2-40B4-BE49-F238E27FC236}">
                      <a16:creationId xmlns:a16="http://schemas.microsoft.com/office/drawing/2014/main" id="{FBBA42C5-025C-4659-B9A0-FB99C921D7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50" y="1801"/>
                  <a:ext cx="1" cy="2"/>
                </a:xfrm>
                <a:custGeom>
                  <a:avLst/>
                  <a:gdLst>
                    <a:gd name="T0" fmla="*/ 0 w 1"/>
                    <a:gd name="T1" fmla="*/ 2 h 2"/>
                    <a:gd name="T2" fmla="*/ 1 w 1"/>
                    <a:gd name="T3" fmla="*/ 0 h 2"/>
                    <a:gd name="T4" fmla="*/ 1 w 1"/>
                    <a:gd name="T5" fmla="*/ 0 h 2"/>
                    <a:gd name="T6" fmla="*/ 0 w 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2">
                      <a:moveTo>
                        <a:pt x="0" y="2"/>
                      </a:moveTo>
                      <a:cubicBezTo>
                        <a:pt x="0" y="2"/>
                        <a:pt x="1" y="1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1"/>
                        <a:pt x="0" y="2"/>
                        <a:pt x="0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49" name="Freeform 2028">
                  <a:extLst>
                    <a:ext uri="{FF2B5EF4-FFF2-40B4-BE49-F238E27FC236}">
                      <a16:creationId xmlns:a16="http://schemas.microsoft.com/office/drawing/2014/main" id="{97C2029A-F460-45B1-B84E-C472CBA222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06" y="1811"/>
                  <a:ext cx="2" cy="3"/>
                </a:xfrm>
                <a:custGeom>
                  <a:avLst/>
                  <a:gdLst>
                    <a:gd name="T0" fmla="*/ 2 w 2"/>
                    <a:gd name="T1" fmla="*/ 3 h 3"/>
                    <a:gd name="T2" fmla="*/ 0 w 2"/>
                    <a:gd name="T3" fmla="*/ 0 h 3"/>
                    <a:gd name="T4" fmla="*/ 2 w 2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2" y="3"/>
                      </a:moveTo>
                      <a:cubicBezTo>
                        <a:pt x="0" y="2"/>
                        <a:pt x="0" y="0"/>
                        <a:pt x="0" y="0"/>
                      </a:cubicBezTo>
                      <a:cubicBezTo>
                        <a:pt x="0" y="0"/>
                        <a:pt x="0" y="2"/>
                        <a:pt x="2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0" name="Freeform 2029">
                  <a:extLst>
                    <a:ext uri="{FF2B5EF4-FFF2-40B4-BE49-F238E27FC236}">
                      <a16:creationId xmlns:a16="http://schemas.microsoft.com/office/drawing/2014/main" id="{68D4374B-9D05-4AC8-B0DC-7A1B77D703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4" y="1838"/>
                  <a:ext cx="2" cy="2"/>
                </a:xfrm>
                <a:custGeom>
                  <a:avLst/>
                  <a:gdLst>
                    <a:gd name="T0" fmla="*/ 2 w 2"/>
                    <a:gd name="T1" fmla="*/ 2 h 2"/>
                    <a:gd name="T2" fmla="*/ 0 w 2"/>
                    <a:gd name="T3" fmla="*/ 0 h 2"/>
                    <a:gd name="T4" fmla="*/ 2 w 2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2">
                      <a:moveTo>
                        <a:pt x="2" y="2"/>
                      </a:moveTo>
                      <a:cubicBezTo>
                        <a:pt x="1" y="1"/>
                        <a:pt x="1" y="0"/>
                        <a:pt x="0" y="0"/>
                      </a:cubicBezTo>
                      <a:cubicBezTo>
                        <a:pt x="1" y="0"/>
                        <a:pt x="1" y="1"/>
                        <a:pt x="2" y="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1" name="Freeform 2030">
                  <a:extLst>
                    <a:ext uri="{FF2B5EF4-FFF2-40B4-BE49-F238E27FC236}">
                      <a16:creationId xmlns:a16="http://schemas.microsoft.com/office/drawing/2014/main" id="{8B2C51FE-59A8-4C35-AEBD-E507ADEF91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92" y="1845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2" name="Freeform 2031">
                  <a:extLst>
                    <a:ext uri="{FF2B5EF4-FFF2-40B4-BE49-F238E27FC236}">
                      <a16:creationId xmlns:a16="http://schemas.microsoft.com/office/drawing/2014/main" id="{81C1C1EE-28CC-4B46-B282-E54CB371BD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5" y="1829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1"/>
                        <a:pt x="0" y="1"/>
                      </a:cubicBezTo>
                      <a:cubicBezTo>
                        <a:pt x="0" y="1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3" name="Freeform 2032">
                  <a:extLst>
                    <a:ext uri="{FF2B5EF4-FFF2-40B4-BE49-F238E27FC236}">
                      <a16:creationId xmlns:a16="http://schemas.microsoft.com/office/drawing/2014/main" id="{B21A6996-7AEF-4E58-A00E-D2DA540D23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4" y="1827"/>
                  <a:ext cx="1" cy="2"/>
                </a:xfrm>
                <a:custGeom>
                  <a:avLst/>
                  <a:gdLst>
                    <a:gd name="T0" fmla="*/ 0 w 1"/>
                    <a:gd name="T1" fmla="*/ 0 h 2"/>
                    <a:gd name="T2" fmla="*/ 1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1" y="1"/>
                        <a:pt x="1" y="2"/>
                      </a:cubicBezTo>
                      <a:cubicBezTo>
                        <a:pt x="1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4" name="Freeform 2033">
                  <a:extLst>
                    <a:ext uri="{FF2B5EF4-FFF2-40B4-BE49-F238E27FC236}">
                      <a16:creationId xmlns:a16="http://schemas.microsoft.com/office/drawing/2014/main" id="{43258AE0-742C-4A45-B940-4D3BD55829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2" y="1834"/>
                  <a:ext cx="2" cy="3"/>
                </a:xfrm>
                <a:custGeom>
                  <a:avLst/>
                  <a:gdLst>
                    <a:gd name="T0" fmla="*/ 2 w 2"/>
                    <a:gd name="T1" fmla="*/ 3 h 3"/>
                    <a:gd name="T2" fmla="*/ 0 w 2"/>
                    <a:gd name="T3" fmla="*/ 0 h 3"/>
                    <a:gd name="T4" fmla="*/ 2 w 2"/>
                    <a:gd name="T5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3">
                      <a:moveTo>
                        <a:pt x="2" y="3"/>
                      </a:moveTo>
                      <a:cubicBezTo>
                        <a:pt x="1" y="2"/>
                        <a:pt x="1" y="1"/>
                        <a:pt x="0" y="0"/>
                      </a:cubicBezTo>
                      <a:cubicBezTo>
                        <a:pt x="1" y="1"/>
                        <a:pt x="1" y="2"/>
                        <a:pt x="2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5" name="Freeform 2034">
                  <a:extLst>
                    <a:ext uri="{FF2B5EF4-FFF2-40B4-BE49-F238E27FC236}">
                      <a16:creationId xmlns:a16="http://schemas.microsoft.com/office/drawing/2014/main" id="{97522B7D-DDCC-493A-8DA9-0B3FFD41D9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5" y="1830"/>
                  <a:ext cx="6" cy="2"/>
                </a:xfrm>
                <a:custGeom>
                  <a:avLst/>
                  <a:gdLst>
                    <a:gd name="T0" fmla="*/ 3 w 6"/>
                    <a:gd name="T1" fmla="*/ 1 h 2"/>
                    <a:gd name="T2" fmla="*/ 6 w 6"/>
                    <a:gd name="T3" fmla="*/ 1 h 2"/>
                    <a:gd name="T4" fmla="*/ 0 w 6"/>
                    <a:gd name="T5" fmla="*/ 0 h 2"/>
                    <a:gd name="T6" fmla="*/ 3 w 6"/>
                    <a:gd name="T7" fmla="*/ 1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2">
                      <a:moveTo>
                        <a:pt x="3" y="1"/>
                      </a:moveTo>
                      <a:cubicBezTo>
                        <a:pt x="4" y="1"/>
                        <a:pt x="5" y="1"/>
                        <a:pt x="6" y="1"/>
                      </a:cubicBezTo>
                      <a:cubicBezTo>
                        <a:pt x="4" y="1"/>
                        <a:pt x="1" y="2"/>
                        <a:pt x="0" y="0"/>
                      </a:cubicBezTo>
                      <a:cubicBezTo>
                        <a:pt x="1" y="1"/>
                        <a:pt x="2" y="1"/>
                        <a:pt x="3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6" name="Freeform 2035">
                  <a:extLst>
                    <a:ext uri="{FF2B5EF4-FFF2-40B4-BE49-F238E27FC236}">
                      <a16:creationId xmlns:a16="http://schemas.microsoft.com/office/drawing/2014/main" id="{EE9077FA-10D2-4A51-A158-B59E9C6824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52" y="1780"/>
                  <a:ext cx="11" cy="6"/>
                </a:xfrm>
                <a:custGeom>
                  <a:avLst/>
                  <a:gdLst>
                    <a:gd name="T0" fmla="*/ 0 w 12"/>
                    <a:gd name="T1" fmla="*/ 0 h 6"/>
                    <a:gd name="T2" fmla="*/ 12 w 12"/>
                    <a:gd name="T3" fmla="*/ 6 h 6"/>
                    <a:gd name="T4" fmla="*/ 0 w 12"/>
                    <a:gd name="T5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2" h="6">
                      <a:moveTo>
                        <a:pt x="0" y="0"/>
                      </a:moveTo>
                      <a:cubicBezTo>
                        <a:pt x="3" y="4"/>
                        <a:pt x="7" y="6"/>
                        <a:pt x="12" y="6"/>
                      </a:cubicBezTo>
                      <a:cubicBezTo>
                        <a:pt x="7" y="6"/>
                        <a:pt x="3" y="4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7" name="Freeform 2036">
                  <a:extLst>
                    <a:ext uri="{FF2B5EF4-FFF2-40B4-BE49-F238E27FC236}">
                      <a16:creationId xmlns:a16="http://schemas.microsoft.com/office/drawing/2014/main" id="{40313E30-A927-45F6-B617-B99B91552E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27" y="1734"/>
                  <a:ext cx="0" cy="0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8" name="Freeform 2037">
                  <a:extLst>
                    <a:ext uri="{FF2B5EF4-FFF2-40B4-BE49-F238E27FC236}">
                      <a16:creationId xmlns:a16="http://schemas.microsoft.com/office/drawing/2014/main" id="{2BA96360-4D52-4CEF-9664-57D0561027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82" y="1833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59" name="Freeform 2038">
                  <a:extLst>
                    <a:ext uri="{FF2B5EF4-FFF2-40B4-BE49-F238E27FC236}">
                      <a16:creationId xmlns:a16="http://schemas.microsoft.com/office/drawing/2014/main" id="{5F1FC0D9-8AF1-4EC5-A5D1-698449347B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4" y="1790"/>
                  <a:ext cx="40" cy="44"/>
                </a:xfrm>
                <a:custGeom>
                  <a:avLst/>
                  <a:gdLst>
                    <a:gd name="T0" fmla="*/ 15 w 42"/>
                    <a:gd name="T1" fmla="*/ 45 h 46"/>
                    <a:gd name="T2" fmla="*/ 16 w 42"/>
                    <a:gd name="T3" fmla="*/ 46 h 46"/>
                    <a:gd name="T4" fmla="*/ 18 w 42"/>
                    <a:gd name="T5" fmla="*/ 46 h 46"/>
                    <a:gd name="T6" fmla="*/ 18 w 42"/>
                    <a:gd name="T7" fmla="*/ 46 h 46"/>
                    <a:gd name="T8" fmla="*/ 18 w 42"/>
                    <a:gd name="T9" fmla="*/ 46 h 46"/>
                    <a:gd name="T10" fmla="*/ 18 w 42"/>
                    <a:gd name="T11" fmla="*/ 46 h 46"/>
                    <a:gd name="T12" fmla="*/ 19 w 42"/>
                    <a:gd name="T13" fmla="*/ 43 h 46"/>
                    <a:gd name="T14" fmla="*/ 19 w 42"/>
                    <a:gd name="T15" fmla="*/ 43 h 46"/>
                    <a:gd name="T16" fmla="*/ 24 w 42"/>
                    <a:gd name="T17" fmla="*/ 38 h 46"/>
                    <a:gd name="T18" fmla="*/ 24 w 42"/>
                    <a:gd name="T19" fmla="*/ 38 h 46"/>
                    <a:gd name="T20" fmla="*/ 29 w 42"/>
                    <a:gd name="T21" fmla="*/ 38 h 46"/>
                    <a:gd name="T22" fmla="*/ 34 w 42"/>
                    <a:gd name="T23" fmla="*/ 37 h 46"/>
                    <a:gd name="T24" fmla="*/ 34 w 42"/>
                    <a:gd name="T25" fmla="*/ 37 h 46"/>
                    <a:gd name="T26" fmla="*/ 35 w 42"/>
                    <a:gd name="T27" fmla="*/ 38 h 46"/>
                    <a:gd name="T28" fmla="*/ 36 w 42"/>
                    <a:gd name="T29" fmla="*/ 38 h 46"/>
                    <a:gd name="T30" fmla="*/ 36 w 42"/>
                    <a:gd name="T31" fmla="*/ 38 h 46"/>
                    <a:gd name="T32" fmla="*/ 37 w 42"/>
                    <a:gd name="T33" fmla="*/ 38 h 46"/>
                    <a:gd name="T34" fmla="*/ 37 w 42"/>
                    <a:gd name="T35" fmla="*/ 39 h 46"/>
                    <a:gd name="T36" fmla="*/ 38 w 42"/>
                    <a:gd name="T37" fmla="*/ 39 h 46"/>
                    <a:gd name="T38" fmla="*/ 38 w 42"/>
                    <a:gd name="T39" fmla="*/ 39 h 46"/>
                    <a:gd name="T40" fmla="*/ 38 w 42"/>
                    <a:gd name="T41" fmla="*/ 38 h 46"/>
                    <a:gd name="T42" fmla="*/ 39 w 42"/>
                    <a:gd name="T43" fmla="*/ 37 h 46"/>
                    <a:gd name="T44" fmla="*/ 39 w 42"/>
                    <a:gd name="T45" fmla="*/ 36 h 46"/>
                    <a:gd name="T46" fmla="*/ 39 w 42"/>
                    <a:gd name="T47" fmla="*/ 36 h 46"/>
                    <a:gd name="T48" fmla="*/ 39 w 42"/>
                    <a:gd name="T49" fmla="*/ 36 h 46"/>
                    <a:gd name="T50" fmla="*/ 38 w 42"/>
                    <a:gd name="T51" fmla="*/ 23 h 46"/>
                    <a:gd name="T52" fmla="*/ 41 w 42"/>
                    <a:gd name="T53" fmla="*/ 7 h 46"/>
                    <a:gd name="T54" fmla="*/ 41 w 42"/>
                    <a:gd name="T55" fmla="*/ 5 h 46"/>
                    <a:gd name="T56" fmla="*/ 42 w 42"/>
                    <a:gd name="T57" fmla="*/ 4 h 46"/>
                    <a:gd name="T58" fmla="*/ 42 w 42"/>
                    <a:gd name="T59" fmla="*/ 4 h 46"/>
                    <a:gd name="T60" fmla="*/ 33 w 42"/>
                    <a:gd name="T61" fmla="*/ 2 h 46"/>
                    <a:gd name="T62" fmla="*/ 28 w 42"/>
                    <a:gd name="T63" fmla="*/ 3 h 46"/>
                    <a:gd name="T64" fmla="*/ 22 w 42"/>
                    <a:gd name="T65" fmla="*/ 4 h 46"/>
                    <a:gd name="T66" fmla="*/ 17 w 42"/>
                    <a:gd name="T67" fmla="*/ 2 h 46"/>
                    <a:gd name="T68" fmla="*/ 15 w 42"/>
                    <a:gd name="T69" fmla="*/ 0 h 46"/>
                    <a:gd name="T70" fmla="*/ 11 w 42"/>
                    <a:gd name="T71" fmla="*/ 2 h 46"/>
                    <a:gd name="T72" fmla="*/ 10 w 42"/>
                    <a:gd name="T73" fmla="*/ 2 h 46"/>
                    <a:gd name="T74" fmla="*/ 10 w 42"/>
                    <a:gd name="T75" fmla="*/ 3 h 46"/>
                    <a:gd name="T76" fmla="*/ 10 w 42"/>
                    <a:gd name="T77" fmla="*/ 3 h 46"/>
                    <a:gd name="T78" fmla="*/ 10 w 42"/>
                    <a:gd name="T79" fmla="*/ 4 h 46"/>
                    <a:gd name="T80" fmla="*/ 10 w 42"/>
                    <a:gd name="T81" fmla="*/ 5 h 46"/>
                    <a:gd name="T82" fmla="*/ 9 w 42"/>
                    <a:gd name="T83" fmla="*/ 6 h 46"/>
                    <a:gd name="T84" fmla="*/ 9 w 42"/>
                    <a:gd name="T85" fmla="*/ 6 h 46"/>
                    <a:gd name="T86" fmla="*/ 9 w 42"/>
                    <a:gd name="T87" fmla="*/ 7 h 46"/>
                    <a:gd name="T88" fmla="*/ 9 w 42"/>
                    <a:gd name="T89" fmla="*/ 11 h 46"/>
                    <a:gd name="T90" fmla="*/ 3 w 42"/>
                    <a:gd name="T91" fmla="*/ 15 h 46"/>
                    <a:gd name="T92" fmla="*/ 1 w 42"/>
                    <a:gd name="T93" fmla="*/ 19 h 46"/>
                    <a:gd name="T94" fmla="*/ 0 w 42"/>
                    <a:gd name="T95" fmla="*/ 23 h 46"/>
                    <a:gd name="T96" fmla="*/ 3 w 42"/>
                    <a:gd name="T97" fmla="*/ 27 h 46"/>
                    <a:gd name="T98" fmla="*/ 9 w 42"/>
                    <a:gd name="T99" fmla="*/ 34 h 46"/>
                    <a:gd name="T100" fmla="*/ 10 w 42"/>
                    <a:gd name="T101" fmla="*/ 36 h 46"/>
                    <a:gd name="T102" fmla="*/ 10 w 42"/>
                    <a:gd name="T103" fmla="*/ 36 h 46"/>
                    <a:gd name="T104" fmla="*/ 11 w 42"/>
                    <a:gd name="T105" fmla="*/ 38 h 46"/>
                    <a:gd name="T106" fmla="*/ 12 w 42"/>
                    <a:gd name="T107" fmla="*/ 39 h 46"/>
                    <a:gd name="T108" fmla="*/ 13 w 42"/>
                    <a:gd name="T109" fmla="*/ 42 h 46"/>
                    <a:gd name="T110" fmla="*/ 14 w 42"/>
                    <a:gd name="T111" fmla="*/ 43 h 46"/>
                    <a:gd name="T112" fmla="*/ 15 w 42"/>
                    <a:gd name="T113" fmla="*/ 45 h 46"/>
                    <a:gd name="T114" fmla="*/ 15 w 42"/>
                    <a:gd name="T115" fmla="*/ 45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2" h="46">
                      <a:moveTo>
                        <a:pt x="15" y="45"/>
                      </a:moveTo>
                      <a:cubicBezTo>
                        <a:pt x="16" y="45"/>
                        <a:pt x="16" y="46"/>
                        <a:pt x="16" y="46"/>
                      </a:cubicBezTo>
                      <a:cubicBezTo>
                        <a:pt x="17" y="46"/>
                        <a:pt x="17" y="46"/>
                        <a:pt x="18" y="46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18" y="46"/>
                        <a:pt x="18" y="46"/>
                        <a:pt x="18" y="46"/>
                      </a:cubicBezTo>
                      <a:cubicBezTo>
                        <a:pt x="19" y="45"/>
                        <a:pt x="19" y="45"/>
                        <a:pt x="19" y="43"/>
                      </a:cubicBezTo>
                      <a:cubicBezTo>
                        <a:pt x="19" y="43"/>
                        <a:pt x="19" y="43"/>
                        <a:pt x="19" y="43"/>
                      </a:cubicBezTo>
                      <a:cubicBezTo>
                        <a:pt x="20" y="41"/>
                        <a:pt x="20" y="38"/>
                        <a:pt x="24" y="38"/>
                      </a:cubicBezTo>
                      <a:cubicBezTo>
                        <a:pt x="24" y="38"/>
                        <a:pt x="24" y="38"/>
                        <a:pt x="24" y="38"/>
                      </a:cubicBezTo>
                      <a:cubicBezTo>
                        <a:pt x="26" y="38"/>
                        <a:pt x="28" y="38"/>
                        <a:pt x="29" y="38"/>
                      </a:cubicBezTo>
                      <a:cubicBezTo>
                        <a:pt x="31" y="38"/>
                        <a:pt x="32" y="37"/>
                        <a:pt x="34" y="37"/>
                      </a:cubicBezTo>
                      <a:cubicBezTo>
                        <a:pt x="34" y="37"/>
                        <a:pt x="34" y="37"/>
                        <a:pt x="34" y="37"/>
                      </a:cubicBezTo>
                      <a:cubicBezTo>
                        <a:pt x="35" y="37"/>
                        <a:pt x="35" y="38"/>
                        <a:pt x="35" y="38"/>
                      </a:cubicBezTo>
                      <a:cubicBezTo>
                        <a:pt x="35" y="38"/>
                        <a:pt x="35" y="38"/>
                        <a:pt x="36" y="38"/>
                      </a:cubicBezTo>
                      <a:cubicBezTo>
                        <a:pt x="36" y="38"/>
                        <a:pt x="36" y="38"/>
                        <a:pt x="36" y="38"/>
                      </a:cubicBezTo>
                      <a:cubicBezTo>
                        <a:pt x="36" y="38"/>
                        <a:pt x="37" y="38"/>
                        <a:pt x="37" y="38"/>
                      </a:cubicBezTo>
                      <a:cubicBezTo>
                        <a:pt x="37" y="38"/>
                        <a:pt x="37" y="38"/>
                        <a:pt x="37" y="39"/>
                      </a:cubicBezTo>
                      <a:cubicBezTo>
                        <a:pt x="37" y="39"/>
                        <a:pt x="38" y="39"/>
                        <a:pt x="38" y="39"/>
                      </a:cubicBezTo>
                      <a:cubicBezTo>
                        <a:pt x="38" y="39"/>
                        <a:pt x="38" y="39"/>
                        <a:pt x="38" y="39"/>
                      </a:cubicBezTo>
                      <a:cubicBezTo>
                        <a:pt x="38" y="38"/>
                        <a:pt x="38" y="38"/>
                        <a:pt x="38" y="38"/>
                      </a:cubicBezTo>
                      <a:cubicBezTo>
                        <a:pt x="38" y="38"/>
                        <a:pt x="38" y="37"/>
                        <a:pt x="39" y="37"/>
                      </a:cubicBezTo>
                      <a:cubicBezTo>
                        <a:pt x="39" y="37"/>
                        <a:pt x="39" y="36"/>
                        <a:pt x="39" y="36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39" y="36"/>
                        <a:pt x="39" y="36"/>
                        <a:pt x="39" y="36"/>
                      </a:cubicBezTo>
                      <a:cubicBezTo>
                        <a:pt x="40" y="35"/>
                        <a:pt x="40" y="27"/>
                        <a:pt x="38" y="23"/>
                      </a:cubicBezTo>
                      <a:cubicBezTo>
                        <a:pt x="36" y="17"/>
                        <a:pt x="38" y="10"/>
                        <a:pt x="41" y="7"/>
                      </a:cubicBezTo>
                      <a:cubicBezTo>
                        <a:pt x="41" y="7"/>
                        <a:pt x="41" y="7"/>
                        <a:pt x="41" y="5"/>
                      </a:cubicBezTo>
                      <a:cubicBezTo>
                        <a:pt x="42" y="5"/>
                        <a:pt x="42" y="4"/>
                        <a:pt x="42" y="4"/>
                      </a:cubicBezTo>
                      <a:cubicBezTo>
                        <a:pt x="42" y="4"/>
                        <a:pt x="42" y="4"/>
                        <a:pt x="42" y="4"/>
                      </a:cubicBezTo>
                      <a:cubicBezTo>
                        <a:pt x="39" y="3"/>
                        <a:pt x="36" y="2"/>
                        <a:pt x="33" y="2"/>
                      </a:cubicBezTo>
                      <a:cubicBezTo>
                        <a:pt x="32" y="2"/>
                        <a:pt x="30" y="3"/>
                        <a:pt x="28" y="3"/>
                      </a:cubicBezTo>
                      <a:cubicBezTo>
                        <a:pt x="26" y="4"/>
                        <a:pt x="24" y="4"/>
                        <a:pt x="22" y="4"/>
                      </a:cubicBezTo>
                      <a:cubicBezTo>
                        <a:pt x="20" y="4"/>
                        <a:pt x="18" y="3"/>
                        <a:pt x="17" y="2"/>
                      </a:cubicBezTo>
                      <a:cubicBezTo>
                        <a:pt x="16" y="0"/>
                        <a:pt x="15" y="0"/>
                        <a:pt x="15" y="0"/>
                      </a:cubicBezTo>
                      <a:cubicBezTo>
                        <a:pt x="14" y="0"/>
                        <a:pt x="12" y="1"/>
                        <a:pt x="11" y="2"/>
                      </a:cubicBezTo>
                      <a:cubicBezTo>
                        <a:pt x="11" y="2"/>
                        <a:pt x="11" y="2"/>
                        <a:pt x="10" y="2"/>
                      </a:cubicBezTo>
                      <a:cubicBezTo>
                        <a:pt x="10" y="2"/>
                        <a:pt x="10" y="2"/>
                        <a:pt x="10" y="3"/>
                      </a:cubicBezTo>
                      <a:cubicBezTo>
                        <a:pt x="10" y="3"/>
                        <a:pt x="10" y="3"/>
                        <a:pt x="10" y="3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4"/>
                        <a:pt x="10" y="5"/>
                        <a:pt x="10" y="5"/>
                      </a:cubicBezTo>
                      <a:cubicBezTo>
                        <a:pt x="9" y="5"/>
                        <a:pt x="9" y="5"/>
                        <a:pt x="9" y="6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9" y="6"/>
                        <a:pt x="9" y="7"/>
                        <a:pt x="9" y="7"/>
                      </a:cubicBezTo>
                      <a:cubicBezTo>
                        <a:pt x="10" y="9"/>
                        <a:pt x="10" y="10"/>
                        <a:pt x="9" y="11"/>
                      </a:cubicBezTo>
                      <a:cubicBezTo>
                        <a:pt x="8" y="14"/>
                        <a:pt x="4" y="15"/>
                        <a:pt x="3" y="15"/>
                      </a:cubicBezTo>
                      <a:cubicBezTo>
                        <a:pt x="2" y="15"/>
                        <a:pt x="2" y="18"/>
                        <a:pt x="1" y="19"/>
                      </a:cubicBezTo>
                      <a:cubicBezTo>
                        <a:pt x="1" y="20"/>
                        <a:pt x="1" y="22"/>
                        <a:pt x="0" y="23"/>
                      </a:cubicBezTo>
                      <a:cubicBezTo>
                        <a:pt x="0" y="24"/>
                        <a:pt x="2" y="26"/>
                        <a:pt x="3" y="27"/>
                      </a:cubicBezTo>
                      <a:cubicBezTo>
                        <a:pt x="5" y="29"/>
                        <a:pt x="8" y="31"/>
                        <a:pt x="9" y="34"/>
                      </a:cubicBezTo>
                      <a:cubicBezTo>
                        <a:pt x="9" y="34"/>
                        <a:pt x="9" y="35"/>
                        <a:pt x="10" y="36"/>
                      </a:cubicBezTo>
                      <a:cubicBezTo>
                        <a:pt x="10" y="36"/>
                        <a:pt x="10" y="36"/>
                        <a:pt x="10" y="36"/>
                      </a:cubicBezTo>
                      <a:cubicBezTo>
                        <a:pt x="11" y="37"/>
                        <a:pt x="11" y="38"/>
                        <a:pt x="11" y="38"/>
                      </a:cubicBezTo>
                      <a:cubicBezTo>
                        <a:pt x="11" y="39"/>
                        <a:pt x="12" y="39"/>
                        <a:pt x="12" y="39"/>
                      </a:cubicBezTo>
                      <a:cubicBezTo>
                        <a:pt x="12" y="40"/>
                        <a:pt x="13" y="41"/>
                        <a:pt x="13" y="42"/>
                      </a:cubicBezTo>
                      <a:cubicBezTo>
                        <a:pt x="13" y="42"/>
                        <a:pt x="13" y="42"/>
                        <a:pt x="14" y="43"/>
                      </a:cubicBezTo>
                      <a:cubicBezTo>
                        <a:pt x="14" y="44"/>
                        <a:pt x="15" y="44"/>
                        <a:pt x="15" y="45"/>
                      </a:cubicBezTo>
                      <a:cubicBezTo>
                        <a:pt x="15" y="45"/>
                        <a:pt x="15" y="45"/>
                        <a:pt x="15" y="45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0" name="Freeform 2039">
                  <a:extLst>
                    <a:ext uri="{FF2B5EF4-FFF2-40B4-BE49-F238E27FC236}">
                      <a16:creationId xmlns:a16="http://schemas.microsoft.com/office/drawing/2014/main" id="{A5F4ECF5-8DE5-407B-AB99-4960F838DF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9" y="1826"/>
                  <a:ext cx="0" cy="1"/>
                </a:xfrm>
                <a:custGeom>
                  <a:avLst/>
                  <a:gdLst>
                    <a:gd name="T0" fmla="*/ 0 h 1"/>
                    <a:gd name="T1" fmla="*/ 1 h 1"/>
                    <a:gd name="T2" fmla="*/ 0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1" name="Freeform 2040">
                  <a:extLst>
                    <a:ext uri="{FF2B5EF4-FFF2-40B4-BE49-F238E27FC236}">
                      <a16:creationId xmlns:a16="http://schemas.microsoft.com/office/drawing/2014/main" id="{D8C2AB21-36C7-4A39-AFC7-4222B64C5C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8" y="182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2" name="Freeform 2041">
                  <a:extLst>
                    <a:ext uri="{FF2B5EF4-FFF2-40B4-BE49-F238E27FC236}">
                      <a16:creationId xmlns:a16="http://schemas.microsoft.com/office/drawing/2014/main" id="{7A3D8183-24E7-48B2-8325-E6EBEF9DF6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1" y="1834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3" name="Freeform 2042">
                  <a:extLst>
                    <a:ext uri="{FF2B5EF4-FFF2-40B4-BE49-F238E27FC236}">
                      <a16:creationId xmlns:a16="http://schemas.microsoft.com/office/drawing/2014/main" id="{E0A2A78D-C6B2-44F2-88B5-595F52E130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02" y="1826"/>
                  <a:ext cx="5" cy="5"/>
                </a:xfrm>
                <a:custGeom>
                  <a:avLst/>
                  <a:gdLst>
                    <a:gd name="T0" fmla="*/ 5 w 5"/>
                    <a:gd name="T1" fmla="*/ 0 h 5"/>
                    <a:gd name="T2" fmla="*/ 0 w 5"/>
                    <a:gd name="T3" fmla="*/ 5 h 5"/>
                    <a:gd name="T4" fmla="*/ 5 w 5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" h="5">
                      <a:moveTo>
                        <a:pt x="5" y="0"/>
                      </a:moveTo>
                      <a:cubicBezTo>
                        <a:pt x="1" y="0"/>
                        <a:pt x="1" y="3"/>
                        <a:pt x="0" y="5"/>
                      </a:cubicBezTo>
                      <a:cubicBezTo>
                        <a:pt x="1" y="3"/>
                        <a:pt x="1" y="0"/>
                        <a:pt x="5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4" name="Freeform 2043">
                  <a:extLst>
                    <a:ext uri="{FF2B5EF4-FFF2-40B4-BE49-F238E27FC236}">
                      <a16:creationId xmlns:a16="http://schemas.microsoft.com/office/drawing/2014/main" id="{76A70163-8D77-47D6-8FA0-90A264939F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16" y="1825"/>
                  <a:ext cx="1" cy="1"/>
                </a:xfrm>
                <a:custGeom>
                  <a:avLst/>
                  <a:gdLst>
                    <a:gd name="T0" fmla="*/ 0 w 1"/>
                    <a:gd name="T1" fmla="*/ 0 h 1"/>
                    <a:gd name="T2" fmla="*/ 1 w 1"/>
                    <a:gd name="T3" fmla="*/ 1 h 1"/>
                    <a:gd name="T4" fmla="*/ 0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0" y="0"/>
                      </a:move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5" name="Freeform 2044">
                  <a:extLst>
                    <a:ext uri="{FF2B5EF4-FFF2-40B4-BE49-F238E27FC236}">
                      <a16:creationId xmlns:a16="http://schemas.microsoft.com/office/drawing/2014/main" id="{FAF4C288-F58C-4E85-8DCE-D8CB5AF60A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8" y="183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6" name="Freeform 2045">
                  <a:extLst>
                    <a:ext uri="{FF2B5EF4-FFF2-40B4-BE49-F238E27FC236}">
                      <a16:creationId xmlns:a16="http://schemas.microsoft.com/office/drawing/2014/main" id="{C711F1A9-E9EE-46C6-8CB9-94E145D576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9" y="1834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1" y="0"/>
                        <a:pt x="1" y="0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7" name="Freeform 2046">
                  <a:extLst>
                    <a:ext uri="{FF2B5EF4-FFF2-40B4-BE49-F238E27FC236}">
                      <a16:creationId xmlns:a16="http://schemas.microsoft.com/office/drawing/2014/main" id="{1891B7F9-F89C-49DD-86FE-03913373A0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7" y="1766"/>
                  <a:ext cx="46" cy="74"/>
                </a:xfrm>
                <a:custGeom>
                  <a:avLst/>
                  <a:gdLst>
                    <a:gd name="T0" fmla="*/ 8 w 48"/>
                    <a:gd name="T1" fmla="*/ 33 h 77"/>
                    <a:gd name="T2" fmla="*/ 10 w 48"/>
                    <a:gd name="T3" fmla="*/ 33 h 77"/>
                    <a:gd name="T4" fmla="*/ 11 w 48"/>
                    <a:gd name="T5" fmla="*/ 33 h 77"/>
                    <a:gd name="T6" fmla="*/ 16 w 48"/>
                    <a:gd name="T7" fmla="*/ 42 h 77"/>
                    <a:gd name="T8" fmla="*/ 17 w 48"/>
                    <a:gd name="T9" fmla="*/ 55 h 77"/>
                    <a:gd name="T10" fmla="*/ 20 w 48"/>
                    <a:gd name="T11" fmla="*/ 72 h 77"/>
                    <a:gd name="T12" fmla="*/ 28 w 48"/>
                    <a:gd name="T13" fmla="*/ 77 h 77"/>
                    <a:gd name="T14" fmla="*/ 34 w 48"/>
                    <a:gd name="T15" fmla="*/ 75 h 77"/>
                    <a:gd name="T16" fmla="*/ 40 w 48"/>
                    <a:gd name="T17" fmla="*/ 72 h 77"/>
                    <a:gd name="T18" fmla="*/ 42 w 48"/>
                    <a:gd name="T19" fmla="*/ 71 h 77"/>
                    <a:gd name="T20" fmla="*/ 48 w 48"/>
                    <a:gd name="T21" fmla="*/ 69 h 77"/>
                    <a:gd name="T22" fmla="*/ 47 w 48"/>
                    <a:gd name="T23" fmla="*/ 67 h 77"/>
                    <a:gd name="T24" fmla="*/ 45 w 48"/>
                    <a:gd name="T25" fmla="*/ 64 h 77"/>
                    <a:gd name="T26" fmla="*/ 44 w 48"/>
                    <a:gd name="T27" fmla="*/ 62 h 77"/>
                    <a:gd name="T28" fmla="*/ 43 w 48"/>
                    <a:gd name="T29" fmla="*/ 60 h 77"/>
                    <a:gd name="T30" fmla="*/ 34 w 48"/>
                    <a:gd name="T31" fmla="*/ 48 h 77"/>
                    <a:gd name="T32" fmla="*/ 35 w 48"/>
                    <a:gd name="T33" fmla="*/ 43 h 77"/>
                    <a:gd name="T34" fmla="*/ 44 w 48"/>
                    <a:gd name="T35" fmla="*/ 34 h 77"/>
                    <a:gd name="T36" fmla="*/ 43 w 48"/>
                    <a:gd name="T37" fmla="*/ 32 h 77"/>
                    <a:gd name="T38" fmla="*/ 43 w 48"/>
                    <a:gd name="T39" fmla="*/ 30 h 77"/>
                    <a:gd name="T40" fmla="*/ 44 w 48"/>
                    <a:gd name="T41" fmla="*/ 28 h 77"/>
                    <a:gd name="T42" fmla="*/ 44 w 48"/>
                    <a:gd name="T43" fmla="*/ 27 h 77"/>
                    <a:gd name="T44" fmla="*/ 36 w 48"/>
                    <a:gd name="T45" fmla="*/ 18 h 77"/>
                    <a:gd name="T46" fmla="*/ 29 w 48"/>
                    <a:gd name="T47" fmla="*/ 9 h 77"/>
                    <a:gd name="T48" fmla="*/ 18 w 48"/>
                    <a:gd name="T49" fmla="*/ 1 h 77"/>
                    <a:gd name="T50" fmla="*/ 15 w 48"/>
                    <a:gd name="T51" fmla="*/ 1 h 77"/>
                    <a:gd name="T52" fmla="*/ 14 w 48"/>
                    <a:gd name="T53" fmla="*/ 3 h 77"/>
                    <a:gd name="T54" fmla="*/ 12 w 48"/>
                    <a:gd name="T55" fmla="*/ 4 h 77"/>
                    <a:gd name="T56" fmla="*/ 11 w 48"/>
                    <a:gd name="T57" fmla="*/ 15 h 77"/>
                    <a:gd name="T58" fmla="*/ 2 w 48"/>
                    <a:gd name="T59" fmla="*/ 19 h 77"/>
                    <a:gd name="T60" fmla="*/ 1 w 48"/>
                    <a:gd name="T61" fmla="*/ 26 h 77"/>
                    <a:gd name="T62" fmla="*/ 2 w 48"/>
                    <a:gd name="T63" fmla="*/ 28 h 77"/>
                    <a:gd name="T64" fmla="*/ 3 w 48"/>
                    <a:gd name="T65" fmla="*/ 30 h 77"/>
                    <a:gd name="T66" fmla="*/ 5 w 48"/>
                    <a:gd name="T67" fmla="*/ 32 h 77"/>
                    <a:gd name="T68" fmla="*/ 6 w 48"/>
                    <a:gd name="T69" fmla="*/ 34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48" h="77">
                      <a:moveTo>
                        <a:pt x="6" y="34"/>
                      </a:moveTo>
                      <a:cubicBezTo>
                        <a:pt x="7" y="33"/>
                        <a:pt x="7" y="33"/>
                        <a:pt x="8" y="33"/>
                      </a:cubicBezTo>
                      <a:cubicBezTo>
                        <a:pt x="8" y="33"/>
                        <a:pt x="8" y="33"/>
                        <a:pt x="8" y="33"/>
                      </a:cubicBezTo>
                      <a:cubicBezTo>
                        <a:pt x="8" y="33"/>
                        <a:pt x="9" y="33"/>
                        <a:pt x="10" y="33"/>
                      </a:cubicBezTo>
                      <a:cubicBezTo>
                        <a:pt x="10" y="33"/>
                        <a:pt x="10" y="32"/>
                        <a:pt x="10" y="32"/>
                      </a:cubicBezTo>
                      <a:cubicBezTo>
                        <a:pt x="10" y="32"/>
                        <a:pt x="10" y="33"/>
                        <a:pt x="11" y="33"/>
                      </a:cubicBezTo>
                      <a:cubicBezTo>
                        <a:pt x="15" y="33"/>
                        <a:pt x="15" y="37"/>
                        <a:pt x="15" y="39"/>
                      </a:cubicBezTo>
                      <a:cubicBezTo>
                        <a:pt x="15" y="41"/>
                        <a:pt x="15" y="42"/>
                        <a:pt x="16" y="42"/>
                      </a:cubicBezTo>
                      <a:cubicBezTo>
                        <a:pt x="18" y="43"/>
                        <a:pt x="20" y="45"/>
                        <a:pt x="20" y="48"/>
                      </a:cubicBezTo>
                      <a:cubicBezTo>
                        <a:pt x="20" y="51"/>
                        <a:pt x="19" y="54"/>
                        <a:pt x="17" y="55"/>
                      </a:cubicBezTo>
                      <a:cubicBezTo>
                        <a:pt x="17" y="55"/>
                        <a:pt x="16" y="57"/>
                        <a:pt x="16" y="59"/>
                      </a:cubicBezTo>
                      <a:cubicBezTo>
                        <a:pt x="16" y="63"/>
                        <a:pt x="17" y="68"/>
                        <a:pt x="20" y="72"/>
                      </a:cubicBezTo>
                      <a:cubicBezTo>
                        <a:pt x="23" y="76"/>
                        <a:pt x="26" y="77"/>
                        <a:pt x="27" y="77"/>
                      </a:cubicBezTo>
                      <a:cubicBezTo>
                        <a:pt x="27" y="77"/>
                        <a:pt x="27" y="77"/>
                        <a:pt x="28" y="77"/>
                      </a:cubicBezTo>
                      <a:cubicBezTo>
                        <a:pt x="29" y="77"/>
                        <a:pt x="29" y="76"/>
                        <a:pt x="29" y="76"/>
                      </a:cubicBezTo>
                      <a:cubicBezTo>
                        <a:pt x="30" y="75"/>
                        <a:pt x="32" y="75"/>
                        <a:pt x="34" y="75"/>
                      </a:cubicBezTo>
                      <a:cubicBezTo>
                        <a:pt x="35" y="75"/>
                        <a:pt x="36" y="74"/>
                        <a:pt x="36" y="74"/>
                      </a:cubicBezTo>
                      <a:cubicBezTo>
                        <a:pt x="37" y="72"/>
                        <a:pt x="38" y="72"/>
                        <a:pt x="40" y="72"/>
                      </a:cubicBez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41" y="72"/>
                        <a:pt x="42" y="72"/>
                        <a:pt x="42" y="71"/>
                      </a:cubicBezTo>
                      <a:cubicBezTo>
                        <a:pt x="43" y="71"/>
                        <a:pt x="43" y="70"/>
                        <a:pt x="43" y="70"/>
                      </a:cubicBezTo>
                      <a:cubicBezTo>
                        <a:pt x="44" y="69"/>
                        <a:pt x="46" y="69"/>
                        <a:pt x="48" y="69"/>
                      </a:cubicBezTo>
                      <a:cubicBezTo>
                        <a:pt x="48" y="69"/>
                        <a:pt x="48" y="69"/>
                        <a:pt x="48" y="69"/>
                      </a:cubicBezTo>
                      <a:cubicBezTo>
                        <a:pt x="47" y="68"/>
                        <a:pt x="47" y="68"/>
                        <a:pt x="47" y="67"/>
                      </a:cubicBezTo>
                      <a:cubicBezTo>
                        <a:pt x="47" y="67"/>
                        <a:pt x="46" y="67"/>
                        <a:pt x="46" y="66"/>
                      </a:cubicBezTo>
                      <a:cubicBezTo>
                        <a:pt x="46" y="66"/>
                        <a:pt x="46" y="65"/>
                        <a:pt x="45" y="64"/>
                      </a:cubicBezTo>
                      <a:cubicBezTo>
                        <a:pt x="45" y="64"/>
                        <a:pt x="45" y="64"/>
                        <a:pt x="45" y="64"/>
                      </a:cubicBezTo>
                      <a:cubicBezTo>
                        <a:pt x="45" y="63"/>
                        <a:pt x="44" y="63"/>
                        <a:pt x="44" y="62"/>
                      </a:cubicBezTo>
                      <a:cubicBezTo>
                        <a:pt x="44" y="62"/>
                        <a:pt x="44" y="62"/>
                        <a:pt x="44" y="62"/>
                      </a:cubicBezTo>
                      <a:cubicBezTo>
                        <a:pt x="44" y="61"/>
                        <a:pt x="43" y="61"/>
                        <a:pt x="43" y="60"/>
                      </a:cubicBezTo>
                      <a:cubicBezTo>
                        <a:pt x="43" y="58"/>
                        <a:pt x="40" y="56"/>
                        <a:pt x="38" y="55"/>
                      </a:cubicBezTo>
                      <a:cubicBezTo>
                        <a:pt x="36" y="52"/>
                        <a:pt x="34" y="50"/>
                        <a:pt x="34" y="48"/>
                      </a:cubicBezTo>
                      <a:cubicBezTo>
                        <a:pt x="34" y="48"/>
                        <a:pt x="34" y="47"/>
                        <a:pt x="34" y="46"/>
                      </a:cubicBezTo>
                      <a:cubicBezTo>
                        <a:pt x="35" y="46"/>
                        <a:pt x="35" y="44"/>
                        <a:pt x="35" y="43"/>
                      </a:cubicBezTo>
                      <a:cubicBezTo>
                        <a:pt x="36" y="40"/>
                        <a:pt x="37" y="36"/>
                        <a:pt x="40" y="36"/>
                      </a:cubicBezTo>
                      <a:cubicBezTo>
                        <a:pt x="42" y="36"/>
                        <a:pt x="44" y="35"/>
                        <a:pt x="44" y="34"/>
                      </a:cubicBezTo>
                      <a:cubicBezTo>
                        <a:pt x="44" y="34"/>
                        <a:pt x="44" y="34"/>
                        <a:pt x="44" y="34"/>
                      </a:cubicBezTo>
                      <a:cubicBezTo>
                        <a:pt x="43" y="33"/>
                        <a:pt x="43" y="32"/>
                        <a:pt x="43" y="32"/>
                      </a:cubicBezTo>
                      <a:cubicBezTo>
                        <a:pt x="43" y="32"/>
                        <a:pt x="43" y="31"/>
                        <a:pt x="43" y="31"/>
                      </a:cubicBezTo>
                      <a:cubicBezTo>
                        <a:pt x="43" y="31"/>
                        <a:pt x="43" y="30"/>
                        <a:pt x="43" y="30"/>
                      </a:cubicBezTo>
                      <a:cubicBezTo>
                        <a:pt x="43" y="30"/>
                        <a:pt x="43" y="29"/>
                        <a:pt x="44" y="29"/>
                      </a:cubicBezTo>
                      <a:cubicBezTo>
                        <a:pt x="44" y="29"/>
                        <a:pt x="44" y="28"/>
                        <a:pt x="44" y="28"/>
                      </a:cubicBezTo>
                      <a:cubicBezTo>
                        <a:pt x="44" y="28"/>
                        <a:pt x="44" y="27"/>
                        <a:pt x="44" y="27"/>
                      </a:cubicBezTo>
                      <a:cubicBezTo>
                        <a:pt x="44" y="27"/>
                        <a:pt x="44" y="27"/>
                        <a:pt x="44" y="27"/>
                      </a:cubicBezTo>
                      <a:cubicBezTo>
                        <a:pt x="43" y="26"/>
                        <a:pt x="41" y="24"/>
                        <a:pt x="40" y="22"/>
                      </a:cubicBezTo>
                      <a:cubicBezTo>
                        <a:pt x="39" y="21"/>
                        <a:pt x="37" y="18"/>
                        <a:pt x="36" y="18"/>
                      </a:cubicBezTo>
                      <a:cubicBezTo>
                        <a:pt x="34" y="18"/>
                        <a:pt x="32" y="17"/>
                        <a:pt x="30" y="15"/>
                      </a:cubicBezTo>
                      <a:cubicBezTo>
                        <a:pt x="29" y="14"/>
                        <a:pt x="28" y="11"/>
                        <a:pt x="29" y="9"/>
                      </a:cubicBezTo>
                      <a:cubicBezTo>
                        <a:pt x="29" y="8"/>
                        <a:pt x="28" y="7"/>
                        <a:pt x="25" y="6"/>
                      </a:cubicBezTo>
                      <a:cubicBezTo>
                        <a:pt x="23" y="5"/>
                        <a:pt x="20" y="4"/>
                        <a:pt x="18" y="1"/>
                      </a:cubicBezTo>
                      <a:cubicBezTo>
                        <a:pt x="17" y="1"/>
                        <a:pt x="17" y="0"/>
                        <a:pt x="16" y="0"/>
                      </a:cubicBezTo>
                      <a:cubicBezTo>
                        <a:pt x="16" y="0"/>
                        <a:pt x="15" y="1"/>
                        <a:pt x="15" y="1"/>
                      </a:cubicBezTo>
                      <a:cubicBezTo>
                        <a:pt x="15" y="2"/>
                        <a:pt x="15" y="2"/>
                        <a:pt x="15" y="2"/>
                      </a:cubicBezTo>
                      <a:cubicBezTo>
                        <a:pt x="15" y="2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3" y="4"/>
                        <a:pt x="13" y="4"/>
                        <a:pt x="12" y="4"/>
                      </a:cubicBezTo>
                      <a:cubicBezTo>
                        <a:pt x="10" y="6"/>
                        <a:pt x="8" y="8"/>
                        <a:pt x="8" y="9"/>
                      </a:cubicBezTo>
                      <a:cubicBezTo>
                        <a:pt x="10" y="10"/>
                        <a:pt x="12" y="12"/>
                        <a:pt x="11" y="15"/>
                      </a:cubicBezTo>
                      <a:cubicBezTo>
                        <a:pt x="11" y="16"/>
                        <a:pt x="10" y="18"/>
                        <a:pt x="6" y="18"/>
                      </a:cubicBezTo>
                      <a:cubicBezTo>
                        <a:pt x="3" y="19"/>
                        <a:pt x="2" y="19"/>
                        <a:pt x="2" y="19"/>
                      </a:cubicBezTo>
                      <a:cubicBezTo>
                        <a:pt x="2" y="20"/>
                        <a:pt x="2" y="20"/>
                        <a:pt x="2" y="21"/>
                      </a:cubicBezTo>
                      <a:cubicBezTo>
                        <a:pt x="2" y="24"/>
                        <a:pt x="1" y="25"/>
                        <a:pt x="1" y="26"/>
                      </a:cubicBezTo>
                      <a:cubicBezTo>
                        <a:pt x="1" y="26"/>
                        <a:pt x="0" y="26"/>
                        <a:pt x="0" y="26"/>
                      </a:cubicBezTo>
                      <a:cubicBezTo>
                        <a:pt x="1" y="27"/>
                        <a:pt x="1" y="27"/>
                        <a:pt x="2" y="28"/>
                      </a:cubicBezTo>
                      <a:cubicBezTo>
                        <a:pt x="2" y="28"/>
                        <a:pt x="2" y="28"/>
                        <a:pt x="2" y="28"/>
                      </a:cubicBezTo>
                      <a:cubicBezTo>
                        <a:pt x="2" y="29"/>
                        <a:pt x="3" y="29"/>
                        <a:pt x="3" y="30"/>
                      </a:cubicBezTo>
                      <a:cubicBezTo>
                        <a:pt x="3" y="30"/>
                        <a:pt x="4" y="30"/>
                        <a:pt x="4" y="30"/>
                      </a:cubicBezTo>
                      <a:cubicBezTo>
                        <a:pt x="4" y="31"/>
                        <a:pt x="5" y="31"/>
                        <a:pt x="5" y="32"/>
                      </a:cubicBezTo>
                      <a:cubicBezTo>
                        <a:pt x="5" y="32"/>
                        <a:pt x="6" y="33"/>
                        <a:pt x="6" y="33"/>
                      </a:cubicBezTo>
                      <a:cubicBezTo>
                        <a:pt x="6" y="33"/>
                        <a:pt x="6" y="33"/>
                        <a:pt x="6" y="34"/>
                      </a:cubicBezTo>
                      <a:cubicBezTo>
                        <a:pt x="6" y="34"/>
                        <a:pt x="6" y="34"/>
                        <a:pt x="6" y="3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8" name="Freeform 2047">
                  <a:extLst>
                    <a:ext uri="{FF2B5EF4-FFF2-40B4-BE49-F238E27FC236}">
                      <a16:creationId xmlns:a16="http://schemas.microsoft.com/office/drawing/2014/main" id="{B79E601D-CDD9-4D50-A8B9-5F6F13EC64D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7" y="1835"/>
                  <a:ext cx="6" cy="5"/>
                </a:xfrm>
                <a:custGeom>
                  <a:avLst/>
                  <a:gdLst>
                    <a:gd name="T0" fmla="*/ 0 w 7"/>
                    <a:gd name="T1" fmla="*/ 0 h 5"/>
                    <a:gd name="T2" fmla="*/ 7 w 7"/>
                    <a:gd name="T3" fmla="*/ 5 h 5"/>
                    <a:gd name="T4" fmla="*/ 0 w 7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" h="5">
                      <a:moveTo>
                        <a:pt x="0" y="0"/>
                      </a:moveTo>
                      <a:cubicBezTo>
                        <a:pt x="3" y="4"/>
                        <a:pt x="6" y="5"/>
                        <a:pt x="7" y="5"/>
                      </a:cubicBezTo>
                      <a:cubicBezTo>
                        <a:pt x="6" y="5"/>
                        <a:pt x="3" y="4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69" name="Freeform 2048">
                  <a:extLst>
                    <a:ext uri="{FF2B5EF4-FFF2-40B4-BE49-F238E27FC236}">
                      <a16:creationId xmlns:a16="http://schemas.microsoft.com/office/drawing/2014/main" id="{3413074C-B525-49AB-864E-FF459088380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53" y="1798"/>
                  <a:ext cx="2" cy="1"/>
                </a:xfrm>
                <a:custGeom>
                  <a:avLst/>
                  <a:gdLst>
                    <a:gd name="T0" fmla="*/ 2 w 2"/>
                    <a:gd name="T1" fmla="*/ 0 h 1"/>
                    <a:gd name="T2" fmla="*/ 0 w 2"/>
                    <a:gd name="T3" fmla="*/ 1 h 1"/>
                    <a:gd name="T4" fmla="*/ 2 w 2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" h="1">
                      <a:moveTo>
                        <a:pt x="2" y="0"/>
                      </a:moveTo>
                      <a:cubicBezTo>
                        <a:pt x="1" y="0"/>
                        <a:pt x="1" y="0"/>
                        <a:pt x="0" y="1"/>
                      </a:cubicBezTo>
                      <a:cubicBezTo>
                        <a:pt x="1" y="0"/>
                        <a:pt x="1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70" name="Freeform 2049">
                  <a:extLst>
                    <a:ext uri="{FF2B5EF4-FFF2-40B4-BE49-F238E27FC236}">
                      <a16:creationId xmlns:a16="http://schemas.microsoft.com/office/drawing/2014/main" id="{FAEC45C8-2D3A-4E7E-B496-EDF44D26C9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55" y="1798"/>
                  <a:ext cx="2" cy="0"/>
                </a:xfrm>
                <a:custGeom>
                  <a:avLst/>
                  <a:gdLst>
                    <a:gd name="T0" fmla="*/ 0 w 2"/>
                    <a:gd name="T1" fmla="*/ 2 w 2"/>
                    <a:gd name="T2" fmla="*/ 0 w 2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2">
                      <a:moveTo>
                        <a:pt x="0" y="0"/>
                      </a:moveTo>
                      <a:cubicBezTo>
                        <a:pt x="0" y="0"/>
                        <a:pt x="1" y="0"/>
                        <a:pt x="2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71" name="Freeform 2050">
                  <a:extLst>
                    <a:ext uri="{FF2B5EF4-FFF2-40B4-BE49-F238E27FC236}">
                      <a16:creationId xmlns:a16="http://schemas.microsoft.com/office/drawing/2014/main" id="{4972F85E-E122-4FA2-BCFF-EC275715A7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8" y="1833"/>
                  <a:ext cx="1" cy="1"/>
                </a:xfrm>
                <a:custGeom>
                  <a:avLst/>
                  <a:gdLst>
                    <a:gd name="T0" fmla="*/ 1 w 1"/>
                    <a:gd name="T1" fmla="*/ 0 h 1"/>
                    <a:gd name="T2" fmla="*/ 0 w 1"/>
                    <a:gd name="T3" fmla="*/ 1 h 1"/>
                    <a:gd name="T4" fmla="*/ 1 w 1"/>
                    <a:gd name="T5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1"/>
                        <a:pt x="0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72" name="Freeform 2051">
                  <a:extLst>
                    <a:ext uri="{FF2B5EF4-FFF2-40B4-BE49-F238E27FC236}">
                      <a16:creationId xmlns:a16="http://schemas.microsoft.com/office/drawing/2014/main" id="{B4DDAB90-393A-41EA-98F2-E13DE48594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1" y="1769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73" name="Freeform 2052">
                  <a:extLst>
                    <a:ext uri="{FF2B5EF4-FFF2-40B4-BE49-F238E27FC236}">
                      <a16:creationId xmlns:a16="http://schemas.microsoft.com/office/drawing/2014/main" id="{702BE808-F571-4A10-9B24-B6AA097E1F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50" y="1795"/>
                  <a:ext cx="1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74" name="Freeform 2053">
                  <a:extLst>
                    <a:ext uri="{FF2B5EF4-FFF2-40B4-BE49-F238E27FC236}">
                      <a16:creationId xmlns:a16="http://schemas.microsoft.com/office/drawing/2014/main" id="{342B229F-E13E-4E78-91E9-4028A156ED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49" y="179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75" name="Freeform 2054">
                  <a:extLst>
                    <a:ext uri="{FF2B5EF4-FFF2-40B4-BE49-F238E27FC236}">
                      <a16:creationId xmlns:a16="http://schemas.microsoft.com/office/drawing/2014/main" id="{8796AD6D-2F01-4012-8AE5-1BEE348B0B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52" y="1797"/>
                  <a:ext cx="1" cy="1"/>
                </a:xfrm>
                <a:custGeom>
                  <a:avLst/>
                  <a:gdLst>
                    <a:gd name="T0" fmla="*/ 1 w 1"/>
                    <a:gd name="T1" fmla="*/ 1 h 1"/>
                    <a:gd name="T2" fmla="*/ 0 w 1"/>
                    <a:gd name="T3" fmla="*/ 0 h 1"/>
                    <a:gd name="T4" fmla="*/ 1 w 1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1">
                      <a:moveTo>
                        <a:pt x="1" y="1"/>
                      </a:moveTo>
                      <a:cubicBezTo>
                        <a:pt x="1" y="1"/>
                        <a:pt x="0" y="0"/>
                        <a:pt x="0" y="0"/>
                      </a:cubicBezTo>
                      <a:cubicBezTo>
                        <a:pt x="0" y="0"/>
                        <a:pt x="1" y="1"/>
                        <a:pt x="1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76" name="Freeform 2055">
                  <a:extLst>
                    <a:ext uri="{FF2B5EF4-FFF2-40B4-BE49-F238E27FC236}">
                      <a16:creationId xmlns:a16="http://schemas.microsoft.com/office/drawing/2014/main" id="{02DF0184-18C7-4968-BC96-F91E858DB1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62" y="1767"/>
                  <a:ext cx="0" cy="1"/>
                </a:xfrm>
                <a:custGeom>
                  <a:avLst/>
                  <a:gdLst>
                    <a:gd name="T0" fmla="*/ 1 h 1"/>
                    <a:gd name="T1" fmla="*/ 0 h 1"/>
                    <a:gd name="T2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  <p:sp>
              <p:nvSpPr>
                <p:cNvPr id="377" name="Freeform 2056">
                  <a:extLst>
                    <a:ext uri="{FF2B5EF4-FFF2-40B4-BE49-F238E27FC236}">
                      <a16:creationId xmlns:a16="http://schemas.microsoft.com/office/drawing/2014/main" id="{660A169A-06EA-4D7F-8BDB-B1C601CA03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93" y="1830"/>
                  <a:ext cx="0" cy="2"/>
                </a:xfrm>
                <a:custGeom>
                  <a:avLst/>
                  <a:gdLst>
                    <a:gd name="T0" fmla="*/ 0 w 1"/>
                    <a:gd name="T1" fmla="*/ 0 h 2"/>
                    <a:gd name="T2" fmla="*/ 1 w 1"/>
                    <a:gd name="T3" fmla="*/ 2 h 2"/>
                    <a:gd name="T4" fmla="*/ 0 w 1"/>
                    <a:gd name="T5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" h="2">
                      <a:moveTo>
                        <a:pt x="0" y="0"/>
                      </a:moveTo>
                      <a:cubicBezTo>
                        <a:pt x="0" y="1"/>
                        <a:pt x="0" y="1"/>
                        <a:pt x="1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2400" b="1">
                    <a:latin typeface="Raleway" panose="020B0503030101060003" pitchFamily="34" charset="0"/>
                  </a:endParaRPr>
                </a:p>
              </p:txBody>
            </p:sp>
          </p:grpSp>
          <p:sp>
            <p:nvSpPr>
              <p:cNvPr id="130" name="Freeform 2058">
                <a:extLst>
                  <a:ext uri="{FF2B5EF4-FFF2-40B4-BE49-F238E27FC236}">
                    <a16:creationId xmlns:a16="http://schemas.microsoft.com/office/drawing/2014/main" id="{1F181770-6082-41BB-BE44-C8A052DBDE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0" y="1792"/>
                <a:ext cx="0" cy="1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1" name="Freeform 2059">
                <a:extLst>
                  <a:ext uri="{FF2B5EF4-FFF2-40B4-BE49-F238E27FC236}">
                    <a16:creationId xmlns:a16="http://schemas.microsoft.com/office/drawing/2014/main" id="{35EB463F-734C-44CE-AB79-498170F77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9" y="1796"/>
                <a:ext cx="0" cy="1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2" name="Freeform 2060">
                <a:extLst>
                  <a:ext uri="{FF2B5EF4-FFF2-40B4-BE49-F238E27FC236}">
                    <a16:creationId xmlns:a16="http://schemas.microsoft.com/office/drawing/2014/main" id="{8266EAE3-6109-4D6F-8A64-79637A48A8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9" y="1823"/>
                <a:ext cx="1" cy="2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3" name="Freeform 2061">
                <a:extLst>
                  <a:ext uri="{FF2B5EF4-FFF2-40B4-BE49-F238E27FC236}">
                    <a16:creationId xmlns:a16="http://schemas.microsoft.com/office/drawing/2014/main" id="{D92A961C-5BDD-456C-B990-6A221E326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0" y="1825"/>
                <a:ext cx="1" cy="2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1" y="1"/>
                      <a:pt x="1" y="2"/>
                    </a:cubicBezTo>
                    <a:cubicBezTo>
                      <a:pt x="1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4" name="Freeform 2062">
                <a:extLst>
                  <a:ext uri="{FF2B5EF4-FFF2-40B4-BE49-F238E27FC236}">
                    <a16:creationId xmlns:a16="http://schemas.microsoft.com/office/drawing/2014/main" id="{11ABA8E7-4B82-49DE-9DB1-E1661CA776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89" y="1794"/>
                <a:ext cx="1" cy="1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5" name="Freeform 2063">
                <a:extLst>
                  <a:ext uri="{FF2B5EF4-FFF2-40B4-BE49-F238E27FC236}">
                    <a16:creationId xmlns:a16="http://schemas.microsoft.com/office/drawing/2014/main" id="{FD58ADC5-EBB1-48C9-9E1D-1DD5C1B6BE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" y="1827"/>
                <a:ext cx="1" cy="2"/>
              </a:xfrm>
              <a:custGeom>
                <a:avLst/>
                <a:gdLst>
                  <a:gd name="T0" fmla="*/ 0 w 1"/>
                  <a:gd name="T1" fmla="*/ 0 h 2"/>
                  <a:gd name="T2" fmla="*/ 1 w 1"/>
                  <a:gd name="T3" fmla="*/ 2 h 2"/>
                  <a:gd name="T4" fmla="*/ 0 w 1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6" name="Freeform 2064">
                <a:extLst>
                  <a:ext uri="{FF2B5EF4-FFF2-40B4-BE49-F238E27FC236}">
                    <a16:creationId xmlns:a16="http://schemas.microsoft.com/office/drawing/2014/main" id="{C40144FC-091D-4935-8CFA-548F891DB4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2" y="1795"/>
                <a:ext cx="29" cy="36"/>
              </a:xfrm>
              <a:custGeom>
                <a:avLst/>
                <a:gdLst>
                  <a:gd name="T0" fmla="*/ 1 w 30"/>
                  <a:gd name="T1" fmla="*/ 37 h 38"/>
                  <a:gd name="T2" fmla="*/ 4 w 30"/>
                  <a:gd name="T3" fmla="*/ 38 h 38"/>
                  <a:gd name="T4" fmla="*/ 4 w 30"/>
                  <a:gd name="T5" fmla="*/ 38 h 38"/>
                  <a:gd name="T6" fmla="*/ 5 w 30"/>
                  <a:gd name="T7" fmla="*/ 38 h 38"/>
                  <a:gd name="T8" fmla="*/ 6 w 30"/>
                  <a:gd name="T9" fmla="*/ 38 h 38"/>
                  <a:gd name="T10" fmla="*/ 7 w 30"/>
                  <a:gd name="T11" fmla="*/ 37 h 38"/>
                  <a:gd name="T12" fmla="*/ 12 w 30"/>
                  <a:gd name="T13" fmla="*/ 36 h 38"/>
                  <a:gd name="T14" fmla="*/ 15 w 30"/>
                  <a:gd name="T15" fmla="*/ 36 h 38"/>
                  <a:gd name="T16" fmla="*/ 18 w 30"/>
                  <a:gd name="T17" fmla="*/ 33 h 38"/>
                  <a:gd name="T18" fmla="*/ 19 w 30"/>
                  <a:gd name="T19" fmla="*/ 31 h 38"/>
                  <a:gd name="T20" fmla="*/ 19 w 30"/>
                  <a:gd name="T21" fmla="*/ 30 h 38"/>
                  <a:gd name="T22" fmla="*/ 20 w 30"/>
                  <a:gd name="T23" fmla="*/ 28 h 38"/>
                  <a:gd name="T24" fmla="*/ 21 w 30"/>
                  <a:gd name="T25" fmla="*/ 27 h 38"/>
                  <a:gd name="T26" fmla="*/ 22 w 30"/>
                  <a:gd name="T27" fmla="*/ 25 h 38"/>
                  <a:gd name="T28" fmla="*/ 23 w 30"/>
                  <a:gd name="T29" fmla="*/ 25 h 38"/>
                  <a:gd name="T30" fmla="*/ 24 w 30"/>
                  <a:gd name="T31" fmla="*/ 23 h 38"/>
                  <a:gd name="T32" fmla="*/ 25 w 30"/>
                  <a:gd name="T33" fmla="*/ 22 h 38"/>
                  <a:gd name="T34" fmla="*/ 29 w 30"/>
                  <a:gd name="T35" fmla="*/ 18 h 38"/>
                  <a:gd name="T36" fmla="*/ 29 w 30"/>
                  <a:gd name="T37" fmla="*/ 17 h 38"/>
                  <a:gd name="T38" fmla="*/ 30 w 30"/>
                  <a:gd name="T39" fmla="*/ 16 h 38"/>
                  <a:gd name="T40" fmla="*/ 25 w 30"/>
                  <a:gd name="T41" fmla="*/ 11 h 38"/>
                  <a:gd name="T42" fmla="*/ 13 w 30"/>
                  <a:gd name="T43" fmla="*/ 3 h 38"/>
                  <a:gd name="T44" fmla="*/ 5 w 30"/>
                  <a:gd name="T45" fmla="*/ 0 h 38"/>
                  <a:gd name="T46" fmla="*/ 5 w 30"/>
                  <a:gd name="T47" fmla="*/ 3 h 38"/>
                  <a:gd name="T48" fmla="*/ 5 w 30"/>
                  <a:gd name="T49" fmla="*/ 3 h 38"/>
                  <a:gd name="T50" fmla="*/ 4 w 30"/>
                  <a:gd name="T51" fmla="*/ 3 h 38"/>
                  <a:gd name="T52" fmla="*/ 4 w 30"/>
                  <a:gd name="T53" fmla="*/ 4 h 38"/>
                  <a:gd name="T54" fmla="*/ 4 w 30"/>
                  <a:gd name="T55" fmla="*/ 4 h 38"/>
                  <a:gd name="T56" fmla="*/ 4 w 30"/>
                  <a:gd name="T57" fmla="*/ 4 h 38"/>
                  <a:gd name="T58" fmla="*/ 4 w 30"/>
                  <a:gd name="T59" fmla="*/ 4 h 38"/>
                  <a:gd name="T60" fmla="*/ 4 w 30"/>
                  <a:gd name="T61" fmla="*/ 5 h 38"/>
                  <a:gd name="T62" fmla="*/ 4 w 30"/>
                  <a:gd name="T63" fmla="*/ 5 h 38"/>
                  <a:gd name="T64" fmla="*/ 3 w 30"/>
                  <a:gd name="T65" fmla="*/ 5 h 38"/>
                  <a:gd name="T66" fmla="*/ 3 w 30"/>
                  <a:gd name="T67" fmla="*/ 5 h 38"/>
                  <a:gd name="T68" fmla="*/ 2 w 30"/>
                  <a:gd name="T69" fmla="*/ 16 h 38"/>
                  <a:gd name="T70" fmla="*/ 3 w 30"/>
                  <a:gd name="T71" fmla="*/ 33 h 38"/>
                  <a:gd name="T72" fmla="*/ 3 w 30"/>
                  <a:gd name="T73" fmla="*/ 33 h 38"/>
                  <a:gd name="T74" fmla="*/ 3 w 30"/>
                  <a:gd name="T75" fmla="*/ 33 h 38"/>
                  <a:gd name="T76" fmla="*/ 3 w 30"/>
                  <a:gd name="T77" fmla="*/ 33 h 38"/>
                  <a:gd name="T78" fmla="*/ 3 w 30"/>
                  <a:gd name="T79" fmla="*/ 33 h 38"/>
                  <a:gd name="T80" fmla="*/ 3 w 30"/>
                  <a:gd name="T81" fmla="*/ 33 h 38"/>
                  <a:gd name="T82" fmla="*/ 3 w 30"/>
                  <a:gd name="T83" fmla="*/ 34 h 38"/>
                  <a:gd name="T84" fmla="*/ 2 w 30"/>
                  <a:gd name="T85" fmla="*/ 34 h 38"/>
                  <a:gd name="T86" fmla="*/ 2 w 30"/>
                  <a:gd name="T87" fmla="*/ 34 h 38"/>
                  <a:gd name="T88" fmla="*/ 2 w 30"/>
                  <a:gd name="T89" fmla="*/ 35 h 38"/>
                  <a:gd name="T90" fmla="*/ 2 w 30"/>
                  <a:gd name="T91" fmla="*/ 35 h 38"/>
                  <a:gd name="T92" fmla="*/ 0 w 30"/>
                  <a:gd name="T93" fmla="*/ 37 h 38"/>
                  <a:gd name="T94" fmla="*/ 1 w 30"/>
                  <a:gd name="T95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0" h="38">
                    <a:moveTo>
                      <a:pt x="1" y="37"/>
                    </a:moveTo>
                    <a:cubicBezTo>
                      <a:pt x="1" y="37"/>
                      <a:pt x="2" y="38"/>
                      <a:pt x="4" y="38"/>
                    </a:cubicBezTo>
                    <a:cubicBezTo>
                      <a:pt x="4" y="38"/>
                      <a:pt x="4" y="38"/>
                      <a:pt x="4" y="38"/>
                    </a:cubicBezTo>
                    <a:cubicBezTo>
                      <a:pt x="4" y="38"/>
                      <a:pt x="5" y="38"/>
                      <a:pt x="5" y="38"/>
                    </a:cubicBezTo>
                    <a:cubicBezTo>
                      <a:pt x="5" y="38"/>
                      <a:pt x="5" y="38"/>
                      <a:pt x="6" y="38"/>
                    </a:cubicBezTo>
                    <a:cubicBezTo>
                      <a:pt x="6" y="37"/>
                      <a:pt x="7" y="37"/>
                      <a:pt x="7" y="37"/>
                    </a:cubicBezTo>
                    <a:cubicBezTo>
                      <a:pt x="9" y="36"/>
                      <a:pt x="11" y="36"/>
                      <a:pt x="12" y="36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6" y="36"/>
                      <a:pt x="17" y="36"/>
                      <a:pt x="18" y="33"/>
                    </a:cubicBezTo>
                    <a:cubicBezTo>
                      <a:pt x="18" y="33"/>
                      <a:pt x="18" y="32"/>
                      <a:pt x="19" y="31"/>
                    </a:cubicBezTo>
                    <a:cubicBezTo>
                      <a:pt x="19" y="31"/>
                      <a:pt x="19" y="30"/>
                      <a:pt x="19" y="30"/>
                    </a:cubicBezTo>
                    <a:cubicBezTo>
                      <a:pt x="20" y="29"/>
                      <a:pt x="20" y="29"/>
                      <a:pt x="20" y="28"/>
                    </a:cubicBezTo>
                    <a:cubicBezTo>
                      <a:pt x="21" y="28"/>
                      <a:pt x="21" y="28"/>
                      <a:pt x="21" y="27"/>
                    </a:cubicBezTo>
                    <a:cubicBezTo>
                      <a:pt x="21" y="27"/>
                      <a:pt x="22" y="26"/>
                      <a:pt x="22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3" y="24"/>
                      <a:pt x="24" y="23"/>
                      <a:pt x="24" y="23"/>
                    </a:cubicBezTo>
                    <a:cubicBezTo>
                      <a:pt x="24" y="23"/>
                      <a:pt x="25" y="22"/>
                      <a:pt x="25" y="22"/>
                    </a:cubicBezTo>
                    <a:cubicBezTo>
                      <a:pt x="26" y="20"/>
                      <a:pt x="27" y="19"/>
                      <a:pt x="29" y="18"/>
                    </a:cubicBezTo>
                    <a:cubicBezTo>
                      <a:pt x="29" y="18"/>
                      <a:pt x="29" y="18"/>
                      <a:pt x="29" y="17"/>
                    </a:cubicBezTo>
                    <a:cubicBezTo>
                      <a:pt x="29" y="17"/>
                      <a:pt x="30" y="17"/>
                      <a:pt x="30" y="16"/>
                    </a:cubicBezTo>
                    <a:cubicBezTo>
                      <a:pt x="28" y="15"/>
                      <a:pt x="26" y="13"/>
                      <a:pt x="25" y="11"/>
                    </a:cubicBezTo>
                    <a:cubicBezTo>
                      <a:pt x="21" y="8"/>
                      <a:pt x="17" y="4"/>
                      <a:pt x="13" y="3"/>
                    </a:cubicBezTo>
                    <a:cubicBezTo>
                      <a:pt x="11" y="2"/>
                      <a:pt x="8" y="1"/>
                      <a:pt x="5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4" y="3"/>
                      <a:pt x="4" y="3"/>
                    </a:cubicBezTo>
                    <a:cubicBezTo>
                      <a:pt x="4" y="3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2" y="6"/>
                      <a:pt x="0" y="12"/>
                      <a:pt x="2" y="16"/>
                    </a:cubicBezTo>
                    <a:cubicBezTo>
                      <a:pt x="4" y="21"/>
                      <a:pt x="4" y="30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3"/>
                      <a:pt x="3" y="33"/>
                      <a:pt x="3" y="34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2" y="34"/>
                      <a:pt x="2" y="34"/>
                      <a:pt x="2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1" y="35"/>
                      <a:pt x="1" y="36"/>
                      <a:pt x="0" y="37"/>
                    </a:cubicBezTo>
                    <a:cubicBezTo>
                      <a:pt x="0" y="37"/>
                      <a:pt x="0" y="37"/>
                      <a:pt x="1" y="3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7" name="Freeform 2065">
                <a:extLst>
                  <a:ext uri="{FF2B5EF4-FFF2-40B4-BE49-F238E27FC236}">
                    <a16:creationId xmlns:a16="http://schemas.microsoft.com/office/drawing/2014/main" id="{D39EE34F-0F75-410D-9AF0-5E8A1E0AA1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5" y="1816"/>
                <a:ext cx="1" cy="1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8" name="Freeform 2066">
                <a:extLst>
                  <a:ext uri="{FF2B5EF4-FFF2-40B4-BE49-F238E27FC236}">
                    <a16:creationId xmlns:a16="http://schemas.microsoft.com/office/drawing/2014/main" id="{82540B7F-550F-461D-BB7B-AB577F926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" y="1823"/>
                <a:ext cx="0" cy="1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39" name="Freeform 2067">
                <a:extLst>
                  <a:ext uri="{FF2B5EF4-FFF2-40B4-BE49-F238E27FC236}">
                    <a16:creationId xmlns:a16="http://schemas.microsoft.com/office/drawing/2014/main" id="{EEC5247C-7E28-4B9C-8AE6-81FE7257AD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2" y="1830"/>
                <a:ext cx="1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0" name="Freeform 2068">
                <a:extLst>
                  <a:ext uri="{FF2B5EF4-FFF2-40B4-BE49-F238E27FC236}">
                    <a16:creationId xmlns:a16="http://schemas.microsoft.com/office/drawing/2014/main" id="{71ABB80D-1271-4CB2-BB48-EC0AA9F9A0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0" y="1811"/>
                <a:ext cx="0" cy="1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1" name="Freeform 2069">
                <a:extLst>
                  <a:ext uri="{FF2B5EF4-FFF2-40B4-BE49-F238E27FC236}">
                    <a16:creationId xmlns:a16="http://schemas.microsoft.com/office/drawing/2014/main" id="{A69B48AD-BDE0-49C3-9714-ACEAE3ACA8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6" y="183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2" name="Freeform 2070">
                <a:extLst>
                  <a:ext uri="{FF2B5EF4-FFF2-40B4-BE49-F238E27FC236}">
                    <a16:creationId xmlns:a16="http://schemas.microsoft.com/office/drawing/2014/main" id="{0E37534B-9F52-49F7-9E49-2B32382BBD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3" y="1819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3" name="Freeform 2071">
                <a:extLst>
                  <a:ext uri="{FF2B5EF4-FFF2-40B4-BE49-F238E27FC236}">
                    <a16:creationId xmlns:a16="http://schemas.microsoft.com/office/drawing/2014/main" id="{CD8C4E35-9AA0-463B-93C2-42F0559132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7" y="1831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4" name="Freeform 2072">
                <a:extLst>
                  <a:ext uri="{FF2B5EF4-FFF2-40B4-BE49-F238E27FC236}">
                    <a16:creationId xmlns:a16="http://schemas.microsoft.com/office/drawing/2014/main" id="{7D1C2DF8-5C69-4E24-8416-AD36E40748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1" y="1821"/>
                <a:ext cx="1" cy="1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1" y="1"/>
                      <a:pt x="1" y="1"/>
                      <a:pt x="0" y="1"/>
                    </a:cubicBezTo>
                    <a:cubicBezTo>
                      <a:pt x="1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5" name="Freeform 2073">
                <a:extLst>
                  <a:ext uri="{FF2B5EF4-FFF2-40B4-BE49-F238E27FC236}">
                    <a16:creationId xmlns:a16="http://schemas.microsoft.com/office/drawing/2014/main" id="{74F5EBFD-9703-45E1-86DF-BB4E778F30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6" y="1798"/>
                <a:ext cx="0" cy="1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6" name="Freeform 2074">
                <a:extLst>
                  <a:ext uri="{FF2B5EF4-FFF2-40B4-BE49-F238E27FC236}">
                    <a16:creationId xmlns:a16="http://schemas.microsoft.com/office/drawing/2014/main" id="{F18B1C48-A10F-4967-B65C-07D04CD325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4" y="182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7" name="Freeform 2075">
                <a:extLst>
                  <a:ext uri="{FF2B5EF4-FFF2-40B4-BE49-F238E27FC236}">
                    <a16:creationId xmlns:a16="http://schemas.microsoft.com/office/drawing/2014/main" id="{78290626-2484-4110-BF16-71F4B11C45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4" y="182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8" name="Freeform 2076">
                <a:extLst>
                  <a:ext uri="{FF2B5EF4-FFF2-40B4-BE49-F238E27FC236}">
                    <a16:creationId xmlns:a16="http://schemas.microsoft.com/office/drawing/2014/main" id="{93A741D0-3396-41BA-BF35-F0961B0194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7" y="179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9" name="Freeform 2077">
                <a:extLst>
                  <a:ext uri="{FF2B5EF4-FFF2-40B4-BE49-F238E27FC236}">
                    <a16:creationId xmlns:a16="http://schemas.microsoft.com/office/drawing/2014/main" id="{3E9E112D-E4C3-4B8B-839A-649C8697C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6" y="1799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0" name="Freeform 2078">
                <a:extLst>
                  <a:ext uri="{FF2B5EF4-FFF2-40B4-BE49-F238E27FC236}">
                    <a16:creationId xmlns:a16="http://schemas.microsoft.com/office/drawing/2014/main" id="{470FE9D8-0D8C-4B8B-9720-509DCBC4B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5" y="1800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1" name="Freeform 2079">
                <a:extLst>
                  <a:ext uri="{FF2B5EF4-FFF2-40B4-BE49-F238E27FC236}">
                    <a16:creationId xmlns:a16="http://schemas.microsoft.com/office/drawing/2014/main" id="{1818EEF7-828C-481C-B7B2-C88CB7A364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6" y="1799"/>
                <a:ext cx="0" cy="1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2" name="Freeform 2080">
                <a:extLst>
                  <a:ext uri="{FF2B5EF4-FFF2-40B4-BE49-F238E27FC236}">
                    <a16:creationId xmlns:a16="http://schemas.microsoft.com/office/drawing/2014/main" id="{43E09A28-E13B-483E-BF00-1A449F4776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5" y="18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3" name="Freeform 2081">
                <a:extLst>
                  <a:ext uri="{FF2B5EF4-FFF2-40B4-BE49-F238E27FC236}">
                    <a16:creationId xmlns:a16="http://schemas.microsoft.com/office/drawing/2014/main" id="{50B19C4E-1C13-4FDD-B3AB-4F82D1BBB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5" y="182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4" name="Freeform 2082">
                <a:extLst>
                  <a:ext uri="{FF2B5EF4-FFF2-40B4-BE49-F238E27FC236}">
                    <a16:creationId xmlns:a16="http://schemas.microsoft.com/office/drawing/2014/main" id="{25D276C3-FAB1-43C0-A5FB-F3DE836EF4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5" y="1826"/>
                <a:ext cx="0" cy="1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5" name="Freeform 2083">
                <a:extLst>
                  <a:ext uri="{FF2B5EF4-FFF2-40B4-BE49-F238E27FC236}">
                    <a16:creationId xmlns:a16="http://schemas.microsoft.com/office/drawing/2014/main" id="{6E35BE1C-01F1-4E1B-A2B4-16903C5BC3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2" y="1843"/>
                <a:ext cx="58" cy="65"/>
              </a:xfrm>
              <a:custGeom>
                <a:avLst/>
                <a:gdLst>
                  <a:gd name="T0" fmla="*/ 47 w 61"/>
                  <a:gd name="T1" fmla="*/ 13 h 68"/>
                  <a:gd name="T2" fmla="*/ 45 w 61"/>
                  <a:gd name="T3" fmla="*/ 12 h 68"/>
                  <a:gd name="T4" fmla="*/ 41 w 61"/>
                  <a:gd name="T5" fmla="*/ 11 h 68"/>
                  <a:gd name="T6" fmla="*/ 35 w 61"/>
                  <a:gd name="T7" fmla="*/ 6 h 68"/>
                  <a:gd name="T8" fmla="*/ 33 w 61"/>
                  <a:gd name="T9" fmla="*/ 6 h 68"/>
                  <a:gd name="T10" fmla="*/ 32 w 61"/>
                  <a:gd name="T11" fmla="*/ 5 h 68"/>
                  <a:gd name="T12" fmla="*/ 30 w 61"/>
                  <a:gd name="T13" fmla="*/ 4 h 68"/>
                  <a:gd name="T14" fmla="*/ 28 w 61"/>
                  <a:gd name="T15" fmla="*/ 3 h 68"/>
                  <a:gd name="T16" fmla="*/ 25 w 61"/>
                  <a:gd name="T17" fmla="*/ 2 h 68"/>
                  <a:gd name="T18" fmla="*/ 23 w 61"/>
                  <a:gd name="T19" fmla="*/ 0 h 68"/>
                  <a:gd name="T20" fmla="*/ 22 w 61"/>
                  <a:gd name="T21" fmla="*/ 1 h 68"/>
                  <a:gd name="T22" fmla="*/ 12 w 61"/>
                  <a:gd name="T23" fmla="*/ 9 h 68"/>
                  <a:gd name="T24" fmla="*/ 9 w 61"/>
                  <a:gd name="T25" fmla="*/ 15 h 68"/>
                  <a:gd name="T26" fmla="*/ 6 w 61"/>
                  <a:gd name="T27" fmla="*/ 20 h 68"/>
                  <a:gd name="T28" fmla="*/ 0 w 61"/>
                  <a:gd name="T29" fmla="*/ 27 h 68"/>
                  <a:gd name="T30" fmla="*/ 1 w 61"/>
                  <a:gd name="T31" fmla="*/ 38 h 68"/>
                  <a:gd name="T32" fmla="*/ 2 w 61"/>
                  <a:gd name="T33" fmla="*/ 39 h 68"/>
                  <a:gd name="T34" fmla="*/ 7 w 61"/>
                  <a:gd name="T35" fmla="*/ 43 h 68"/>
                  <a:gd name="T36" fmla="*/ 9 w 61"/>
                  <a:gd name="T37" fmla="*/ 42 h 68"/>
                  <a:gd name="T38" fmla="*/ 12 w 61"/>
                  <a:gd name="T39" fmla="*/ 50 h 68"/>
                  <a:gd name="T40" fmla="*/ 8 w 61"/>
                  <a:gd name="T41" fmla="*/ 54 h 68"/>
                  <a:gd name="T42" fmla="*/ 9 w 61"/>
                  <a:gd name="T43" fmla="*/ 56 h 68"/>
                  <a:gd name="T44" fmla="*/ 9 w 61"/>
                  <a:gd name="T45" fmla="*/ 57 h 68"/>
                  <a:gd name="T46" fmla="*/ 9 w 61"/>
                  <a:gd name="T47" fmla="*/ 58 h 68"/>
                  <a:gd name="T48" fmla="*/ 7 w 61"/>
                  <a:gd name="T49" fmla="*/ 61 h 68"/>
                  <a:gd name="T50" fmla="*/ 8 w 61"/>
                  <a:gd name="T51" fmla="*/ 62 h 68"/>
                  <a:gd name="T52" fmla="*/ 13 w 61"/>
                  <a:gd name="T53" fmla="*/ 63 h 68"/>
                  <a:gd name="T54" fmla="*/ 18 w 61"/>
                  <a:gd name="T55" fmla="*/ 66 h 68"/>
                  <a:gd name="T56" fmla="*/ 19 w 61"/>
                  <a:gd name="T57" fmla="*/ 67 h 68"/>
                  <a:gd name="T58" fmla="*/ 19 w 61"/>
                  <a:gd name="T59" fmla="*/ 68 h 68"/>
                  <a:gd name="T60" fmla="*/ 20 w 61"/>
                  <a:gd name="T61" fmla="*/ 68 h 68"/>
                  <a:gd name="T62" fmla="*/ 20 w 61"/>
                  <a:gd name="T63" fmla="*/ 67 h 68"/>
                  <a:gd name="T64" fmla="*/ 22 w 61"/>
                  <a:gd name="T65" fmla="*/ 65 h 68"/>
                  <a:gd name="T66" fmla="*/ 33 w 61"/>
                  <a:gd name="T67" fmla="*/ 46 h 68"/>
                  <a:gd name="T68" fmla="*/ 54 w 61"/>
                  <a:gd name="T69" fmla="*/ 35 h 68"/>
                  <a:gd name="T70" fmla="*/ 61 w 61"/>
                  <a:gd name="T71" fmla="*/ 23 h 68"/>
                  <a:gd name="T72" fmla="*/ 60 w 61"/>
                  <a:gd name="T73" fmla="*/ 20 h 68"/>
                  <a:gd name="T74" fmla="*/ 59 w 61"/>
                  <a:gd name="T75" fmla="*/ 19 h 68"/>
                  <a:gd name="T76" fmla="*/ 58 w 61"/>
                  <a:gd name="T77" fmla="*/ 18 h 68"/>
                  <a:gd name="T78" fmla="*/ 52 w 61"/>
                  <a:gd name="T79" fmla="*/ 11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1" h="68">
                    <a:moveTo>
                      <a:pt x="52" y="11"/>
                    </a:moveTo>
                    <a:cubicBezTo>
                      <a:pt x="51" y="12"/>
                      <a:pt x="49" y="13"/>
                      <a:pt x="47" y="13"/>
                    </a:cubicBezTo>
                    <a:cubicBezTo>
                      <a:pt x="46" y="13"/>
                      <a:pt x="46" y="12"/>
                      <a:pt x="46" y="12"/>
                    </a:cubicBezTo>
                    <a:cubicBezTo>
                      <a:pt x="45" y="12"/>
                      <a:pt x="45" y="12"/>
                      <a:pt x="45" y="12"/>
                    </a:cubicBezTo>
                    <a:cubicBezTo>
                      <a:pt x="44" y="12"/>
                      <a:pt x="44" y="12"/>
                      <a:pt x="43" y="12"/>
                    </a:cubicBezTo>
                    <a:cubicBezTo>
                      <a:pt x="43" y="12"/>
                      <a:pt x="42" y="12"/>
                      <a:pt x="41" y="11"/>
                    </a:cubicBezTo>
                    <a:cubicBezTo>
                      <a:pt x="40" y="10"/>
                      <a:pt x="38" y="9"/>
                      <a:pt x="37" y="8"/>
                    </a:cubicBezTo>
                    <a:cubicBezTo>
                      <a:pt x="37" y="7"/>
                      <a:pt x="36" y="6"/>
                      <a:pt x="35" y="6"/>
                    </a:cubicBezTo>
                    <a:cubicBezTo>
                      <a:pt x="35" y="6"/>
                      <a:pt x="34" y="6"/>
                      <a:pt x="34" y="6"/>
                    </a:cubicBezTo>
                    <a:cubicBezTo>
                      <a:pt x="34" y="6"/>
                      <a:pt x="33" y="6"/>
                      <a:pt x="33" y="6"/>
                    </a:cubicBezTo>
                    <a:cubicBezTo>
                      <a:pt x="33" y="6"/>
                      <a:pt x="33" y="6"/>
                      <a:pt x="32" y="5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1" y="5"/>
                      <a:pt x="31" y="5"/>
                      <a:pt x="30" y="5"/>
                    </a:cubicBezTo>
                    <a:cubicBezTo>
                      <a:pt x="30" y="5"/>
                      <a:pt x="30" y="4"/>
                      <a:pt x="30" y="4"/>
                    </a:cubicBezTo>
                    <a:cubicBezTo>
                      <a:pt x="29" y="4"/>
                      <a:pt x="28" y="4"/>
                      <a:pt x="28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7" y="3"/>
                      <a:pt x="26" y="2"/>
                      <a:pt x="26" y="2"/>
                    </a:cubicBezTo>
                    <a:cubicBezTo>
                      <a:pt x="26" y="2"/>
                      <a:pt x="25" y="2"/>
                      <a:pt x="25" y="2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24" y="1"/>
                      <a:pt x="23" y="1"/>
                      <a:pt x="23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0"/>
                      <a:pt x="22" y="1"/>
                      <a:pt x="22" y="1"/>
                    </a:cubicBezTo>
                    <a:cubicBezTo>
                      <a:pt x="20" y="3"/>
                      <a:pt x="15" y="4"/>
                      <a:pt x="14" y="4"/>
                    </a:cubicBezTo>
                    <a:cubicBezTo>
                      <a:pt x="12" y="4"/>
                      <a:pt x="12" y="5"/>
                      <a:pt x="12" y="9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3"/>
                      <a:pt x="10" y="14"/>
                      <a:pt x="9" y="15"/>
                    </a:cubicBezTo>
                    <a:cubicBezTo>
                      <a:pt x="8" y="16"/>
                      <a:pt x="7" y="17"/>
                      <a:pt x="6" y="18"/>
                    </a:cubicBezTo>
                    <a:cubicBezTo>
                      <a:pt x="6" y="19"/>
                      <a:pt x="6" y="19"/>
                      <a:pt x="6" y="20"/>
                    </a:cubicBezTo>
                    <a:cubicBezTo>
                      <a:pt x="6" y="22"/>
                      <a:pt x="5" y="23"/>
                      <a:pt x="3" y="25"/>
                    </a:cubicBezTo>
                    <a:cubicBezTo>
                      <a:pt x="1" y="25"/>
                      <a:pt x="0" y="26"/>
                      <a:pt x="0" y="27"/>
                    </a:cubicBezTo>
                    <a:cubicBezTo>
                      <a:pt x="0" y="28"/>
                      <a:pt x="0" y="29"/>
                      <a:pt x="1" y="30"/>
                    </a:cubicBezTo>
                    <a:cubicBezTo>
                      <a:pt x="3" y="33"/>
                      <a:pt x="2" y="36"/>
                      <a:pt x="1" y="38"/>
                    </a:cubicBezTo>
                    <a:cubicBezTo>
                      <a:pt x="1" y="38"/>
                      <a:pt x="1" y="38"/>
                      <a:pt x="0" y="38"/>
                    </a:cubicBezTo>
                    <a:cubicBezTo>
                      <a:pt x="1" y="39"/>
                      <a:pt x="1" y="39"/>
                      <a:pt x="2" y="39"/>
                    </a:cubicBezTo>
                    <a:cubicBezTo>
                      <a:pt x="3" y="40"/>
                      <a:pt x="5" y="41"/>
                      <a:pt x="6" y="42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7" y="43"/>
                      <a:pt x="8" y="43"/>
                      <a:pt x="8" y="43"/>
                    </a:cubicBezTo>
                    <a:cubicBezTo>
                      <a:pt x="8" y="43"/>
                      <a:pt x="9" y="42"/>
                      <a:pt x="9" y="42"/>
                    </a:cubicBezTo>
                    <a:cubicBezTo>
                      <a:pt x="11" y="42"/>
                      <a:pt x="11" y="43"/>
                      <a:pt x="12" y="44"/>
                    </a:cubicBezTo>
                    <a:cubicBezTo>
                      <a:pt x="13" y="46"/>
                      <a:pt x="13" y="48"/>
                      <a:pt x="12" y="50"/>
                    </a:cubicBezTo>
                    <a:cubicBezTo>
                      <a:pt x="11" y="52"/>
                      <a:pt x="10" y="53"/>
                      <a:pt x="8" y="54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8" y="54"/>
                      <a:pt x="9" y="55"/>
                      <a:pt x="9" y="55"/>
                    </a:cubicBezTo>
                    <a:cubicBezTo>
                      <a:pt x="9" y="56"/>
                      <a:pt x="9" y="56"/>
                      <a:pt x="9" y="56"/>
                    </a:cubicBezTo>
                    <a:cubicBezTo>
                      <a:pt x="9" y="56"/>
                      <a:pt x="9" y="57"/>
                      <a:pt x="9" y="57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9" y="58"/>
                      <a:pt x="9" y="58"/>
                      <a:pt x="9" y="58"/>
                    </a:cubicBezTo>
                    <a:cubicBezTo>
                      <a:pt x="9" y="59"/>
                      <a:pt x="8" y="59"/>
                      <a:pt x="8" y="59"/>
                    </a:cubicBezTo>
                    <a:cubicBezTo>
                      <a:pt x="8" y="60"/>
                      <a:pt x="7" y="60"/>
                      <a:pt x="7" y="61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7" y="61"/>
                      <a:pt x="7" y="62"/>
                      <a:pt x="8" y="62"/>
                    </a:cubicBezTo>
                    <a:cubicBezTo>
                      <a:pt x="9" y="63"/>
                      <a:pt x="10" y="63"/>
                      <a:pt x="11" y="63"/>
                    </a:cubicBezTo>
                    <a:cubicBezTo>
                      <a:pt x="11" y="63"/>
                      <a:pt x="12" y="63"/>
                      <a:pt x="13" y="63"/>
                    </a:cubicBezTo>
                    <a:cubicBezTo>
                      <a:pt x="14" y="63"/>
                      <a:pt x="16" y="63"/>
                      <a:pt x="17" y="65"/>
                    </a:cubicBezTo>
                    <a:cubicBezTo>
                      <a:pt x="17" y="66"/>
                      <a:pt x="18" y="66"/>
                      <a:pt x="18" y="66"/>
                    </a:cubicBezTo>
                    <a:cubicBezTo>
                      <a:pt x="18" y="67"/>
                      <a:pt x="18" y="67"/>
                      <a:pt x="18" y="67"/>
                    </a:cubicBezTo>
                    <a:cubicBezTo>
                      <a:pt x="18" y="67"/>
                      <a:pt x="19" y="67"/>
                      <a:pt x="19" y="67"/>
                    </a:cubicBezTo>
                    <a:cubicBezTo>
                      <a:pt x="19" y="67"/>
                      <a:pt x="19" y="67"/>
                      <a:pt x="19" y="68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0" y="68"/>
                      <a:pt x="20" y="68"/>
                      <a:pt x="20" y="68"/>
                    </a:cubicBezTo>
                    <a:cubicBezTo>
                      <a:pt x="20" y="68"/>
                      <a:pt x="20" y="68"/>
                      <a:pt x="20" y="67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21" y="67"/>
                      <a:pt x="21" y="67"/>
                      <a:pt x="21" y="66"/>
                    </a:cubicBezTo>
                    <a:cubicBezTo>
                      <a:pt x="21" y="66"/>
                      <a:pt x="21" y="66"/>
                      <a:pt x="22" y="65"/>
                    </a:cubicBezTo>
                    <a:cubicBezTo>
                      <a:pt x="22" y="63"/>
                      <a:pt x="23" y="62"/>
                      <a:pt x="23" y="60"/>
                    </a:cubicBezTo>
                    <a:cubicBezTo>
                      <a:pt x="26" y="54"/>
                      <a:pt x="28" y="47"/>
                      <a:pt x="33" y="46"/>
                    </a:cubicBezTo>
                    <a:cubicBezTo>
                      <a:pt x="34" y="46"/>
                      <a:pt x="34" y="45"/>
                      <a:pt x="35" y="45"/>
                    </a:cubicBezTo>
                    <a:cubicBezTo>
                      <a:pt x="41" y="44"/>
                      <a:pt x="49" y="41"/>
                      <a:pt x="54" y="35"/>
                    </a:cubicBezTo>
                    <a:cubicBezTo>
                      <a:pt x="57" y="30"/>
                      <a:pt x="58" y="28"/>
                      <a:pt x="58" y="27"/>
                    </a:cubicBezTo>
                    <a:cubicBezTo>
                      <a:pt x="58" y="25"/>
                      <a:pt x="59" y="24"/>
                      <a:pt x="61" y="23"/>
                    </a:cubicBezTo>
                    <a:cubicBezTo>
                      <a:pt x="61" y="22"/>
                      <a:pt x="61" y="22"/>
                      <a:pt x="61" y="22"/>
                    </a:cubicBezTo>
                    <a:cubicBezTo>
                      <a:pt x="61" y="22"/>
                      <a:pt x="61" y="21"/>
                      <a:pt x="60" y="20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0" y="20"/>
                      <a:pt x="60" y="20"/>
                      <a:pt x="59" y="19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5" y="15"/>
                      <a:pt x="53" y="12"/>
                      <a:pt x="52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6" name="Freeform 2084">
                <a:extLst>
                  <a:ext uri="{FF2B5EF4-FFF2-40B4-BE49-F238E27FC236}">
                    <a16:creationId xmlns:a16="http://schemas.microsoft.com/office/drawing/2014/main" id="{ABC4461B-950F-45B8-AE7A-831431DEF0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3" y="1854"/>
                <a:ext cx="2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7" name="Freeform 2085">
                <a:extLst>
                  <a:ext uri="{FF2B5EF4-FFF2-40B4-BE49-F238E27FC236}">
                    <a16:creationId xmlns:a16="http://schemas.microsoft.com/office/drawing/2014/main" id="{8098D5E3-42A6-4F7B-BDC4-133510686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6" y="1853"/>
                <a:ext cx="6" cy="2"/>
              </a:xfrm>
              <a:custGeom>
                <a:avLst/>
                <a:gdLst>
                  <a:gd name="T0" fmla="*/ 6 w 6"/>
                  <a:gd name="T1" fmla="*/ 0 h 2"/>
                  <a:gd name="T2" fmla="*/ 0 w 6"/>
                  <a:gd name="T3" fmla="*/ 1 h 2"/>
                  <a:gd name="T4" fmla="*/ 1 w 6"/>
                  <a:gd name="T5" fmla="*/ 2 h 2"/>
                  <a:gd name="T6" fmla="*/ 6 w 6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2">
                    <a:moveTo>
                      <a:pt x="6" y="0"/>
                    </a:moveTo>
                    <a:cubicBezTo>
                      <a:pt x="4" y="1"/>
                      <a:pt x="2" y="2"/>
                      <a:pt x="0" y="1"/>
                    </a:cubicBezTo>
                    <a:cubicBezTo>
                      <a:pt x="0" y="1"/>
                      <a:pt x="0" y="2"/>
                      <a:pt x="1" y="2"/>
                    </a:cubicBezTo>
                    <a:cubicBezTo>
                      <a:pt x="3" y="2"/>
                      <a:pt x="5" y="1"/>
                      <a:pt x="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8" name="Freeform 2086">
                <a:extLst>
                  <a:ext uri="{FF2B5EF4-FFF2-40B4-BE49-F238E27FC236}">
                    <a16:creationId xmlns:a16="http://schemas.microsoft.com/office/drawing/2014/main" id="{8875D386-87E4-4F54-8720-DE54B3A441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4" y="1848"/>
                <a:ext cx="0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9" name="Freeform 2087">
                <a:extLst>
                  <a:ext uri="{FF2B5EF4-FFF2-40B4-BE49-F238E27FC236}">
                    <a16:creationId xmlns:a16="http://schemas.microsoft.com/office/drawing/2014/main" id="{46A40600-D823-4CEC-97AD-2A0A032740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1" y="1846"/>
                <a:ext cx="0" cy="1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0" name="Freeform 2088">
                <a:extLst>
                  <a:ext uri="{FF2B5EF4-FFF2-40B4-BE49-F238E27FC236}">
                    <a16:creationId xmlns:a16="http://schemas.microsoft.com/office/drawing/2014/main" id="{558DD114-001C-4FB3-A65C-53FE935791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3" y="184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1" name="Freeform 2089">
                <a:extLst>
                  <a:ext uri="{FF2B5EF4-FFF2-40B4-BE49-F238E27FC236}">
                    <a16:creationId xmlns:a16="http://schemas.microsoft.com/office/drawing/2014/main" id="{0F01B6A2-9BE3-4228-BC3C-6054FE47E5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6" y="1844"/>
                <a:ext cx="1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2" name="Freeform 2090">
                <a:extLst>
                  <a:ext uri="{FF2B5EF4-FFF2-40B4-BE49-F238E27FC236}">
                    <a16:creationId xmlns:a16="http://schemas.microsoft.com/office/drawing/2014/main" id="{9444E6F1-B757-4A56-B135-823664E6D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4" y="1843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3" name="Freeform 2091">
                <a:extLst>
                  <a:ext uri="{FF2B5EF4-FFF2-40B4-BE49-F238E27FC236}">
                    <a16:creationId xmlns:a16="http://schemas.microsoft.com/office/drawing/2014/main" id="{A40FB66D-3D93-4A0B-BF91-149C7C71E3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9" y="184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4" name="Freeform 2092">
                <a:extLst>
                  <a:ext uri="{FF2B5EF4-FFF2-40B4-BE49-F238E27FC236}">
                    <a16:creationId xmlns:a16="http://schemas.microsoft.com/office/drawing/2014/main" id="{B6A1C9B3-9795-4C11-972A-06153CA0B3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1" y="1897"/>
                <a:ext cx="0" cy="1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5" name="Freeform 2093">
                <a:extLst>
                  <a:ext uri="{FF2B5EF4-FFF2-40B4-BE49-F238E27FC236}">
                    <a16:creationId xmlns:a16="http://schemas.microsoft.com/office/drawing/2014/main" id="{F2F45710-6923-4B7F-9874-97BF2BB4E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9" y="1862"/>
                <a:ext cx="1" cy="3"/>
              </a:xfrm>
              <a:custGeom>
                <a:avLst/>
                <a:gdLst>
                  <a:gd name="T0" fmla="*/ 1 w 1"/>
                  <a:gd name="T1" fmla="*/ 3 h 3"/>
                  <a:gd name="T2" fmla="*/ 1 w 1"/>
                  <a:gd name="T3" fmla="*/ 2 h 3"/>
                  <a:gd name="T4" fmla="*/ 0 w 1"/>
                  <a:gd name="T5" fmla="*/ 0 h 3"/>
                  <a:gd name="T6" fmla="*/ 1 w 1"/>
                  <a:gd name="T7" fmla="*/ 2 h 3"/>
                  <a:gd name="T8" fmla="*/ 1 w 1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1" y="3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0" y="0"/>
                    </a:cubicBezTo>
                    <a:cubicBezTo>
                      <a:pt x="1" y="1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6" name="Freeform 2094">
                <a:extLst>
                  <a:ext uri="{FF2B5EF4-FFF2-40B4-BE49-F238E27FC236}">
                    <a16:creationId xmlns:a16="http://schemas.microsoft.com/office/drawing/2014/main" id="{C1D50B95-F842-4A6A-9922-E20EEB4F99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0" y="1894"/>
                <a:ext cx="1" cy="1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7" name="Freeform 2095">
                <a:extLst>
                  <a:ext uri="{FF2B5EF4-FFF2-40B4-BE49-F238E27FC236}">
                    <a16:creationId xmlns:a16="http://schemas.microsoft.com/office/drawing/2014/main" id="{A9B17165-098E-4767-8EC5-D6E192D147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0" y="1908"/>
                <a:ext cx="1" cy="0"/>
              </a:xfrm>
              <a:custGeom>
                <a:avLst/>
                <a:gdLst>
                  <a:gd name="T0" fmla="*/ 1 w 1"/>
                  <a:gd name="T1" fmla="*/ 1 w 1"/>
                  <a:gd name="T2" fmla="*/ 0 w 1"/>
                  <a:gd name="T3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8" name="Freeform 2096">
                <a:extLst>
                  <a:ext uri="{FF2B5EF4-FFF2-40B4-BE49-F238E27FC236}">
                    <a16:creationId xmlns:a16="http://schemas.microsoft.com/office/drawing/2014/main" id="{896A631A-6411-4AA7-8078-9941E24C16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1" y="19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69" name="Freeform 2097">
                <a:extLst>
                  <a:ext uri="{FF2B5EF4-FFF2-40B4-BE49-F238E27FC236}">
                    <a16:creationId xmlns:a16="http://schemas.microsoft.com/office/drawing/2014/main" id="{68E246E1-679D-4EFA-8FBD-81BC8C45D0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1" y="1896"/>
                <a:ext cx="0" cy="1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0" name="Freeform 2098">
                <a:extLst>
                  <a:ext uri="{FF2B5EF4-FFF2-40B4-BE49-F238E27FC236}">
                    <a16:creationId xmlns:a16="http://schemas.microsoft.com/office/drawing/2014/main" id="{7FEC86B3-0A77-4420-AF1E-A0B2AB9CEA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0" y="1898"/>
                <a:ext cx="1" cy="1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1" y="1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1" name="Freeform 2099">
                <a:extLst>
                  <a:ext uri="{FF2B5EF4-FFF2-40B4-BE49-F238E27FC236}">
                    <a16:creationId xmlns:a16="http://schemas.microsoft.com/office/drawing/2014/main" id="{AA75CAE5-4FA4-442F-A88C-9482F23CB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8" y="1861"/>
                <a:ext cx="1" cy="1"/>
              </a:xfrm>
              <a:custGeom>
                <a:avLst/>
                <a:gdLst>
                  <a:gd name="T0" fmla="*/ 0 w 1"/>
                  <a:gd name="T1" fmla="*/ 0 h 1"/>
                  <a:gd name="T2" fmla="*/ 1 w 1"/>
                  <a:gd name="T3" fmla="*/ 1 h 1"/>
                  <a:gd name="T4" fmla="*/ 0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2" name="Freeform 2100">
                <a:extLst>
                  <a:ext uri="{FF2B5EF4-FFF2-40B4-BE49-F238E27FC236}">
                    <a16:creationId xmlns:a16="http://schemas.microsoft.com/office/drawing/2014/main" id="{DBBCCF12-2F02-4FFF-8D57-740FEAEE6D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0" y="190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3" name="Freeform 2101">
                <a:extLst>
                  <a:ext uri="{FF2B5EF4-FFF2-40B4-BE49-F238E27FC236}">
                    <a16:creationId xmlns:a16="http://schemas.microsoft.com/office/drawing/2014/main" id="{52A58049-834D-4386-AE30-E746F102A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9" y="1907"/>
                <a:ext cx="1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4" name="Freeform 2102">
                <a:extLst>
                  <a:ext uri="{FF2B5EF4-FFF2-40B4-BE49-F238E27FC236}">
                    <a16:creationId xmlns:a16="http://schemas.microsoft.com/office/drawing/2014/main" id="{E0FC59AE-CF58-45FC-B093-E4E16F295C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7" y="1858"/>
                <a:ext cx="1" cy="3"/>
              </a:xfrm>
              <a:custGeom>
                <a:avLst/>
                <a:gdLst>
                  <a:gd name="T0" fmla="*/ 2 w 2"/>
                  <a:gd name="T1" fmla="*/ 3 h 3"/>
                  <a:gd name="T2" fmla="*/ 0 w 2"/>
                  <a:gd name="T3" fmla="*/ 1 h 3"/>
                  <a:gd name="T4" fmla="*/ 0 w 2"/>
                  <a:gd name="T5" fmla="*/ 0 h 3"/>
                  <a:gd name="T6" fmla="*/ 1 w 2"/>
                  <a:gd name="T7" fmla="*/ 2 h 3"/>
                  <a:gd name="T8" fmla="*/ 2 w 2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2" y="3"/>
                    </a:moveTo>
                    <a:cubicBezTo>
                      <a:pt x="1" y="2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2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5" name="Freeform 2103">
                <a:extLst>
                  <a:ext uri="{FF2B5EF4-FFF2-40B4-BE49-F238E27FC236}">
                    <a16:creationId xmlns:a16="http://schemas.microsoft.com/office/drawing/2014/main" id="{97E5B212-6DBC-49B8-9DA4-FD4D04C976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48" y="1905"/>
                <a:ext cx="1" cy="1"/>
              </a:xfrm>
              <a:custGeom>
                <a:avLst/>
                <a:gdLst>
                  <a:gd name="T0" fmla="*/ 1 w 1"/>
                  <a:gd name="T1" fmla="*/ 1 h 1"/>
                  <a:gd name="T2" fmla="*/ 0 w 1"/>
                  <a:gd name="T3" fmla="*/ 0 h 1"/>
                  <a:gd name="T4" fmla="*/ 1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1"/>
                      <a:pt x="0" y="1"/>
                      <a:pt x="0" y="0"/>
                    </a:cubicBezTo>
                    <a:cubicBezTo>
                      <a:pt x="0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6" name="Freeform 2104">
                <a:extLst>
                  <a:ext uri="{FF2B5EF4-FFF2-40B4-BE49-F238E27FC236}">
                    <a16:creationId xmlns:a16="http://schemas.microsoft.com/office/drawing/2014/main" id="{6D52E82C-1A46-4558-8594-686BC64AC5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2" y="1905"/>
                <a:ext cx="1" cy="1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7" name="Freeform 2105">
                <a:extLst>
                  <a:ext uri="{FF2B5EF4-FFF2-40B4-BE49-F238E27FC236}">
                    <a16:creationId xmlns:a16="http://schemas.microsoft.com/office/drawing/2014/main" id="{49FD40EB-C203-45D1-8F8D-8CDC83EA46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42" y="1740"/>
                <a:ext cx="6" cy="4"/>
              </a:xfrm>
              <a:custGeom>
                <a:avLst/>
                <a:gdLst>
                  <a:gd name="T0" fmla="*/ 7 w 7"/>
                  <a:gd name="T1" fmla="*/ 3 h 4"/>
                  <a:gd name="T2" fmla="*/ 5 w 7"/>
                  <a:gd name="T3" fmla="*/ 0 h 4"/>
                  <a:gd name="T4" fmla="*/ 4 w 7"/>
                  <a:gd name="T5" fmla="*/ 0 h 4"/>
                  <a:gd name="T6" fmla="*/ 1 w 7"/>
                  <a:gd name="T7" fmla="*/ 0 h 4"/>
                  <a:gd name="T8" fmla="*/ 1 w 7"/>
                  <a:gd name="T9" fmla="*/ 4 h 4"/>
                  <a:gd name="T10" fmla="*/ 0 w 7"/>
                  <a:gd name="T11" fmla="*/ 4 h 4"/>
                  <a:gd name="T12" fmla="*/ 6 w 7"/>
                  <a:gd name="T13" fmla="*/ 3 h 4"/>
                  <a:gd name="T14" fmla="*/ 7 w 7"/>
                  <a:gd name="T15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4">
                    <a:moveTo>
                      <a:pt x="7" y="3"/>
                    </a:moveTo>
                    <a:cubicBezTo>
                      <a:pt x="7" y="2"/>
                      <a:pt x="6" y="1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3" y="0"/>
                      <a:pt x="2" y="0"/>
                      <a:pt x="1" y="0"/>
                    </a:cubicBezTo>
                    <a:cubicBezTo>
                      <a:pt x="1" y="1"/>
                      <a:pt x="1" y="3"/>
                      <a:pt x="1" y="4"/>
                    </a:cubicBezTo>
                    <a:cubicBezTo>
                      <a:pt x="1" y="4"/>
                      <a:pt x="0" y="4"/>
                      <a:pt x="0" y="4"/>
                    </a:cubicBezTo>
                    <a:cubicBezTo>
                      <a:pt x="2" y="4"/>
                      <a:pt x="5" y="4"/>
                      <a:pt x="6" y="3"/>
                    </a:cubicBezTo>
                    <a:cubicBezTo>
                      <a:pt x="7" y="3"/>
                      <a:pt x="7" y="3"/>
                      <a:pt x="7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3D409D2-A12E-48CD-AD6F-912E24D31F95}"/>
                </a:ext>
              </a:extLst>
            </p:cNvPr>
            <p:cNvGrpSpPr/>
            <p:nvPr/>
          </p:nvGrpSpPr>
          <p:grpSpPr>
            <a:xfrm>
              <a:off x="2243158" y="1526038"/>
              <a:ext cx="2473751" cy="2536283"/>
              <a:chOff x="949845" y="1882014"/>
              <a:chExt cx="2319277" cy="2066461"/>
            </a:xfrm>
            <a:solidFill>
              <a:schemeClr val="tx2"/>
            </a:solidFill>
          </p:grpSpPr>
          <p:sp>
            <p:nvSpPr>
              <p:cNvPr id="16" name="Freeform 2109">
                <a:extLst>
                  <a:ext uri="{FF2B5EF4-FFF2-40B4-BE49-F238E27FC236}">
                    <a16:creationId xmlns:a16="http://schemas.microsoft.com/office/drawing/2014/main" id="{45E13079-C502-442A-BFE5-3B53484D6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8331" y="3809992"/>
                <a:ext cx="35310" cy="17985"/>
              </a:xfrm>
              <a:custGeom>
                <a:avLst/>
                <a:gdLst>
                  <a:gd name="T0" fmla="*/ 4 w 20"/>
                  <a:gd name="T1" fmla="*/ 1 h 11"/>
                  <a:gd name="T2" fmla="*/ 4 w 20"/>
                  <a:gd name="T3" fmla="*/ 1 h 11"/>
                  <a:gd name="T4" fmla="*/ 2 w 20"/>
                  <a:gd name="T5" fmla="*/ 2 h 11"/>
                  <a:gd name="T6" fmla="*/ 2 w 20"/>
                  <a:gd name="T7" fmla="*/ 2 h 11"/>
                  <a:gd name="T8" fmla="*/ 1 w 20"/>
                  <a:gd name="T9" fmla="*/ 3 h 11"/>
                  <a:gd name="T10" fmla="*/ 1 w 20"/>
                  <a:gd name="T11" fmla="*/ 3 h 11"/>
                  <a:gd name="T12" fmla="*/ 0 w 20"/>
                  <a:gd name="T13" fmla="*/ 5 h 11"/>
                  <a:gd name="T14" fmla="*/ 0 w 20"/>
                  <a:gd name="T15" fmla="*/ 5 h 11"/>
                  <a:gd name="T16" fmla="*/ 18 w 20"/>
                  <a:gd name="T17" fmla="*/ 11 h 11"/>
                  <a:gd name="T18" fmla="*/ 20 w 20"/>
                  <a:gd name="T19" fmla="*/ 10 h 11"/>
                  <a:gd name="T20" fmla="*/ 20 w 20"/>
                  <a:gd name="T21" fmla="*/ 10 h 11"/>
                  <a:gd name="T22" fmla="*/ 20 w 20"/>
                  <a:gd name="T23" fmla="*/ 9 h 11"/>
                  <a:gd name="T24" fmla="*/ 20 w 20"/>
                  <a:gd name="T25" fmla="*/ 8 h 11"/>
                  <a:gd name="T26" fmla="*/ 20 w 20"/>
                  <a:gd name="T27" fmla="*/ 8 h 11"/>
                  <a:gd name="T28" fmla="*/ 20 w 20"/>
                  <a:gd name="T29" fmla="*/ 7 h 11"/>
                  <a:gd name="T30" fmla="*/ 20 w 20"/>
                  <a:gd name="T31" fmla="*/ 7 h 11"/>
                  <a:gd name="T32" fmla="*/ 20 w 20"/>
                  <a:gd name="T33" fmla="*/ 6 h 11"/>
                  <a:gd name="T34" fmla="*/ 20 w 20"/>
                  <a:gd name="T35" fmla="*/ 6 h 11"/>
                  <a:gd name="T36" fmla="*/ 20 w 20"/>
                  <a:gd name="T37" fmla="*/ 6 h 11"/>
                  <a:gd name="T38" fmla="*/ 20 w 20"/>
                  <a:gd name="T39" fmla="*/ 5 h 11"/>
                  <a:gd name="T40" fmla="*/ 20 w 20"/>
                  <a:gd name="T41" fmla="*/ 5 h 11"/>
                  <a:gd name="T42" fmla="*/ 20 w 20"/>
                  <a:gd name="T43" fmla="*/ 5 h 11"/>
                  <a:gd name="T44" fmla="*/ 20 w 20"/>
                  <a:gd name="T45" fmla="*/ 5 h 11"/>
                  <a:gd name="T46" fmla="*/ 20 w 20"/>
                  <a:gd name="T47" fmla="*/ 5 h 11"/>
                  <a:gd name="T48" fmla="*/ 20 w 20"/>
                  <a:gd name="T49" fmla="*/ 5 h 11"/>
                  <a:gd name="T50" fmla="*/ 18 w 20"/>
                  <a:gd name="T51" fmla="*/ 5 h 11"/>
                  <a:gd name="T52" fmla="*/ 17 w 20"/>
                  <a:gd name="T53" fmla="*/ 5 h 11"/>
                  <a:gd name="T54" fmla="*/ 8 w 20"/>
                  <a:gd name="T55" fmla="*/ 2 h 11"/>
                  <a:gd name="T56" fmla="*/ 7 w 20"/>
                  <a:gd name="T57" fmla="*/ 1 h 11"/>
                  <a:gd name="T58" fmla="*/ 6 w 20"/>
                  <a:gd name="T59" fmla="*/ 1 h 11"/>
                  <a:gd name="T60" fmla="*/ 5 w 20"/>
                  <a:gd name="T61" fmla="*/ 0 h 11"/>
                  <a:gd name="T62" fmla="*/ 4 w 20"/>
                  <a:gd name="T63" fmla="*/ 1 h 11"/>
                  <a:gd name="T64" fmla="*/ 4 w 20"/>
                  <a:gd name="T6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" h="11">
                    <a:moveTo>
                      <a:pt x="4" y="1"/>
                    </a:move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3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3"/>
                      <a:pt x="2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5" y="8"/>
                      <a:pt x="15" y="11"/>
                      <a:pt x="18" y="11"/>
                    </a:cubicBezTo>
                    <a:cubicBezTo>
                      <a:pt x="19" y="11"/>
                      <a:pt x="19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9"/>
                      <a:pt x="20" y="8"/>
                      <a:pt x="20" y="8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20" y="8"/>
                      <a:pt x="20" y="7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7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19" y="5"/>
                      <a:pt x="18" y="5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5" y="5"/>
                      <a:pt x="12" y="5"/>
                      <a:pt x="8" y="2"/>
                    </a:cubicBezTo>
                    <a:cubicBezTo>
                      <a:pt x="8" y="2"/>
                      <a:pt x="7" y="2"/>
                      <a:pt x="7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0"/>
                    </a:cubicBezTo>
                    <a:cubicBezTo>
                      <a:pt x="5" y="1"/>
                      <a:pt x="5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7" name="Freeform 2110">
                <a:extLst>
                  <a:ext uri="{FF2B5EF4-FFF2-40B4-BE49-F238E27FC236}">
                    <a16:creationId xmlns:a16="http://schemas.microsoft.com/office/drawing/2014/main" id="{AF6DBF53-7EF9-4CE0-86B7-B3EFAAB859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3198" y="3777619"/>
                <a:ext cx="111504" cy="53955"/>
              </a:xfrm>
              <a:custGeom>
                <a:avLst/>
                <a:gdLst>
                  <a:gd name="T0" fmla="*/ 60 w 63"/>
                  <a:gd name="T1" fmla="*/ 7 h 32"/>
                  <a:gd name="T2" fmla="*/ 52 w 63"/>
                  <a:gd name="T3" fmla="*/ 3 h 32"/>
                  <a:gd name="T4" fmla="*/ 43 w 63"/>
                  <a:gd name="T5" fmla="*/ 0 h 32"/>
                  <a:gd name="T6" fmla="*/ 30 w 63"/>
                  <a:gd name="T7" fmla="*/ 3 h 32"/>
                  <a:gd name="T8" fmla="*/ 20 w 63"/>
                  <a:gd name="T9" fmla="*/ 3 h 32"/>
                  <a:gd name="T10" fmla="*/ 9 w 63"/>
                  <a:gd name="T11" fmla="*/ 4 h 32"/>
                  <a:gd name="T12" fmla="*/ 7 w 63"/>
                  <a:gd name="T13" fmla="*/ 6 h 32"/>
                  <a:gd name="T14" fmla="*/ 6 w 63"/>
                  <a:gd name="T15" fmla="*/ 7 h 32"/>
                  <a:gd name="T16" fmla="*/ 3 w 63"/>
                  <a:gd name="T17" fmla="*/ 10 h 32"/>
                  <a:gd name="T18" fmla="*/ 0 w 63"/>
                  <a:gd name="T19" fmla="*/ 15 h 32"/>
                  <a:gd name="T20" fmla="*/ 0 w 63"/>
                  <a:gd name="T21" fmla="*/ 16 h 32"/>
                  <a:gd name="T22" fmla="*/ 0 w 63"/>
                  <a:gd name="T23" fmla="*/ 17 h 32"/>
                  <a:gd name="T24" fmla="*/ 1 w 63"/>
                  <a:gd name="T25" fmla="*/ 17 h 32"/>
                  <a:gd name="T26" fmla="*/ 3 w 63"/>
                  <a:gd name="T27" fmla="*/ 18 h 32"/>
                  <a:gd name="T28" fmla="*/ 9 w 63"/>
                  <a:gd name="T29" fmla="*/ 20 h 32"/>
                  <a:gd name="T30" fmla="*/ 10 w 63"/>
                  <a:gd name="T31" fmla="*/ 20 h 32"/>
                  <a:gd name="T32" fmla="*/ 16 w 63"/>
                  <a:gd name="T33" fmla="*/ 22 h 32"/>
                  <a:gd name="T34" fmla="*/ 16 w 63"/>
                  <a:gd name="T35" fmla="*/ 22 h 32"/>
                  <a:gd name="T36" fmla="*/ 16 w 63"/>
                  <a:gd name="T37" fmla="*/ 23 h 32"/>
                  <a:gd name="T38" fmla="*/ 16 w 63"/>
                  <a:gd name="T39" fmla="*/ 23 h 32"/>
                  <a:gd name="T40" fmla="*/ 16 w 63"/>
                  <a:gd name="T41" fmla="*/ 24 h 32"/>
                  <a:gd name="T42" fmla="*/ 16 w 63"/>
                  <a:gd name="T43" fmla="*/ 25 h 32"/>
                  <a:gd name="T44" fmla="*/ 16 w 63"/>
                  <a:gd name="T45" fmla="*/ 25 h 32"/>
                  <a:gd name="T46" fmla="*/ 16 w 63"/>
                  <a:gd name="T47" fmla="*/ 27 h 32"/>
                  <a:gd name="T48" fmla="*/ 16 w 63"/>
                  <a:gd name="T49" fmla="*/ 27 h 32"/>
                  <a:gd name="T50" fmla="*/ 18 w 63"/>
                  <a:gd name="T51" fmla="*/ 29 h 32"/>
                  <a:gd name="T52" fmla="*/ 20 w 63"/>
                  <a:gd name="T53" fmla="*/ 32 h 32"/>
                  <a:gd name="T54" fmla="*/ 21 w 63"/>
                  <a:gd name="T55" fmla="*/ 32 h 32"/>
                  <a:gd name="T56" fmla="*/ 24 w 63"/>
                  <a:gd name="T57" fmla="*/ 30 h 32"/>
                  <a:gd name="T58" fmla="*/ 24 w 63"/>
                  <a:gd name="T59" fmla="*/ 29 h 32"/>
                  <a:gd name="T60" fmla="*/ 24 w 63"/>
                  <a:gd name="T61" fmla="*/ 24 h 32"/>
                  <a:gd name="T62" fmla="*/ 29 w 63"/>
                  <a:gd name="T63" fmla="*/ 21 h 32"/>
                  <a:gd name="T64" fmla="*/ 40 w 63"/>
                  <a:gd name="T65" fmla="*/ 18 h 32"/>
                  <a:gd name="T66" fmla="*/ 47 w 63"/>
                  <a:gd name="T67" fmla="*/ 13 h 32"/>
                  <a:gd name="T68" fmla="*/ 50 w 63"/>
                  <a:gd name="T69" fmla="*/ 13 h 32"/>
                  <a:gd name="T70" fmla="*/ 52 w 63"/>
                  <a:gd name="T71" fmla="*/ 14 h 32"/>
                  <a:gd name="T72" fmla="*/ 54 w 63"/>
                  <a:gd name="T73" fmla="*/ 12 h 32"/>
                  <a:gd name="T74" fmla="*/ 56 w 63"/>
                  <a:gd name="T75" fmla="*/ 11 h 32"/>
                  <a:gd name="T76" fmla="*/ 56 w 63"/>
                  <a:gd name="T77" fmla="*/ 11 h 32"/>
                  <a:gd name="T78" fmla="*/ 58 w 63"/>
                  <a:gd name="T79" fmla="*/ 10 h 32"/>
                  <a:gd name="T80" fmla="*/ 58 w 63"/>
                  <a:gd name="T81" fmla="*/ 10 h 32"/>
                  <a:gd name="T82" fmla="*/ 60 w 63"/>
                  <a:gd name="T83" fmla="*/ 9 h 32"/>
                  <a:gd name="T84" fmla="*/ 61 w 63"/>
                  <a:gd name="T85" fmla="*/ 9 h 32"/>
                  <a:gd name="T86" fmla="*/ 63 w 63"/>
                  <a:gd name="T87" fmla="*/ 9 h 32"/>
                  <a:gd name="T88" fmla="*/ 63 w 63"/>
                  <a:gd name="T89" fmla="*/ 9 h 32"/>
                  <a:gd name="T90" fmla="*/ 60 w 63"/>
                  <a:gd name="T91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3" h="32">
                    <a:moveTo>
                      <a:pt x="60" y="7"/>
                    </a:moveTo>
                    <a:cubicBezTo>
                      <a:pt x="57" y="6"/>
                      <a:pt x="54" y="5"/>
                      <a:pt x="52" y="3"/>
                    </a:cubicBezTo>
                    <a:cubicBezTo>
                      <a:pt x="50" y="1"/>
                      <a:pt x="47" y="0"/>
                      <a:pt x="43" y="0"/>
                    </a:cubicBezTo>
                    <a:cubicBezTo>
                      <a:pt x="37" y="0"/>
                      <a:pt x="31" y="2"/>
                      <a:pt x="30" y="3"/>
                    </a:cubicBezTo>
                    <a:cubicBezTo>
                      <a:pt x="27" y="4"/>
                      <a:pt x="23" y="4"/>
                      <a:pt x="20" y="3"/>
                    </a:cubicBezTo>
                    <a:cubicBezTo>
                      <a:pt x="16" y="3"/>
                      <a:pt x="12" y="2"/>
                      <a:pt x="9" y="4"/>
                    </a:cubicBezTo>
                    <a:cubicBezTo>
                      <a:pt x="9" y="5"/>
                      <a:pt x="8" y="5"/>
                      <a:pt x="7" y="6"/>
                    </a:cubicBezTo>
                    <a:cubicBezTo>
                      <a:pt x="7" y="6"/>
                      <a:pt x="7" y="7"/>
                      <a:pt x="6" y="7"/>
                    </a:cubicBezTo>
                    <a:cubicBezTo>
                      <a:pt x="5" y="8"/>
                      <a:pt x="4" y="9"/>
                      <a:pt x="3" y="10"/>
                    </a:cubicBezTo>
                    <a:cubicBezTo>
                      <a:pt x="1" y="12"/>
                      <a:pt x="0" y="14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6"/>
                      <a:pt x="0" y="17"/>
                    </a:cubicBezTo>
                    <a:cubicBezTo>
                      <a:pt x="0" y="17"/>
                      <a:pt x="0" y="17"/>
                      <a:pt x="1" y="17"/>
                    </a:cubicBezTo>
                    <a:cubicBezTo>
                      <a:pt x="1" y="17"/>
                      <a:pt x="2" y="18"/>
                      <a:pt x="3" y="18"/>
                    </a:cubicBezTo>
                    <a:cubicBezTo>
                      <a:pt x="5" y="19"/>
                      <a:pt x="7" y="20"/>
                      <a:pt x="9" y="2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2" y="20"/>
                      <a:pt x="14" y="20"/>
                      <a:pt x="16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22"/>
                      <a:pt x="16" y="22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6" y="24"/>
                      <a:pt x="16" y="25"/>
                      <a:pt x="16" y="25"/>
                    </a:cubicBezTo>
                    <a:cubicBezTo>
                      <a:pt x="16" y="25"/>
                      <a:pt x="16" y="25"/>
                      <a:pt x="16" y="25"/>
                    </a:cubicBezTo>
                    <a:cubicBezTo>
                      <a:pt x="16" y="26"/>
                      <a:pt x="16" y="27"/>
                      <a:pt x="16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7" y="28"/>
                      <a:pt x="18" y="28"/>
                      <a:pt x="18" y="29"/>
                    </a:cubicBezTo>
                    <a:cubicBezTo>
                      <a:pt x="20" y="30"/>
                      <a:pt x="20" y="31"/>
                      <a:pt x="20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2" y="31"/>
                      <a:pt x="23" y="30"/>
                      <a:pt x="24" y="30"/>
                    </a:cubicBezTo>
                    <a:cubicBezTo>
                      <a:pt x="24" y="30"/>
                      <a:pt x="24" y="29"/>
                      <a:pt x="24" y="29"/>
                    </a:cubicBezTo>
                    <a:cubicBezTo>
                      <a:pt x="23" y="28"/>
                      <a:pt x="23" y="26"/>
                      <a:pt x="24" y="24"/>
                    </a:cubicBezTo>
                    <a:cubicBezTo>
                      <a:pt x="25" y="22"/>
                      <a:pt x="27" y="21"/>
                      <a:pt x="29" y="21"/>
                    </a:cubicBezTo>
                    <a:cubicBezTo>
                      <a:pt x="36" y="21"/>
                      <a:pt x="39" y="20"/>
                      <a:pt x="40" y="18"/>
                    </a:cubicBezTo>
                    <a:cubicBezTo>
                      <a:pt x="40" y="15"/>
                      <a:pt x="43" y="13"/>
                      <a:pt x="47" y="13"/>
                    </a:cubicBezTo>
                    <a:cubicBezTo>
                      <a:pt x="48" y="13"/>
                      <a:pt x="49" y="13"/>
                      <a:pt x="50" y="13"/>
                    </a:cubicBezTo>
                    <a:cubicBezTo>
                      <a:pt x="51" y="14"/>
                      <a:pt x="52" y="14"/>
                      <a:pt x="52" y="14"/>
                    </a:cubicBezTo>
                    <a:cubicBezTo>
                      <a:pt x="53" y="14"/>
                      <a:pt x="54" y="13"/>
                      <a:pt x="54" y="12"/>
                    </a:cubicBezTo>
                    <a:cubicBezTo>
                      <a:pt x="55" y="12"/>
                      <a:pt x="55" y="12"/>
                      <a:pt x="56" y="11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7" y="11"/>
                      <a:pt x="57" y="11"/>
                      <a:pt x="58" y="10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59" y="10"/>
                      <a:pt x="60" y="10"/>
                      <a:pt x="60" y="9"/>
                    </a:cubicBezTo>
                    <a:cubicBezTo>
                      <a:pt x="60" y="9"/>
                      <a:pt x="60" y="9"/>
                      <a:pt x="61" y="9"/>
                    </a:cubicBezTo>
                    <a:cubicBezTo>
                      <a:pt x="61" y="9"/>
                      <a:pt x="62" y="9"/>
                      <a:pt x="63" y="9"/>
                    </a:cubicBezTo>
                    <a:cubicBezTo>
                      <a:pt x="63" y="9"/>
                      <a:pt x="63" y="9"/>
                      <a:pt x="63" y="9"/>
                    </a:cubicBezTo>
                    <a:cubicBezTo>
                      <a:pt x="62" y="8"/>
                      <a:pt x="61" y="8"/>
                      <a:pt x="60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8" name="Freeform 2111">
                <a:extLst>
                  <a:ext uri="{FF2B5EF4-FFF2-40B4-BE49-F238E27FC236}">
                    <a16:creationId xmlns:a16="http://schemas.microsoft.com/office/drawing/2014/main" id="{24D20592-1EA3-4E67-A11D-B47AE65EA9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1074" y="38153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9" name="Freeform 2112">
                <a:extLst>
                  <a:ext uri="{FF2B5EF4-FFF2-40B4-BE49-F238E27FC236}">
                    <a16:creationId xmlns:a16="http://schemas.microsoft.com/office/drawing/2014/main" id="{FECEA7F2-3F47-4F03-82F4-8BB899EC6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1074" y="3818984"/>
                <a:ext cx="0" cy="3597"/>
              </a:xfrm>
              <a:custGeom>
                <a:avLst/>
                <a:gdLst>
                  <a:gd name="T0" fmla="*/ 0 h 2"/>
                  <a:gd name="T1" fmla="*/ 2 h 2"/>
                  <a:gd name="T2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0" name="Freeform 2113">
                <a:extLst>
                  <a:ext uri="{FF2B5EF4-FFF2-40B4-BE49-F238E27FC236}">
                    <a16:creationId xmlns:a16="http://schemas.microsoft.com/office/drawing/2014/main" id="{A1766575-DA27-40EE-B9BC-2C7135B271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1074" y="381538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1" name="Freeform 2114">
                <a:extLst>
                  <a:ext uri="{FF2B5EF4-FFF2-40B4-BE49-F238E27FC236}">
                    <a16:creationId xmlns:a16="http://schemas.microsoft.com/office/drawing/2014/main" id="{987F14CF-46DE-45A8-9F1D-533ECFA4C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1074" y="3817185"/>
                <a:ext cx="0" cy="179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2" name="Freeform 2115">
                <a:extLst>
                  <a:ext uri="{FF2B5EF4-FFF2-40B4-BE49-F238E27FC236}">
                    <a16:creationId xmlns:a16="http://schemas.microsoft.com/office/drawing/2014/main" id="{415A5047-6516-45C1-8F39-5309BF758C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3198" y="3806395"/>
                <a:ext cx="185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3" name="Freeform 2116">
                <a:extLst>
                  <a:ext uri="{FF2B5EF4-FFF2-40B4-BE49-F238E27FC236}">
                    <a16:creationId xmlns:a16="http://schemas.microsoft.com/office/drawing/2014/main" id="{8CBA3044-646E-410A-84B0-261C5A8AEB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5679" y="3430511"/>
                <a:ext cx="600262" cy="359697"/>
              </a:xfrm>
              <a:custGeom>
                <a:avLst/>
                <a:gdLst>
                  <a:gd name="T0" fmla="*/ 321 w 338"/>
                  <a:gd name="T1" fmla="*/ 169 h 209"/>
                  <a:gd name="T2" fmla="*/ 322 w 338"/>
                  <a:gd name="T3" fmla="*/ 170 h 209"/>
                  <a:gd name="T4" fmla="*/ 325 w 338"/>
                  <a:gd name="T5" fmla="*/ 171 h 209"/>
                  <a:gd name="T6" fmla="*/ 329 w 338"/>
                  <a:gd name="T7" fmla="*/ 154 h 209"/>
                  <a:gd name="T8" fmla="*/ 337 w 338"/>
                  <a:gd name="T9" fmla="*/ 137 h 209"/>
                  <a:gd name="T10" fmla="*/ 312 w 338"/>
                  <a:gd name="T11" fmla="*/ 138 h 209"/>
                  <a:gd name="T12" fmla="*/ 291 w 338"/>
                  <a:gd name="T13" fmla="*/ 167 h 209"/>
                  <a:gd name="T14" fmla="*/ 277 w 338"/>
                  <a:gd name="T15" fmla="*/ 170 h 209"/>
                  <a:gd name="T16" fmla="*/ 245 w 338"/>
                  <a:gd name="T17" fmla="*/ 173 h 209"/>
                  <a:gd name="T18" fmla="*/ 231 w 338"/>
                  <a:gd name="T19" fmla="*/ 156 h 209"/>
                  <a:gd name="T20" fmla="*/ 214 w 338"/>
                  <a:gd name="T21" fmla="*/ 118 h 209"/>
                  <a:gd name="T22" fmla="*/ 218 w 338"/>
                  <a:gd name="T23" fmla="*/ 84 h 209"/>
                  <a:gd name="T24" fmla="*/ 217 w 338"/>
                  <a:gd name="T25" fmla="*/ 83 h 209"/>
                  <a:gd name="T26" fmla="*/ 201 w 338"/>
                  <a:gd name="T27" fmla="*/ 78 h 209"/>
                  <a:gd name="T28" fmla="*/ 195 w 338"/>
                  <a:gd name="T29" fmla="*/ 66 h 209"/>
                  <a:gd name="T30" fmla="*/ 182 w 338"/>
                  <a:gd name="T31" fmla="*/ 46 h 209"/>
                  <a:gd name="T32" fmla="*/ 157 w 338"/>
                  <a:gd name="T33" fmla="*/ 45 h 209"/>
                  <a:gd name="T34" fmla="*/ 145 w 338"/>
                  <a:gd name="T35" fmla="*/ 41 h 209"/>
                  <a:gd name="T36" fmla="*/ 130 w 338"/>
                  <a:gd name="T37" fmla="*/ 23 h 209"/>
                  <a:gd name="T38" fmla="*/ 64 w 338"/>
                  <a:gd name="T39" fmla="*/ 17 h 209"/>
                  <a:gd name="T40" fmla="*/ 0 w 338"/>
                  <a:gd name="T41" fmla="*/ 3 h 209"/>
                  <a:gd name="T42" fmla="*/ 28 w 338"/>
                  <a:gd name="T43" fmla="*/ 42 h 209"/>
                  <a:gd name="T44" fmla="*/ 26 w 338"/>
                  <a:gd name="T45" fmla="*/ 61 h 209"/>
                  <a:gd name="T46" fmla="*/ 51 w 338"/>
                  <a:gd name="T47" fmla="*/ 76 h 209"/>
                  <a:gd name="T48" fmla="*/ 67 w 338"/>
                  <a:gd name="T49" fmla="*/ 102 h 209"/>
                  <a:gd name="T50" fmla="*/ 79 w 338"/>
                  <a:gd name="T51" fmla="*/ 105 h 209"/>
                  <a:gd name="T52" fmla="*/ 67 w 338"/>
                  <a:gd name="T53" fmla="*/ 93 h 209"/>
                  <a:gd name="T54" fmla="*/ 39 w 338"/>
                  <a:gd name="T55" fmla="*/ 48 h 209"/>
                  <a:gd name="T56" fmla="*/ 36 w 338"/>
                  <a:gd name="T57" fmla="*/ 40 h 209"/>
                  <a:gd name="T58" fmla="*/ 20 w 338"/>
                  <a:gd name="T59" fmla="*/ 8 h 209"/>
                  <a:gd name="T60" fmla="*/ 32 w 338"/>
                  <a:gd name="T61" fmla="*/ 9 h 209"/>
                  <a:gd name="T62" fmla="*/ 45 w 338"/>
                  <a:gd name="T63" fmla="*/ 18 h 209"/>
                  <a:gd name="T64" fmla="*/ 50 w 338"/>
                  <a:gd name="T65" fmla="*/ 45 h 209"/>
                  <a:gd name="T66" fmla="*/ 68 w 338"/>
                  <a:gd name="T67" fmla="*/ 54 h 209"/>
                  <a:gd name="T68" fmla="*/ 84 w 338"/>
                  <a:gd name="T69" fmla="*/ 70 h 209"/>
                  <a:gd name="T70" fmla="*/ 93 w 338"/>
                  <a:gd name="T71" fmla="*/ 86 h 209"/>
                  <a:gd name="T72" fmla="*/ 133 w 338"/>
                  <a:gd name="T73" fmla="*/ 133 h 209"/>
                  <a:gd name="T74" fmla="*/ 133 w 338"/>
                  <a:gd name="T75" fmla="*/ 146 h 209"/>
                  <a:gd name="T76" fmla="*/ 151 w 338"/>
                  <a:gd name="T77" fmla="*/ 169 h 209"/>
                  <a:gd name="T78" fmla="*/ 180 w 338"/>
                  <a:gd name="T79" fmla="*/ 181 h 209"/>
                  <a:gd name="T80" fmla="*/ 248 w 338"/>
                  <a:gd name="T81" fmla="*/ 196 h 209"/>
                  <a:gd name="T82" fmla="*/ 276 w 338"/>
                  <a:gd name="T83" fmla="*/ 205 h 209"/>
                  <a:gd name="T84" fmla="*/ 278 w 338"/>
                  <a:gd name="T85" fmla="*/ 203 h 209"/>
                  <a:gd name="T86" fmla="*/ 279 w 338"/>
                  <a:gd name="T87" fmla="*/ 201 h 209"/>
                  <a:gd name="T88" fmla="*/ 280 w 338"/>
                  <a:gd name="T89" fmla="*/ 199 h 209"/>
                  <a:gd name="T90" fmla="*/ 281 w 338"/>
                  <a:gd name="T91" fmla="*/ 198 h 209"/>
                  <a:gd name="T92" fmla="*/ 282 w 338"/>
                  <a:gd name="T93" fmla="*/ 198 h 209"/>
                  <a:gd name="T94" fmla="*/ 282 w 338"/>
                  <a:gd name="T95" fmla="*/ 198 h 209"/>
                  <a:gd name="T96" fmla="*/ 286 w 338"/>
                  <a:gd name="T97" fmla="*/ 197 h 209"/>
                  <a:gd name="T98" fmla="*/ 292 w 338"/>
                  <a:gd name="T99" fmla="*/ 193 h 209"/>
                  <a:gd name="T100" fmla="*/ 288 w 338"/>
                  <a:gd name="T101" fmla="*/ 185 h 209"/>
                  <a:gd name="T102" fmla="*/ 296 w 338"/>
                  <a:gd name="T103" fmla="*/ 176 h 209"/>
                  <a:gd name="T104" fmla="*/ 308 w 338"/>
                  <a:gd name="T105" fmla="*/ 177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8" h="209">
                    <a:moveTo>
                      <a:pt x="312" y="177"/>
                    </a:moveTo>
                    <a:cubicBezTo>
                      <a:pt x="313" y="177"/>
                      <a:pt x="313" y="177"/>
                      <a:pt x="313" y="177"/>
                    </a:cubicBezTo>
                    <a:cubicBezTo>
                      <a:pt x="313" y="176"/>
                      <a:pt x="314" y="176"/>
                      <a:pt x="314" y="175"/>
                    </a:cubicBezTo>
                    <a:cubicBezTo>
                      <a:pt x="316" y="173"/>
                      <a:pt x="318" y="170"/>
                      <a:pt x="321" y="169"/>
                    </a:cubicBezTo>
                    <a:cubicBezTo>
                      <a:pt x="321" y="169"/>
                      <a:pt x="321" y="169"/>
                      <a:pt x="321" y="169"/>
                    </a:cubicBezTo>
                    <a:cubicBezTo>
                      <a:pt x="321" y="169"/>
                      <a:pt x="321" y="169"/>
                      <a:pt x="321" y="169"/>
                    </a:cubicBezTo>
                    <a:cubicBezTo>
                      <a:pt x="321" y="169"/>
                      <a:pt x="321" y="169"/>
                      <a:pt x="321" y="169"/>
                    </a:cubicBezTo>
                    <a:cubicBezTo>
                      <a:pt x="321" y="169"/>
                      <a:pt x="322" y="170"/>
                      <a:pt x="322" y="170"/>
                    </a:cubicBezTo>
                    <a:cubicBezTo>
                      <a:pt x="323" y="170"/>
                      <a:pt x="323" y="170"/>
                      <a:pt x="323" y="170"/>
                    </a:cubicBezTo>
                    <a:cubicBezTo>
                      <a:pt x="323" y="170"/>
                      <a:pt x="323" y="170"/>
                      <a:pt x="324" y="170"/>
                    </a:cubicBezTo>
                    <a:cubicBezTo>
                      <a:pt x="324" y="170"/>
                      <a:pt x="324" y="170"/>
                      <a:pt x="324" y="171"/>
                    </a:cubicBezTo>
                    <a:cubicBezTo>
                      <a:pt x="325" y="171"/>
                      <a:pt x="325" y="171"/>
                      <a:pt x="325" y="171"/>
                    </a:cubicBezTo>
                    <a:cubicBezTo>
                      <a:pt x="326" y="171"/>
                      <a:pt x="326" y="172"/>
                      <a:pt x="326" y="172"/>
                    </a:cubicBezTo>
                    <a:cubicBezTo>
                      <a:pt x="326" y="172"/>
                      <a:pt x="326" y="172"/>
                      <a:pt x="326" y="172"/>
                    </a:cubicBezTo>
                    <a:cubicBezTo>
                      <a:pt x="328" y="169"/>
                      <a:pt x="329" y="163"/>
                      <a:pt x="329" y="159"/>
                    </a:cubicBezTo>
                    <a:cubicBezTo>
                      <a:pt x="330" y="157"/>
                      <a:pt x="330" y="155"/>
                      <a:pt x="329" y="154"/>
                    </a:cubicBezTo>
                    <a:cubicBezTo>
                      <a:pt x="329" y="151"/>
                      <a:pt x="329" y="148"/>
                      <a:pt x="332" y="145"/>
                    </a:cubicBezTo>
                    <a:cubicBezTo>
                      <a:pt x="333" y="144"/>
                      <a:pt x="334" y="143"/>
                      <a:pt x="335" y="142"/>
                    </a:cubicBezTo>
                    <a:cubicBezTo>
                      <a:pt x="337" y="141"/>
                      <a:pt x="338" y="140"/>
                      <a:pt x="338" y="138"/>
                    </a:cubicBezTo>
                    <a:cubicBezTo>
                      <a:pt x="338" y="137"/>
                      <a:pt x="337" y="137"/>
                      <a:pt x="337" y="137"/>
                    </a:cubicBezTo>
                    <a:cubicBezTo>
                      <a:pt x="337" y="137"/>
                      <a:pt x="336" y="137"/>
                      <a:pt x="336" y="137"/>
                    </a:cubicBezTo>
                    <a:cubicBezTo>
                      <a:pt x="334" y="138"/>
                      <a:pt x="331" y="138"/>
                      <a:pt x="329" y="137"/>
                    </a:cubicBezTo>
                    <a:cubicBezTo>
                      <a:pt x="327" y="135"/>
                      <a:pt x="324" y="136"/>
                      <a:pt x="319" y="137"/>
                    </a:cubicBezTo>
                    <a:cubicBezTo>
                      <a:pt x="317" y="137"/>
                      <a:pt x="315" y="137"/>
                      <a:pt x="312" y="138"/>
                    </a:cubicBezTo>
                    <a:cubicBezTo>
                      <a:pt x="300" y="139"/>
                      <a:pt x="299" y="145"/>
                      <a:pt x="300" y="149"/>
                    </a:cubicBezTo>
                    <a:cubicBezTo>
                      <a:pt x="300" y="153"/>
                      <a:pt x="299" y="154"/>
                      <a:pt x="297" y="156"/>
                    </a:cubicBezTo>
                    <a:cubicBezTo>
                      <a:pt x="297" y="156"/>
                      <a:pt x="296" y="157"/>
                      <a:pt x="296" y="159"/>
                    </a:cubicBezTo>
                    <a:cubicBezTo>
                      <a:pt x="297" y="163"/>
                      <a:pt x="293" y="166"/>
                      <a:pt x="291" y="167"/>
                    </a:cubicBezTo>
                    <a:cubicBezTo>
                      <a:pt x="290" y="168"/>
                      <a:pt x="289" y="168"/>
                      <a:pt x="289" y="169"/>
                    </a:cubicBezTo>
                    <a:cubicBezTo>
                      <a:pt x="289" y="170"/>
                      <a:pt x="289" y="171"/>
                      <a:pt x="288" y="172"/>
                    </a:cubicBezTo>
                    <a:cubicBezTo>
                      <a:pt x="288" y="172"/>
                      <a:pt x="287" y="173"/>
                      <a:pt x="286" y="173"/>
                    </a:cubicBezTo>
                    <a:cubicBezTo>
                      <a:pt x="283" y="173"/>
                      <a:pt x="278" y="170"/>
                      <a:pt x="277" y="170"/>
                    </a:cubicBezTo>
                    <a:cubicBezTo>
                      <a:pt x="275" y="170"/>
                      <a:pt x="265" y="172"/>
                      <a:pt x="259" y="174"/>
                    </a:cubicBezTo>
                    <a:cubicBezTo>
                      <a:pt x="255" y="175"/>
                      <a:pt x="253" y="175"/>
                      <a:pt x="252" y="176"/>
                    </a:cubicBezTo>
                    <a:cubicBezTo>
                      <a:pt x="252" y="176"/>
                      <a:pt x="252" y="176"/>
                      <a:pt x="252" y="176"/>
                    </a:cubicBezTo>
                    <a:cubicBezTo>
                      <a:pt x="250" y="176"/>
                      <a:pt x="248" y="174"/>
                      <a:pt x="245" y="173"/>
                    </a:cubicBezTo>
                    <a:cubicBezTo>
                      <a:pt x="243" y="171"/>
                      <a:pt x="241" y="170"/>
                      <a:pt x="239" y="170"/>
                    </a:cubicBezTo>
                    <a:cubicBezTo>
                      <a:pt x="239" y="168"/>
                      <a:pt x="239" y="168"/>
                      <a:pt x="239" y="168"/>
                    </a:cubicBezTo>
                    <a:cubicBezTo>
                      <a:pt x="239" y="170"/>
                      <a:pt x="239" y="170"/>
                      <a:pt x="239" y="170"/>
                    </a:cubicBezTo>
                    <a:cubicBezTo>
                      <a:pt x="234" y="170"/>
                      <a:pt x="231" y="165"/>
                      <a:pt x="231" y="156"/>
                    </a:cubicBezTo>
                    <a:cubicBezTo>
                      <a:pt x="230" y="154"/>
                      <a:pt x="227" y="151"/>
                      <a:pt x="224" y="148"/>
                    </a:cubicBezTo>
                    <a:cubicBezTo>
                      <a:pt x="222" y="146"/>
                      <a:pt x="220" y="144"/>
                      <a:pt x="219" y="143"/>
                    </a:cubicBezTo>
                    <a:cubicBezTo>
                      <a:pt x="215" y="137"/>
                      <a:pt x="215" y="126"/>
                      <a:pt x="214" y="119"/>
                    </a:cubicBezTo>
                    <a:cubicBezTo>
                      <a:pt x="214" y="118"/>
                      <a:pt x="214" y="118"/>
                      <a:pt x="214" y="118"/>
                    </a:cubicBezTo>
                    <a:cubicBezTo>
                      <a:pt x="214" y="112"/>
                      <a:pt x="214" y="100"/>
                      <a:pt x="218" y="87"/>
                    </a:cubicBezTo>
                    <a:cubicBezTo>
                      <a:pt x="219" y="86"/>
                      <a:pt x="219" y="85"/>
                      <a:pt x="219" y="84"/>
                    </a:cubicBezTo>
                    <a:cubicBezTo>
                      <a:pt x="219" y="84"/>
                      <a:pt x="219" y="84"/>
                      <a:pt x="219" y="84"/>
                    </a:cubicBezTo>
                    <a:cubicBezTo>
                      <a:pt x="219" y="84"/>
                      <a:pt x="219" y="84"/>
                      <a:pt x="218" y="84"/>
                    </a:cubicBezTo>
                    <a:cubicBezTo>
                      <a:pt x="218" y="84"/>
                      <a:pt x="218" y="84"/>
                      <a:pt x="218" y="84"/>
                    </a:cubicBezTo>
                    <a:cubicBezTo>
                      <a:pt x="218" y="84"/>
                      <a:pt x="218" y="84"/>
                      <a:pt x="218" y="84"/>
                    </a:cubicBezTo>
                    <a:cubicBezTo>
                      <a:pt x="217" y="84"/>
                      <a:pt x="217" y="84"/>
                      <a:pt x="217" y="84"/>
                    </a:cubicBezTo>
                    <a:cubicBezTo>
                      <a:pt x="217" y="84"/>
                      <a:pt x="217" y="84"/>
                      <a:pt x="217" y="83"/>
                    </a:cubicBezTo>
                    <a:cubicBezTo>
                      <a:pt x="217" y="83"/>
                      <a:pt x="217" y="83"/>
                      <a:pt x="217" y="83"/>
                    </a:cubicBezTo>
                    <a:cubicBezTo>
                      <a:pt x="216" y="83"/>
                      <a:pt x="216" y="83"/>
                      <a:pt x="216" y="83"/>
                    </a:cubicBezTo>
                    <a:cubicBezTo>
                      <a:pt x="213" y="83"/>
                      <a:pt x="208" y="81"/>
                      <a:pt x="205" y="80"/>
                    </a:cubicBezTo>
                    <a:cubicBezTo>
                      <a:pt x="203" y="79"/>
                      <a:pt x="201" y="78"/>
                      <a:pt x="201" y="78"/>
                    </a:cubicBezTo>
                    <a:cubicBezTo>
                      <a:pt x="201" y="78"/>
                      <a:pt x="201" y="78"/>
                      <a:pt x="201" y="78"/>
                    </a:cubicBezTo>
                    <a:cubicBezTo>
                      <a:pt x="198" y="78"/>
                      <a:pt x="197" y="75"/>
                      <a:pt x="197" y="73"/>
                    </a:cubicBezTo>
                    <a:cubicBezTo>
                      <a:pt x="197" y="72"/>
                      <a:pt x="196" y="71"/>
                      <a:pt x="196" y="70"/>
                    </a:cubicBezTo>
                    <a:cubicBezTo>
                      <a:pt x="195" y="69"/>
                      <a:pt x="195" y="68"/>
                      <a:pt x="195" y="66"/>
                    </a:cubicBezTo>
                    <a:cubicBezTo>
                      <a:pt x="195" y="66"/>
                      <a:pt x="194" y="65"/>
                      <a:pt x="194" y="65"/>
                    </a:cubicBezTo>
                    <a:cubicBezTo>
                      <a:pt x="194" y="64"/>
                      <a:pt x="194" y="62"/>
                      <a:pt x="194" y="62"/>
                    </a:cubicBezTo>
                    <a:cubicBezTo>
                      <a:pt x="193" y="62"/>
                      <a:pt x="193" y="61"/>
                      <a:pt x="193" y="61"/>
                    </a:cubicBezTo>
                    <a:cubicBezTo>
                      <a:pt x="190" y="59"/>
                      <a:pt x="184" y="53"/>
                      <a:pt x="182" y="46"/>
                    </a:cubicBezTo>
                    <a:cubicBezTo>
                      <a:pt x="180" y="39"/>
                      <a:pt x="168" y="36"/>
                      <a:pt x="164" y="36"/>
                    </a:cubicBezTo>
                    <a:cubicBezTo>
                      <a:pt x="163" y="36"/>
                      <a:pt x="163" y="36"/>
                      <a:pt x="162" y="37"/>
                    </a:cubicBezTo>
                    <a:cubicBezTo>
                      <a:pt x="161" y="39"/>
                      <a:pt x="160" y="41"/>
                      <a:pt x="159" y="42"/>
                    </a:cubicBezTo>
                    <a:cubicBezTo>
                      <a:pt x="158" y="44"/>
                      <a:pt x="158" y="45"/>
                      <a:pt x="157" y="45"/>
                    </a:cubicBezTo>
                    <a:cubicBezTo>
                      <a:pt x="157" y="46"/>
                      <a:pt x="156" y="46"/>
                      <a:pt x="156" y="46"/>
                    </a:cubicBezTo>
                    <a:cubicBezTo>
                      <a:pt x="155" y="46"/>
                      <a:pt x="155" y="46"/>
                      <a:pt x="155" y="46"/>
                    </a:cubicBezTo>
                    <a:cubicBezTo>
                      <a:pt x="155" y="46"/>
                      <a:pt x="154" y="46"/>
                      <a:pt x="153" y="45"/>
                    </a:cubicBezTo>
                    <a:cubicBezTo>
                      <a:pt x="151" y="45"/>
                      <a:pt x="149" y="43"/>
                      <a:pt x="145" y="41"/>
                    </a:cubicBezTo>
                    <a:cubicBezTo>
                      <a:pt x="144" y="41"/>
                      <a:pt x="144" y="41"/>
                      <a:pt x="144" y="40"/>
                    </a:cubicBezTo>
                    <a:cubicBezTo>
                      <a:pt x="143" y="40"/>
                      <a:pt x="142" y="39"/>
                      <a:pt x="141" y="39"/>
                    </a:cubicBezTo>
                    <a:cubicBezTo>
                      <a:pt x="138" y="38"/>
                      <a:pt x="136" y="34"/>
                      <a:pt x="136" y="30"/>
                    </a:cubicBezTo>
                    <a:cubicBezTo>
                      <a:pt x="136" y="28"/>
                      <a:pt x="132" y="24"/>
                      <a:pt x="130" y="23"/>
                    </a:cubicBezTo>
                    <a:cubicBezTo>
                      <a:pt x="129" y="23"/>
                      <a:pt x="125" y="19"/>
                      <a:pt x="117" y="12"/>
                    </a:cubicBezTo>
                    <a:cubicBezTo>
                      <a:pt x="102" y="12"/>
                      <a:pt x="102" y="12"/>
                      <a:pt x="102" y="12"/>
                    </a:cubicBezTo>
                    <a:cubicBezTo>
                      <a:pt x="98" y="17"/>
                      <a:pt x="98" y="17"/>
                      <a:pt x="98" y="17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56" y="14"/>
                      <a:pt x="39" y="8"/>
                      <a:pt x="35" y="7"/>
                    </a:cubicBezTo>
                    <a:cubicBezTo>
                      <a:pt x="31" y="6"/>
                      <a:pt x="25" y="2"/>
                      <a:pt x="23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3" y="7"/>
                      <a:pt x="5" y="10"/>
                    </a:cubicBezTo>
                    <a:cubicBezTo>
                      <a:pt x="10" y="16"/>
                      <a:pt x="14" y="28"/>
                      <a:pt x="15" y="33"/>
                    </a:cubicBezTo>
                    <a:cubicBezTo>
                      <a:pt x="15" y="35"/>
                      <a:pt x="19" y="38"/>
                      <a:pt x="23" y="40"/>
                    </a:cubicBezTo>
                    <a:cubicBezTo>
                      <a:pt x="25" y="41"/>
                      <a:pt x="26" y="42"/>
                      <a:pt x="28" y="42"/>
                    </a:cubicBezTo>
                    <a:cubicBezTo>
                      <a:pt x="35" y="47"/>
                      <a:pt x="35" y="57"/>
                      <a:pt x="34" y="60"/>
                    </a:cubicBezTo>
                    <a:cubicBezTo>
                      <a:pt x="34" y="61"/>
                      <a:pt x="33" y="62"/>
                      <a:pt x="31" y="62"/>
                    </a:cubicBezTo>
                    <a:cubicBezTo>
                      <a:pt x="29" y="62"/>
                      <a:pt x="28" y="62"/>
                      <a:pt x="27" y="62"/>
                    </a:cubicBezTo>
                    <a:cubicBezTo>
                      <a:pt x="27" y="61"/>
                      <a:pt x="26" y="61"/>
                      <a:pt x="26" y="61"/>
                    </a:cubicBezTo>
                    <a:cubicBezTo>
                      <a:pt x="28" y="64"/>
                      <a:pt x="34" y="68"/>
                      <a:pt x="37" y="68"/>
                    </a:cubicBezTo>
                    <a:cubicBezTo>
                      <a:pt x="37" y="68"/>
                      <a:pt x="38" y="68"/>
                      <a:pt x="38" y="68"/>
                    </a:cubicBezTo>
                    <a:cubicBezTo>
                      <a:pt x="42" y="68"/>
                      <a:pt x="44" y="70"/>
                      <a:pt x="48" y="74"/>
                    </a:cubicBezTo>
                    <a:cubicBezTo>
                      <a:pt x="51" y="76"/>
                      <a:pt x="51" y="76"/>
                      <a:pt x="51" y="76"/>
                    </a:cubicBezTo>
                    <a:cubicBezTo>
                      <a:pt x="54" y="80"/>
                      <a:pt x="56" y="84"/>
                      <a:pt x="56" y="88"/>
                    </a:cubicBezTo>
                    <a:cubicBezTo>
                      <a:pt x="56" y="90"/>
                      <a:pt x="56" y="92"/>
                      <a:pt x="54" y="93"/>
                    </a:cubicBezTo>
                    <a:cubicBezTo>
                      <a:pt x="56" y="95"/>
                      <a:pt x="60" y="97"/>
                      <a:pt x="63" y="100"/>
                    </a:cubicBezTo>
                    <a:cubicBezTo>
                      <a:pt x="67" y="102"/>
                      <a:pt x="67" y="102"/>
                      <a:pt x="67" y="102"/>
                    </a:cubicBezTo>
                    <a:cubicBezTo>
                      <a:pt x="76" y="108"/>
                      <a:pt x="79" y="115"/>
                      <a:pt x="79" y="117"/>
                    </a:cubicBezTo>
                    <a:cubicBezTo>
                      <a:pt x="80" y="116"/>
                      <a:pt x="81" y="115"/>
                      <a:pt x="81" y="114"/>
                    </a:cubicBezTo>
                    <a:cubicBezTo>
                      <a:pt x="82" y="113"/>
                      <a:pt x="81" y="112"/>
                      <a:pt x="81" y="111"/>
                    </a:cubicBezTo>
                    <a:cubicBezTo>
                      <a:pt x="80" y="110"/>
                      <a:pt x="79" y="108"/>
                      <a:pt x="79" y="105"/>
                    </a:cubicBezTo>
                    <a:cubicBezTo>
                      <a:pt x="79" y="104"/>
                      <a:pt x="77" y="104"/>
                      <a:pt x="73" y="104"/>
                    </a:cubicBezTo>
                    <a:cubicBezTo>
                      <a:pt x="72" y="104"/>
                      <a:pt x="72" y="104"/>
                      <a:pt x="71" y="103"/>
                    </a:cubicBezTo>
                    <a:cubicBezTo>
                      <a:pt x="68" y="103"/>
                      <a:pt x="68" y="100"/>
                      <a:pt x="68" y="97"/>
                    </a:cubicBezTo>
                    <a:cubicBezTo>
                      <a:pt x="68" y="96"/>
                      <a:pt x="68" y="94"/>
                      <a:pt x="67" y="93"/>
                    </a:cubicBezTo>
                    <a:cubicBezTo>
                      <a:pt x="63" y="89"/>
                      <a:pt x="60" y="79"/>
                      <a:pt x="59" y="76"/>
                    </a:cubicBezTo>
                    <a:cubicBezTo>
                      <a:pt x="59" y="73"/>
                      <a:pt x="56" y="70"/>
                      <a:pt x="53" y="67"/>
                    </a:cubicBezTo>
                    <a:cubicBezTo>
                      <a:pt x="51" y="65"/>
                      <a:pt x="48" y="62"/>
                      <a:pt x="47" y="59"/>
                    </a:cubicBezTo>
                    <a:cubicBezTo>
                      <a:pt x="43" y="53"/>
                      <a:pt x="40" y="49"/>
                      <a:pt x="39" y="48"/>
                    </a:cubicBezTo>
                    <a:cubicBezTo>
                      <a:pt x="38" y="47"/>
                      <a:pt x="37" y="46"/>
                      <a:pt x="37" y="46"/>
                    </a:cubicBezTo>
                    <a:cubicBezTo>
                      <a:pt x="37" y="44"/>
                      <a:pt x="38" y="43"/>
                      <a:pt x="39" y="42"/>
                    </a:cubicBezTo>
                    <a:cubicBezTo>
                      <a:pt x="39" y="42"/>
                      <a:pt x="39" y="41"/>
                      <a:pt x="39" y="41"/>
                    </a:cubicBezTo>
                    <a:cubicBezTo>
                      <a:pt x="39" y="41"/>
                      <a:pt x="38" y="40"/>
                      <a:pt x="36" y="40"/>
                    </a:cubicBezTo>
                    <a:cubicBezTo>
                      <a:pt x="34" y="39"/>
                      <a:pt x="33" y="39"/>
                      <a:pt x="31" y="38"/>
                    </a:cubicBezTo>
                    <a:cubicBezTo>
                      <a:pt x="27" y="36"/>
                      <a:pt x="24" y="32"/>
                      <a:pt x="24" y="28"/>
                    </a:cubicBezTo>
                    <a:cubicBezTo>
                      <a:pt x="24" y="24"/>
                      <a:pt x="22" y="15"/>
                      <a:pt x="20" y="12"/>
                    </a:cubicBezTo>
                    <a:cubicBezTo>
                      <a:pt x="20" y="10"/>
                      <a:pt x="20" y="9"/>
                      <a:pt x="20" y="8"/>
                    </a:cubicBezTo>
                    <a:cubicBezTo>
                      <a:pt x="22" y="6"/>
                      <a:pt x="26" y="6"/>
                      <a:pt x="28" y="8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30" y="9"/>
                      <a:pt x="31" y="9"/>
                      <a:pt x="32" y="9"/>
                    </a:cubicBezTo>
                    <a:cubicBezTo>
                      <a:pt x="34" y="9"/>
                      <a:pt x="37" y="11"/>
                      <a:pt x="38" y="13"/>
                    </a:cubicBezTo>
                    <a:cubicBezTo>
                      <a:pt x="38" y="14"/>
                      <a:pt x="39" y="14"/>
                      <a:pt x="40" y="13"/>
                    </a:cubicBezTo>
                    <a:cubicBezTo>
                      <a:pt x="42" y="13"/>
                      <a:pt x="44" y="13"/>
                      <a:pt x="45" y="14"/>
                    </a:cubicBezTo>
                    <a:cubicBezTo>
                      <a:pt x="46" y="15"/>
                      <a:pt x="46" y="16"/>
                      <a:pt x="45" y="18"/>
                    </a:cubicBezTo>
                    <a:cubicBezTo>
                      <a:pt x="45" y="19"/>
                      <a:pt x="43" y="22"/>
                      <a:pt x="47" y="29"/>
                    </a:cubicBezTo>
                    <a:cubicBezTo>
                      <a:pt x="51" y="36"/>
                      <a:pt x="52" y="37"/>
                      <a:pt x="50" y="39"/>
                    </a:cubicBezTo>
                    <a:cubicBezTo>
                      <a:pt x="50" y="40"/>
                      <a:pt x="50" y="40"/>
                      <a:pt x="50" y="43"/>
                    </a:cubicBezTo>
                    <a:cubicBezTo>
                      <a:pt x="50" y="44"/>
                      <a:pt x="50" y="45"/>
                      <a:pt x="50" y="45"/>
                    </a:cubicBezTo>
                    <a:cubicBezTo>
                      <a:pt x="50" y="45"/>
                      <a:pt x="51" y="45"/>
                      <a:pt x="51" y="44"/>
                    </a:cubicBezTo>
                    <a:cubicBezTo>
                      <a:pt x="52" y="44"/>
                      <a:pt x="53" y="43"/>
                      <a:pt x="54" y="43"/>
                    </a:cubicBezTo>
                    <a:cubicBezTo>
                      <a:pt x="55" y="43"/>
                      <a:pt x="57" y="45"/>
                      <a:pt x="62" y="51"/>
                    </a:cubicBezTo>
                    <a:cubicBezTo>
                      <a:pt x="64" y="53"/>
                      <a:pt x="66" y="54"/>
                      <a:pt x="68" y="54"/>
                    </a:cubicBezTo>
                    <a:cubicBezTo>
                      <a:pt x="70" y="55"/>
                      <a:pt x="72" y="56"/>
                      <a:pt x="72" y="59"/>
                    </a:cubicBezTo>
                    <a:cubicBezTo>
                      <a:pt x="72" y="60"/>
                      <a:pt x="73" y="64"/>
                      <a:pt x="76" y="64"/>
                    </a:cubicBezTo>
                    <a:cubicBezTo>
                      <a:pt x="79" y="65"/>
                      <a:pt x="81" y="67"/>
                      <a:pt x="82" y="68"/>
                    </a:cubicBezTo>
                    <a:cubicBezTo>
                      <a:pt x="83" y="69"/>
                      <a:pt x="84" y="70"/>
                      <a:pt x="84" y="70"/>
                    </a:cubicBezTo>
                    <a:cubicBezTo>
                      <a:pt x="86" y="70"/>
                      <a:pt x="87" y="71"/>
                      <a:pt x="88" y="73"/>
                    </a:cubicBezTo>
                    <a:cubicBezTo>
                      <a:pt x="89" y="75"/>
                      <a:pt x="88" y="77"/>
                      <a:pt x="87" y="80"/>
                    </a:cubicBezTo>
                    <a:cubicBezTo>
                      <a:pt x="87" y="81"/>
                      <a:pt x="87" y="81"/>
                      <a:pt x="87" y="82"/>
                    </a:cubicBezTo>
                    <a:cubicBezTo>
                      <a:pt x="87" y="83"/>
                      <a:pt x="89" y="84"/>
                      <a:pt x="93" y="86"/>
                    </a:cubicBezTo>
                    <a:cubicBezTo>
                      <a:pt x="98" y="88"/>
                      <a:pt x="98" y="89"/>
                      <a:pt x="100" y="91"/>
                    </a:cubicBezTo>
                    <a:cubicBezTo>
                      <a:pt x="100" y="92"/>
                      <a:pt x="101" y="93"/>
                      <a:pt x="103" y="95"/>
                    </a:cubicBezTo>
                    <a:cubicBezTo>
                      <a:pt x="108" y="100"/>
                      <a:pt x="124" y="117"/>
                      <a:pt x="128" y="122"/>
                    </a:cubicBezTo>
                    <a:cubicBezTo>
                      <a:pt x="130" y="126"/>
                      <a:pt x="132" y="130"/>
                      <a:pt x="133" y="133"/>
                    </a:cubicBezTo>
                    <a:cubicBezTo>
                      <a:pt x="133" y="135"/>
                      <a:pt x="133" y="135"/>
                      <a:pt x="133" y="135"/>
                    </a:cubicBezTo>
                    <a:cubicBezTo>
                      <a:pt x="134" y="137"/>
                      <a:pt x="133" y="139"/>
                      <a:pt x="133" y="140"/>
                    </a:cubicBezTo>
                    <a:cubicBezTo>
                      <a:pt x="132" y="142"/>
                      <a:pt x="132" y="142"/>
                      <a:pt x="133" y="143"/>
                    </a:cubicBezTo>
                    <a:cubicBezTo>
                      <a:pt x="133" y="144"/>
                      <a:pt x="134" y="145"/>
                      <a:pt x="133" y="146"/>
                    </a:cubicBezTo>
                    <a:cubicBezTo>
                      <a:pt x="133" y="147"/>
                      <a:pt x="131" y="148"/>
                      <a:pt x="130" y="148"/>
                    </a:cubicBezTo>
                    <a:cubicBezTo>
                      <a:pt x="130" y="148"/>
                      <a:pt x="130" y="148"/>
                      <a:pt x="130" y="148"/>
                    </a:cubicBezTo>
                    <a:cubicBezTo>
                      <a:pt x="130" y="151"/>
                      <a:pt x="133" y="159"/>
                      <a:pt x="137" y="160"/>
                    </a:cubicBezTo>
                    <a:cubicBezTo>
                      <a:pt x="142" y="160"/>
                      <a:pt x="147" y="165"/>
                      <a:pt x="151" y="169"/>
                    </a:cubicBezTo>
                    <a:cubicBezTo>
                      <a:pt x="152" y="170"/>
                      <a:pt x="153" y="170"/>
                      <a:pt x="154" y="171"/>
                    </a:cubicBezTo>
                    <a:cubicBezTo>
                      <a:pt x="156" y="173"/>
                      <a:pt x="159" y="174"/>
                      <a:pt x="163" y="174"/>
                    </a:cubicBezTo>
                    <a:cubicBezTo>
                      <a:pt x="166" y="175"/>
                      <a:pt x="168" y="175"/>
                      <a:pt x="171" y="176"/>
                    </a:cubicBezTo>
                    <a:cubicBezTo>
                      <a:pt x="174" y="177"/>
                      <a:pt x="177" y="179"/>
                      <a:pt x="180" y="181"/>
                    </a:cubicBezTo>
                    <a:cubicBezTo>
                      <a:pt x="184" y="183"/>
                      <a:pt x="188" y="186"/>
                      <a:pt x="193" y="187"/>
                    </a:cubicBezTo>
                    <a:cubicBezTo>
                      <a:pt x="203" y="190"/>
                      <a:pt x="213" y="194"/>
                      <a:pt x="219" y="199"/>
                    </a:cubicBezTo>
                    <a:cubicBezTo>
                      <a:pt x="224" y="202"/>
                      <a:pt x="230" y="201"/>
                      <a:pt x="240" y="197"/>
                    </a:cubicBezTo>
                    <a:cubicBezTo>
                      <a:pt x="243" y="196"/>
                      <a:pt x="245" y="196"/>
                      <a:pt x="248" y="196"/>
                    </a:cubicBezTo>
                    <a:cubicBezTo>
                      <a:pt x="253" y="196"/>
                      <a:pt x="257" y="198"/>
                      <a:pt x="260" y="199"/>
                    </a:cubicBezTo>
                    <a:cubicBezTo>
                      <a:pt x="261" y="200"/>
                      <a:pt x="262" y="200"/>
                      <a:pt x="262" y="200"/>
                    </a:cubicBezTo>
                    <a:cubicBezTo>
                      <a:pt x="265" y="201"/>
                      <a:pt x="269" y="204"/>
                      <a:pt x="273" y="209"/>
                    </a:cubicBezTo>
                    <a:cubicBezTo>
                      <a:pt x="274" y="207"/>
                      <a:pt x="275" y="206"/>
                      <a:pt x="276" y="205"/>
                    </a:cubicBezTo>
                    <a:cubicBezTo>
                      <a:pt x="276" y="205"/>
                      <a:pt x="276" y="205"/>
                      <a:pt x="276" y="205"/>
                    </a:cubicBezTo>
                    <a:cubicBezTo>
                      <a:pt x="276" y="205"/>
                      <a:pt x="277" y="204"/>
                      <a:pt x="277" y="204"/>
                    </a:cubicBezTo>
                    <a:cubicBezTo>
                      <a:pt x="277" y="204"/>
                      <a:pt x="277" y="204"/>
                      <a:pt x="277" y="204"/>
                    </a:cubicBezTo>
                    <a:cubicBezTo>
                      <a:pt x="277" y="203"/>
                      <a:pt x="278" y="203"/>
                      <a:pt x="278" y="203"/>
                    </a:cubicBezTo>
                    <a:cubicBezTo>
                      <a:pt x="278" y="202"/>
                      <a:pt x="278" y="202"/>
                      <a:pt x="278" y="202"/>
                    </a:cubicBezTo>
                    <a:cubicBezTo>
                      <a:pt x="278" y="202"/>
                      <a:pt x="278" y="202"/>
                      <a:pt x="279" y="201"/>
                    </a:cubicBezTo>
                    <a:cubicBezTo>
                      <a:pt x="279" y="201"/>
                      <a:pt x="279" y="201"/>
                      <a:pt x="279" y="201"/>
                    </a:cubicBezTo>
                    <a:cubicBezTo>
                      <a:pt x="279" y="201"/>
                      <a:pt x="279" y="201"/>
                      <a:pt x="279" y="201"/>
                    </a:cubicBezTo>
                    <a:cubicBezTo>
                      <a:pt x="279" y="200"/>
                      <a:pt x="279" y="200"/>
                      <a:pt x="280" y="200"/>
                    </a:cubicBezTo>
                    <a:cubicBezTo>
                      <a:pt x="280" y="200"/>
                      <a:pt x="280" y="200"/>
                      <a:pt x="280" y="200"/>
                    </a:cubicBezTo>
                    <a:cubicBezTo>
                      <a:pt x="280" y="200"/>
                      <a:pt x="280" y="200"/>
                      <a:pt x="280" y="200"/>
                    </a:cubicBezTo>
                    <a:cubicBezTo>
                      <a:pt x="280" y="199"/>
                      <a:pt x="280" y="199"/>
                      <a:pt x="280" y="199"/>
                    </a:cubicBezTo>
                    <a:cubicBezTo>
                      <a:pt x="281" y="199"/>
                      <a:pt x="281" y="199"/>
                      <a:pt x="281" y="199"/>
                    </a:cubicBezTo>
                    <a:cubicBezTo>
                      <a:pt x="281" y="199"/>
                      <a:pt x="281" y="199"/>
                      <a:pt x="281" y="199"/>
                    </a:cubicBezTo>
                    <a:cubicBezTo>
                      <a:pt x="281" y="199"/>
                      <a:pt x="281" y="199"/>
                      <a:pt x="281" y="198"/>
                    </a:cubicBezTo>
                    <a:cubicBezTo>
                      <a:pt x="281" y="198"/>
                      <a:pt x="281" y="198"/>
                      <a:pt x="281" y="198"/>
                    </a:cubicBezTo>
                    <a:cubicBezTo>
                      <a:pt x="281" y="198"/>
                      <a:pt x="281" y="198"/>
                      <a:pt x="281" y="198"/>
                    </a:cubicBezTo>
                    <a:cubicBezTo>
                      <a:pt x="282" y="198"/>
                      <a:pt x="282" y="198"/>
                      <a:pt x="282" y="198"/>
                    </a:cubicBezTo>
                    <a:cubicBezTo>
                      <a:pt x="282" y="198"/>
                      <a:pt x="282" y="198"/>
                      <a:pt x="282" y="198"/>
                    </a:cubicBezTo>
                    <a:cubicBezTo>
                      <a:pt x="282" y="198"/>
                      <a:pt x="282" y="198"/>
                      <a:pt x="282" y="198"/>
                    </a:cubicBezTo>
                    <a:cubicBezTo>
                      <a:pt x="282" y="198"/>
                      <a:pt x="282" y="198"/>
                      <a:pt x="282" y="198"/>
                    </a:cubicBezTo>
                    <a:cubicBezTo>
                      <a:pt x="282" y="198"/>
                      <a:pt x="282" y="198"/>
                      <a:pt x="282" y="198"/>
                    </a:cubicBezTo>
                    <a:cubicBezTo>
                      <a:pt x="282" y="198"/>
                      <a:pt x="282" y="198"/>
                      <a:pt x="282" y="198"/>
                    </a:cubicBezTo>
                    <a:cubicBezTo>
                      <a:pt x="282" y="198"/>
                      <a:pt x="282" y="198"/>
                      <a:pt x="282" y="198"/>
                    </a:cubicBezTo>
                    <a:cubicBezTo>
                      <a:pt x="282" y="198"/>
                      <a:pt x="282" y="198"/>
                      <a:pt x="282" y="198"/>
                    </a:cubicBezTo>
                    <a:cubicBezTo>
                      <a:pt x="282" y="198"/>
                      <a:pt x="282" y="198"/>
                      <a:pt x="282" y="198"/>
                    </a:cubicBezTo>
                    <a:cubicBezTo>
                      <a:pt x="282" y="197"/>
                      <a:pt x="283" y="197"/>
                      <a:pt x="283" y="197"/>
                    </a:cubicBezTo>
                    <a:cubicBezTo>
                      <a:pt x="283" y="197"/>
                      <a:pt x="284" y="197"/>
                      <a:pt x="286" y="197"/>
                    </a:cubicBezTo>
                    <a:cubicBezTo>
                      <a:pt x="287" y="198"/>
                      <a:pt x="289" y="198"/>
                      <a:pt x="291" y="198"/>
                    </a:cubicBezTo>
                    <a:cubicBezTo>
                      <a:pt x="294" y="198"/>
                      <a:pt x="295" y="197"/>
                      <a:pt x="296" y="197"/>
                    </a:cubicBezTo>
                    <a:cubicBezTo>
                      <a:pt x="296" y="197"/>
                      <a:pt x="296" y="197"/>
                      <a:pt x="296" y="197"/>
                    </a:cubicBezTo>
                    <a:cubicBezTo>
                      <a:pt x="296" y="196"/>
                      <a:pt x="294" y="194"/>
                      <a:pt x="292" y="193"/>
                    </a:cubicBezTo>
                    <a:cubicBezTo>
                      <a:pt x="292" y="192"/>
                      <a:pt x="291" y="192"/>
                      <a:pt x="291" y="192"/>
                    </a:cubicBezTo>
                    <a:cubicBezTo>
                      <a:pt x="289" y="189"/>
                      <a:pt x="288" y="188"/>
                      <a:pt x="288" y="187"/>
                    </a:cubicBezTo>
                    <a:cubicBezTo>
                      <a:pt x="288" y="186"/>
                      <a:pt x="288" y="186"/>
                      <a:pt x="288" y="186"/>
                    </a:cubicBezTo>
                    <a:cubicBezTo>
                      <a:pt x="288" y="185"/>
                      <a:pt x="288" y="185"/>
                      <a:pt x="288" y="185"/>
                    </a:cubicBezTo>
                    <a:cubicBezTo>
                      <a:pt x="289" y="185"/>
                      <a:pt x="289" y="184"/>
                      <a:pt x="289" y="183"/>
                    </a:cubicBezTo>
                    <a:cubicBezTo>
                      <a:pt x="290" y="180"/>
                      <a:pt x="291" y="176"/>
                      <a:pt x="293" y="176"/>
                    </a:cubicBezTo>
                    <a:cubicBezTo>
                      <a:pt x="294" y="176"/>
                      <a:pt x="294" y="176"/>
                      <a:pt x="294" y="176"/>
                    </a:cubicBezTo>
                    <a:cubicBezTo>
                      <a:pt x="295" y="176"/>
                      <a:pt x="295" y="176"/>
                      <a:pt x="296" y="176"/>
                    </a:cubicBezTo>
                    <a:cubicBezTo>
                      <a:pt x="298" y="177"/>
                      <a:pt x="300" y="177"/>
                      <a:pt x="302" y="177"/>
                    </a:cubicBezTo>
                    <a:cubicBezTo>
                      <a:pt x="303" y="177"/>
                      <a:pt x="304" y="177"/>
                      <a:pt x="306" y="177"/>
                    </a:cubicBezTo>
                    <a:cubicBezTo>
                      <a:pt x="306" y="177"/>
                      <a:pt x="306" y="177"/>
                      <a:pt x="306" y="177"/>
                    </a:cubicBezTo>
                    <a:cubicBezTo>
                      <a:pt x="307" y="177"/>
                      <a:pt x="307" y="177"/>
                      <a:pt x="308" y="177"/>
                    </a:cubicBezTo>
                    <a:cubicBezTo>
                      <a:pt x="308" y="177"/>
                      <a:pt x="309" y="177"/>
                      <a:pt x="309" y="177"/>
                    </a:cubicBezTo>
                    <a:cubicBezTo>
                      <a:pt x="309" y="177"/>
                      <a:pt x="309" y="177"/>
                      <a:pt x="309" y="177"/>
                    </a:cubicBezTo>
                    <a:cubicBezTo>
                      <a:pt x="310" y="177"/>
                      <a:pt x="311" y="177"/>
                      <a:pt x="312" y="17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4" name="Freeform 2117">
                <a:extLst>
                  <a:ext uri="{FF2B5EF4-FFF2-40B4-BE49-F238E27FC236}">
                    <a16:creationId xmlns:a16="http://schemas.microsoft.com/office/drawing/2014/main" id="{1666EBFB-ECB2-4458-9901-447AAEF24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4437" y="3739851"/>
                <a:ext cx="72477" cy="75536"/>
              </a:xfrm>
              <a:custGeom>
                <a:avLst/>
                <a:gdLst>
                  <a:gd name="T0" fmla="*/ 30 w 41"/>
                  <a:gd name="T1" fmla="*/ 39 h 43"/>
                  <a:gd name="T2" fmla="*/ 31 w 41"/>
                  <a:gd name="T3" fmla="*/ 38 h 43"/>
                  <a:gd name="T4" fmla="*/ 31 w 41"/>
                  <a:gd name="T5" fmla="*/ 38 h 43"/>
                  <a:gd name="T6" fmla="*/ 32 w 41"/>
                  <a:gd name="T7" fmla="*/ 38 h 43"/>
                  <a:gd name="T8" fmla="*/ 32 w 41"/>
                  <a:gd name="T9" fmla="*/ 37 h 43"/>
                  <a:gd name="T10" fmla="*/ 33 w 41"/>
                  <a:gd name="T11" fmla="*/ 37 h 43"/>
                  <a:gd name="T12" fmla="*/ 33 w 41"/>
                  <a:gd name="T13" fmla="*/ 37 h 43"/>
                  <a:gd name="T14" fmla="*/ 33 w 41"/>
                  <a:gd name="T15" fmla="*/ 37 h 43"/>
                  <a:gd name="T16" fmla="*/ 33 w 41"/>
                  <a:gd name="T17" fmla="*/ 37 h 43"/>
                  <a:gd name="T18" fmla="*/ 33 w 41"/>
                  <a:gd name="T19" fmla="*/ 37 h 43"/>
                  <a:gd name="T20" fmla="*/ 34 w 41"/>
                  <a:gd name="T21" fmla="*/ 37 h 43"/>
                  <a:gd name="T22" fmla="*/ 34 w 41"/>
                  <a:gd name="T23" fmla="*/ 35 h 43"/>
                  <a:gd name="T24" fmla="*/ 39 w 41"/>
                  <a:gd name="T25" fmla="*/ 28 h 43"/>
                  <a:gd name="T26" fmla="*/ 41 w 41"/>
                  <a:gd name="T27" fmla="*/ 26 h 43"/>
                  <a:gd name="T28" fmla="*/ 40 w 41"/>
                  <a:gd name="T29" fmla="*/ 25 h 43"/>
                  <a:gd name="T30" fmla="*/ 39 w 41"/>
                  <a:gd name="T31" fmla="*/ 23 h 43"/>
                  <a:gd name="T32" fmla="*/ 34 w 41"/>
                  <a:gd name="T33" fmla="*/ 24 h 43"/>
                  <a:gd name="T34" fmla="*/ 34 w 41"/>
                  <a:gd name="T35" fmla="*/ 1 h 43"/>
                  <a:gd name="T36" fmla="*/ 33 w 41"/>
                  <a:gd name="T37" fmla="*/ 1 h 43"/>
                  <a:gd name="T38" fmla="*/ 32 w 41"/>
                  <a:gd name="T39" fmla="*/ 1 h 43"/>
                  <a:gd name="T40" fmla="*/ 20 w 41"/>
                  <a:gd name="T41" fmla="*/ 0 h 43"/>
                  <a:gd name="T42" fmla="*/ 18 w 41"/>
                  <a:gd name="T43" fmla="*/ 0 h 43"/>
                  <a:gd name="T44" fmla="*/ 17 w 41"/>
                  <a:gd name="T45" fmla="*/ 4 h 43"/>
                  <a:gd name="T46" fmla="*/ 16 w 41"/>
                  <a:gd name="T47" fmla="*/ 7 h 43"/>
                  <a:gd name="T48" fmla="*/ 18 w 41"/>
                  <a:gd name="T49" fmla="*/ 9 h 43"/>
                  <a:gd name="T50" fmla="*/ 24 w 41"/>
                  <a:gd name="T51" fmla="*/ 18 h 43"/>
                  <a:gd name="T52" fmla="*/ 14 w 41"/>
                  <a:gd name="T53" fmla="*/ 22 h 43"/>
                  <a:gd name="T54" fmla="*/ 9 w 41"/>
                  <a:gd name="T55" fmla="*/ 21 h 43"/>
                  <a:gd name="T56" fmla="*/ 8 w 41"/>
                  <a:gd name="T57" fmla="*/ 21 h 43"/>
                  <a:gd name="T58" fmla="*/ 7 w 41"/>
                  <a:gd name="T59" fmla="*/ 23 h 43"/>
                  <a:gd name="T60" fmla="*/ 7 w 41"/>
                  <a:gd name="T61" fmla="*/ 23 h 43"/>
                  <a:gd name="T62" fmla="*/ 5 w 41"/>
                  <a:gd name="T63" fmla="*/ 24 h 43"/>
                  <a:gd name="T64" fmla="*/ 5 w 41"/>
                  <a:gd name="T65" fmla="*/ 25 h 43"/>
                  <a:gd name="T66" fmla="*/ 3 w 41"/>
                  <a:gd name="T67" fmla="*/ 27 h 43"/>
                  <a:gd name="T68" fmla="*/ 3 w 41"/>
                  <a:gd name="T69" fmla="*/ 28 h 43"/>
                  <a:gd name="T70" fmla="*/ 1 w 41"/>
                  <a:gd name="T71" fmla="*/ 31 h 43"/>
                  <a:gd name="T72" fmla="*/ 0 w 41"/>
                  <a:gd name="T73" fmla="*/ 31 h 43"/>
                  <a:gd name="T74" fmla="*/ 2 w 41"/>
                  <a:gd name="T75" fmla="*/ 33 h 43"/>
                  <a:gd name="T76" fmla="*/ 11 w 41"/>
                  <a:gd name="T77" fmla="*/ 40 h 43"/>
                  <a:gd name="T78" fmla="*/ 17 w 41"/>
                  <a:gd name="T79" fmla="*/ 42 h 43"/>
                  <a:gd name="T80" fmla="*/ 20 w 41"/>
                  <a:gd name="T81" fmla="*/ 42 h 43"/>
                  <a:gd name="T82" fmla="*/ 26 w 41"/>
                  <a:gd name="T83" fmla="*/ 43 h 43"/>
                  <a:gd name="T84" fmla="*/ 27 w 41"/>
                  <a:gd name="T85" fmla="*/ 42 h 43"/>
                  <a:gd name="T86" fmla="*/ 27 w 41"/>
                  <a:gd name="T87" fmla="*/ 41 h 43"/>
                  <a:gd name="T88" fmla="*/ 28 w 41"/>
                  <a:gd name="T89" fmla="*/ 40 h 43"/>
                  <a:gd name="T90" fmla="*/ 29 w 41"/>
                  <a:gd name="T91" fmla="*/ 40 h 43"/>
                  <a:gd name="T92" fmla="*/ 30 w 41"/>
                  <a:gd name="T93" fmla="*/ 39 h 43"/>
                  <a:gd name="T94" fmla="*/ 30 w 41"/>
                  <a:gd name="T95" fmla="*/ 3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1" h="43">
                    <a:moveTo>
                      <a:pt x="30" y="39"/>
                    </a:moveTo>
                    <a:cubicBezTo>
                      <a:pt x="31" y="38"/>
                      <a:pt x="31" y="38"/>
                      <a:pt x="31" y="38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3" y="37"/>
                      <a:pt x="33" y="37"/>
                      <a:pt x="33" y="37"/>
                    </a:cubicBezTo>
                    <a:cubicBezTo>
                      <a:pt x="34" y="37"/>
                      <a:pt x="34" y="37"/>
                      <a:pt x="34" y="37"/>
                    </a:cubicBezTo>
                    <a:cubicBezTo>
                      <a:pt x="34" y="36"/>
                      <a:pt x="34" y="36"/>
                      <a:pt x="34" y="35"/>
                    </a:cubicBezTo>
                    <a:cubicBezTo>
                      <a:pt x="34" y="34"/>
                      <a:pt x="35" y="31"/>
                      <a:pt x="39" y="28"/>
                    </a:cubicBezTo>
                    <a:cubicBezTo>
                      <a:pt x="39" y="27"/>
                      <a:pt x="40" y="27"/>
                      <a:pt x="41" y="26"/>
                    </a:cubicBezTo>
                    <a:cubicBezTo>
                      <a:pt x="41" y="25"/>
                      <a:pt x="40" y="25"/>
                      <a:pt x="40" y="25"/>
                    </a:cubicBezTo>
                    <a:cubicBezTo>
                      <a:pt x="40" y="24"/>
                      <a:pt x="39" y="24"/>
                      <a:pt x="39" y="23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4" y="1"/>
                      <a:pt x="33" y="1"/>
                      <a:pt x="33" y="1"/>
                    </a:cubicBezTo>
                    <a:cubicBezTo>
                      <a:pt x="32" y="1"/>
                      <a:pt x="32" y="1"/>
                      <a:pt x="32" y="1"/>
                    </a:cubicBezTo>
                    <a:cubicBezTo>
                      <a:pt x="28" y="1"/>
                      <a:pt x="24" y="1"/>
                      <a:pt x="20" y="0"/>
                    </a:cubicBezTo>
                    <a:cubicBezTo>
                      <a:pt x="19" y="0"/>
                      <a:pt x="19" y="0"/>
                      <a:pt x="18" y="0"/>
                    </a:cubicBezTo>
                    <a:cubicBezTo>
                      <a:pt x="18" y="1"/>
                      <a:pt x="17" y="3"/>
                      <a:pt x="17" y="4"/>
                    </a:cubicBezTo>
                    <a:cubicBezTo>
                      <a:pt x="17" y="5"/>
                      <a:pt x="16" y="6"/>
                      <a:pt x="16" y="7"/>
                    </a:cubicBezTo>
                    <a:cubicBezTo>
                      <a:pt x="17" y="7"/>
                      <a:pt x="17" y="8"/>
                      <a:pt x="18" y="9"/>
                    </a:cubicBezTo>
                    <a:cubicBezTo>
                      <a:pt x="21" y="12"/>
                      <a:pt x="25" y="15"/>
                      <a:pt x="24" y="18"/>
                    </a:cubicBezTo>
                    <a:cubicBezTo>
                      <a:pt x="23" y="21"/>
                      <a:pt x="18" y="22"/>
                      <a:pt x="14" y="22"/>
                    </a:cubicBezTo>
                    <a:cubicBezTo>
                      <a:pt x="13" y="22"/>
                      <a:pt x="11" y="22"/>
                      <a:pt x="9" y="21"/>
                    </a:cubicBezTo>
                    <a:cubicBezTo>
                      <a:pt x="9" y="21"/>
                      <a:pt x="8" y="21"/>
                      <a:pt x="8" y="21"/>
                    </a:cubicBezTo>
                    <a:cubicBezTo>
                      <a:pt x="8" y="22"/>
                      <a:pt x="7" y="22"/>
                      <a:pt x="7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6" y="23"/>
                      <a:pt x="6" y="24"/>
                      <a:pt x="5" y="24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4" y="26"/>
                      <a:pt x="4" y="26"/>
                      <a:pt x="3" y="27"/>
                    </a:cubicBezTo>
                    <a:cubicBezTo>
                      <a:pt x="3" y="28"/>
                      <a:pt x="3" y="28"/>
                      <a:pt x="3" y="28"/>
                    </a:cubicBezTo>
                    <a:cubicBezTo>
                      <a:pt x="2" y="29"/>
                      <a:pt x="1" y="30"/>
                      <a:pt x="1" y="31"/>
                    </a:cubicBezTo>
                    <a:cubicBezTo>
                      <a:pt x="1" y="31"/>
                      <a:pt x="1" y="31"/>
                      <a:pt x="0" y="31"/>
                    </a:cubicBezTo>
                    <a:cubicBezTo>
                      <a:pt x="2" y="33"/>
                      <a:pt x="2" y="33"/>
                      <a:pt x="2" y="33"/>
                    </a:cubicBezTo>
                    <a:cubicBezTo>
                      <a:pt x="6" y="36"/>
                      <a:pt x="9" y="39"/>
                      <a:pt x="11" y="40"/>
                    </a:cubicBezTo>
                    <a:cubicBezTo>
                      <a:pt x="13" y="41"/>
                      <a:pt x="15" y="42"/>
                      <a:pt x="17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2" y="42"/>
                      <a:pt x="24" y="42"/>
                      <a:pt x="26" y="43"/>
                    </a:cubicBezTo>
                    <a:cubicBezTo>
                      <a:pt x="26" y="42"/>
                      <a:pt x="26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28" y="41"/>
                      <a:pt x="28" y="41"/>
                      <a:pt x="28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29" y="40"/>
                      <a:pt x="30" y="39"/>
                      <a:pt x="30" y="39"/>
                    </a:cubicBezTo>
                    <a:cubicBezTo>
                      <a:pt x="30" y="39"/>
                      <a:pt x="30" y="39"/>
                      <a:pt x="30" y="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5" name="Freeform 2118">
                <a:extLst>
                  <a:ext uri="{FF2B5EF4-FFF2-40B4-BE49-F238E27FC236}">
                    <a16:creationId xmlns:a16="http://schemas.microsoft.com/office/drawing/2014/main" id="{8B033BDD-C0EC-481B-B6B8-9E36A4D7E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3906" y="380459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6" name="Freeform 2119">
                <a:extLst>
                  <a:ext uri="{FF2B5EF4-FFF2-40B4-BE49-F238E27FC236}">
                    <a16:creationId xmlns:a16="http://schemas.microsoft.com/office/drawing/2014/main" id="{A251CF86-8A9F-4B83-9C21-8A1D30F559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4614" y="3809992"/>
                <a:ext cx="1858" cy="0"/>
              </a:xfrm>
              <a:custGeom>
                <a:avLst/>
                <a:gdLst>
                  <a:gd name="T0" fmla="*/ 1 w 1"/>
                  <a:gd name="T1" fmla="*/ 0 w 1"/>
                  <a:gd name="T2" fmla="*/ 1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7" name="Freeform 2120">
                <a:extLst>
                  <a:ext uri="{FF2B5EF4-FFF2-40B4-BE49-F238E27FC236}">
                    <a16:creationId xmlns:a16="http://schemas.microsoft.com/office/drawing/2014/main" id="{4E96FD96-784D-4C9F-BB60-1B53596D08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8331" y="38081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8" name="Freeform 2121">
                <a:extLst>
                  <a:ext uri="{FF2B5EF4-FFF2-40B4-BE49-F238E27FC236}">
                    <a16:creationId xmlns:a16="http://schemas.microsoft.com/office/drawing/2014/main" id="{DA33A8CF-A870-42D1-8482-38CE34FEC4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3906" y="380459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29" name="Freeform 2122">
                <a:extLst>
                  <a:ext uri="{FF2B5EF4-FFF2-40B4-BE49-F238E27FC236}">
                    <a16:creationId xmlns:a16="http://schemas.microsoft.com/office/drawing/2014/main" id="{32219431-0485-47B2-981A-6FA673F022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048" y="3804596"/>
                <a:ext cx="0" cy="179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0" name="Freeform 2123">
                <a:extLst>
                  <a:ext uri="{FF2B5EF4-FFF2-40B4-BE49-F238E27FC236}">
                    <a16:creationId xmlns:a16="http://schemas.microsoft.com/office/drawing/2014/main" id="{59F3D9E8-6960-47C2-8026-BC2A84248A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0189" y="380639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1" name="Freeform 2124">
                <a:extLst>
                  <a:ext uri="{FF2B5EF4-FFF2-40B4-BE49-F238E27FC236}">
                    <a16:creationId xmlns:a16="http://schemas.microsoft.com/office/drawing/2014/main" id="{A06166C2-24B7-4214-88EB-189B5E4D7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2756" y="3811790"/>
                <a:ext cx="0" cy="1798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2" name="Freeform 2125">
                <a:extLst>
                  <a:ext uri="{FF2B5EF4-FFF2-40B4-BE49-F238E27FC236}">
                    <a16:creationId xmlns:a16="http://schemas.microsoft.com/office/drawing/2014/main" id="{EF0CC9EE-6042-4F63-94BF-DB504D8877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3906" y="3784813"/>
                <a:ext cx="13009" cy="19783"/>
              </a:xfrm>
              <a:custGeom>
                <a:avLst/>
                <a:gdLst>
                  <a:gd name="T0" fmla="*/ 1 w 8"/>
                  <a:gd name="T1" fmla="*/ 9 h 11"/>
                  <a:gd name="T2" fmla="*/ 1 w 8"/>
                  <a:gd name="T3" fmla="*/ 11 h 11"/>
                  <a:gd name="T4" fmla="*/ 0 w 8"/>
                  <a:gd name="T5" fmla="*/ 11 h 11"/>
                  <a:gd name="T6" fmla="*/ 1 w 8"/>
                  <a:gd name="T7" fmla="*/ 11 h 11"/>
                  <a:gd name="T8" fmla="*/ 1 w 8"/>
                  <a:gd name="T9" fmla="*/ 9 h 11"/>
                  <a:gd name="T10" fmla="*/ 6 w 8"/>
                  <a:gd name="T11" fmla="*/ 2 h 11"/>
                  <a:gd name="T12" fmla="*/ 8 w 8"/>
                  <a:gd name="T13" fmla="*/ 0 h 11"/>
                  <a:gd name="T14" fmla="*/ 8 w 8"/>
                  <a:gd name="T15" fmla="*/ 0 h 11"/>
                  <a:gd name="T16" fmla="*/ 6 w 8"/>
                  <a:gd name="T17" fmla="*/ 2 h 11"/>
                  <a:gd name="T18" fmla="*/ 1 w 8"/>
                  <a:gd name="T1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" h="11">
                    <a:moveTo>
                      <a:pt x="1" y="9"/>
                    </a:moveTo>
                    <a:cubicBezTo>
                      <a:pt x="1" y="10"/>
                      <a:pt x="1" y="10"/>
                      <a:pt x="1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0"/>
                      <a:pt x="1" y="9"/>
                    </a:cubicBezTo>
                    <a:cubicBezTo>
                      <a:pt x="1" y="8"/>
                      <a:pt x="2" y="5"/>
                      <a:pt x="6" y="2"/>
                    </a:cubicBezTo>
                    <a:cubicBezTo>
                      <a:pt x="6" y="1"/>
                      <a:pt x="7" y="1"/>
                      <a:pt x="8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6" y="1"/>
                      <a:pt x="6" y="2"/>
                    </a:cubicBezTo>
                    <a:cubicBezTo>
                      <a:pt x="2" y="5"/>
                      <a:pt x="1" y="8"/>
                      <a:pt x="1" y="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3" name="Freeform 2126">
                <a:extLst>
                  <a:ext uri="{FF2B5EF4-FFF2-40B4-BE49-F238E27FC236}">
                    <a16:creationId xmlns:a16="http://schemas.microsoft.com/office/drawing/2014/main" id="{8B5CC2A9-A969-415E-BB62-711D7E4B19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8331" y="3806395"/>
                <a:ext cx="1858" cy="1798"/>
              </a:xfrm>
              <a:custGeom>
                <a:avLst/>
                <a:gdLst>
                  <a:gd name="T0" fmla="*/ 0 w 1"/>
                  <a:gd name="T1" fmla="*/ 1 h 1"/>
                  <a:gd name="T2" fmla="*/ 0 w 1"/>
                  <a:gd name="T3" fmla="*/ 1 h 1"/>
                  <a:gd name="T4" fmla="*/ 0 w 1"/>
                  <a:gd name="T5" fmla="*/ 1 h 1"/>
                  <a:gd name="T6" fmla="*/ 1 w 1"/>
                  <a:gd name="T7" fmla="*/ 0 h 1"/>
                  <a:gd name="T8" fmla="*/ 1 w 1"/>
                  <a:gd name="T9" fmla="*/ 0 h 1"/>
                  <a:gd name="T10" fmla="*/ 0 w 1"/>
                  <a:gd name="T11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4" name="Freeform 2127">
                <a:extLst>
                  <a:ext uri="{FF2B5EF4-FFF2-40B4-BE49-F238E27FC236}">
                    <a16:creationId xmlns:a16="http://schemas.microsoft.com/office/drawing/2014/main" id="{9B225AFD-F8CA-4940-89F6-327E3C84D4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0189" y="380639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5" name="Freeform 2128">
                <a:extLst>
                  <a:ext uri="{FF2B5EF4-FFF2-40B4-BE49-F238E27FC236}">
                    <a16:creationId xmlns:a16="http://schemas.microsoft.com/office/drawing/2014/main" id="{9EC024BC-F909-40E0-9CE4-17A0E66C9E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18331" y="380819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6" name="Freeform 2129">
                <a:extLst>
                  <a:ext uri="{FF2B5EF4-FFF2-40B4-BE49-F238E27FC236}">
                    <a16:creationId xmlns:a16="http://schemas.microsoft.com/office/drawing/2014/main" id="{9526F169-3E14-4071-AD70-9CD7ADFFB1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3729" y="3781216"/>
                <a:ext cx="0" cy="179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7" name="Freeform 2130">
                <a:extLst>
                  <a:ext uri="{FF2B5EF4-FFF2-40B4-BE49-F238E27FC236}">
                    <a16:creationId xmlns:a16="http://schemas.microsoft.com/office/drawing/2014/main" id="{AE2A7D1E-2BFB-4631-A7A6-9107F2497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2048" y="3741649"/>
                <a:ext cx="3717" cy="0"/>
              </a:xfrm>
              <a:custGeom>
                <a:avLst/>
                <a:gdLst>
                  <a:gd name="T0" fmla="*/ 2 w 2"/>
                  <a:gd name="T1" fmla="*/ 2 w 2"/>
                  <a:gd name="T2" fmla="*/ 0 w 2"/>
                  <a:gd name="T3" fmla="*/ 1 w 2"/>
                  <a:gd name="T4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1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8" name="Freeform 2131">
                <a:extLst>
                  <a:ext uri="{FF2B5EF4-FFF2-40B4-BE49-F238E27FC236}">
                    <a16:creationId xmlns:a16="http://schemas.microsoft.com/office/drawing/2014/main" id="{3AF4AC6C-2FDB-4FFD-9024-45B7B027A8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4437" y="3793805"/>
                <a:ext cx="1858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39" name="Freeform 2132">
                <a:extLst>
                  <a:ext uri="{FF2B5EF4-FFF2-40B4-BE49-F238E27FC236}">
                    <a16:creationId xmlns:a16="http://schemas.microsoft.com/office/drawing/2014/main" id="{F905A766-3BA6-4116-81C0-A486D8C3DB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0455" y="3772223"/>
                <a:ext cx="16726" cy="5395"/>
              </a:xfrm>
              <a:custGeom>
                <a:avLst/>
                <a:gdLst>
                  <a:gd name="T0" fmla="*/ 10 w 10"/>
                  <a:gd name="T1" fmla="*/ 0 h 4"/>
                  <a:gd name="T2" fmla="*/ 0 w 10"/>
                  <a:gd name="T3" fmla="*/ 4 h 4"/>
                  <a:gd name="T4" fmla="*/ 10 w 10"/>
                  <a:gd name="T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" h="4">
                    <a:moveTo>
                      <a:pt x="10" y="0"/>
                    </a:moveTo>
                    <a:cubicBezTo>
                      <a:pt x="9" y="3"/>
                      <a:pt x="4" y="4"/>
                      <a:pt x="0" y="4"/>
                    </a:cubicBezTo>
                    <a:cubicBezTo>
                      <a:pt x="4" y="4"/>
                      <a:pt x="9" y="3"/>
                      <a:pt x="1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0" name="Freeform 2133">
                <a:extLst>
                  <a:ext uri="{FF2B5EF4-FFF2-40B4-BE49-F238E27FC236}">
                    <a16:creationId xmlns:a16="http://schemas.microsoft.com/office/drawing/2014/main" id="{3A5AA800-22BC-486C-8329-6EF5BEFBCF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0013" y="3786611"/>
                <a:ext cx="0" cy="179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1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1" name="Freeform 2134">
                <a:extLst>
                  <a:ext uri="{FF2B5EF4-FFF2-40B4-BE49-F238E27FC236}">
                    <a16:creationId xmlns:a16="http://schemas.microsoft.com/office/drawing/2014/main" id="{75FE5EEB-ED24-4021-BA63-153EB3F62D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446" y="37794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2" name="Freeform 2135">
                <a:extLst>
                  <a:ext uri="{FF2B5EF4-FFF2-40B4-BE49-F238E27FC236}">
                    <a16:creationId xmlns:a16="http://schemas.microsoft.com/office/drawing/2014/main" id="{E5147FA1-4F15-46F2-B816-07B5904B7E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3198" y="3729060"/>
                <a:ext cx="14867" cy="44962"/>
              </a:xfrm>
              <a:custGeom>
                <a:avLst/>
                <a:gdLst>
                  <a:gd name="T0" fmla="*/ 2 w 9"/>
                  <a:gd name="T1" fmla="*/ 26 h 26"/>
                  <a:gd name="T2" fmla="*/ 6 w 9"/>
                  <a:gd name="T3" fmla="*/ 20 h 26"/>
                  <a:gd name="T4" fmla="*/ 6 w 9"/>
                  <a:gd name="T5" fmla="*/ 12 h 26"/>
                  <a:gd name="T6" fmla="*/ 9 w 9"/>
                  <a:gd name="T7" fmla="*/ 1 h 26"/>
                  <a:gd name="T8" fmla="*/ 9 w 9"/>
                  <a:gd name="T9" fmla="*/ 1 h 26"/>
                  <a:gd name="T10" fmla="*/ 8 w 9"/>
                  <a:gd name="T11" fmla="*/ 1 h 26"/>
                  <a:gd name="T12" fmla="*/ 8 w 9"/>
                  <a:gd name="T13" fmla="*/ 1 h 26"/>
                  <a:gd name="T14" fmla="*/ 8 w 9"/>
                  <a:gd name="T15" fmla="*/ 1 h 26"/>
                  <a:gd name="T16" fmla="*/ 8 w 9"/>
                  <a:gd name="T17" fmla="*/ 1 h 26"/>
                  <a:gd name="T18" fmla="*/ 7 w 9"/>
                  <a:gd name="T19" fmla="*/ 0 h 26"/>
                  <a:gd name="T20" fmla="*/ 7 w 9"/>
                  <a:gd name="T21" fmla="*/ 0 h 26"/>
                  <a:gd name="T22" fmla="*/ 7 w 9"/>
                  <a:gd name="T23" fmla="*/ 0 h 26"/>
                  <a:gd name="T24" fmla="*/ 7 w 9"/>
                  <a:gd name="T25" fmla="*/ 0 h 26"/>
                  <a:gd name="T26" fmla="*/ 4 w 9"/>
                  <a:gd name="T27" fmla="*/ 4 h 26"/>
                  <a:gd name="T28" fmla="*/ 3 w 9"/>
                  <a:gd name="T29" fmla="*/ 5 h 26"/>
                  <a:gd name="T30" fmla="*/ 1 w 9"/>
                  <a:gd name="T31" fmla="*/ 7 h 26"/>
                  <a:gd name="T32" fmla="*/ 0 w 9"/>
                  <a:gd name="T33" fmla="*/ 7 h 26"/>
                  <a:gd name="T34" fmla="*/ 0 w 9"/>
                  <a:gd name="T35" fmla="*/ 26 h 26"/>
                  <a:gd name="T36" fmla="*/ 2 w 9"/>
                  <a:gd name="T3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26">
                    <a:moveTo>
                      <a:pt x="2" y="26"/>
                    </a:moveTo>
                    <a:cubicBezTo>
                      <a:pt x="3" y="24"/>
                      <a:pt x="4" y="22"/>
                      <a:pt x="6" y="20"/>
                    </a:cubicBezTo>
                    <a:cubicBezTo>
                      <a:pt x="7" y="19"/>
                      <a:pt x="7" y="15"/>
                      <a:pt x="6" y="12"/>
                    </a:cubicBezTo>
                    <a:cubicBezTo>
                      <a:pt x="6" y="8"/>
                      <a:pt x="5" y="3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1"/>
                      <a:pt x="5" y="2"/>
                      <a:pt x="4" y="4"/>
                    </a:cubicBezTo>
                    <a:cubicBezTo>
                      <a:pt x="4" y="4"/>
                      <a:pt x="3" y="4"/>
                      <a:pt x="3" y="5"/>
                    </a:cubicBezTo>
                    <a:cubicBezTo>
                      <a:pt x="2" y="6"/>
                      <a:pt x="2" y="7"/>
                      <a:pt x="1" y="7"/>
                    </a:cubicBezTo>
                    <a:cubicBezTo>
                      <a:pt x="1" y="7"/>
                      <a:pt x="1" y="7"/>
                      <a:pt x="0" y="7"/>
                    </a:cubicBezTo>
                    <a:cubicBezTo>
                      <a:pt x="0" y="26"/>
                      <a:pt x="0" y="26"/>
                      <a:pt x="0" y="26"/>
                    </a:cubicBezTo>
                    <a:lnTo>
                      <a:pt x="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3" name="Freeform 2136">
                <a:extLst>
                  <a:ext uri="{FF2B5EF4-FFF2-40B4-BE49-F238E27FC236}">
                    <a16:creationId xmlns:a16="http://schemas.microsoft.com/office/drawing/2014/main" id="{C135ECA5-1739-4146-AB44-E75F0ABAE1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6207" y="37308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4" name="Freeform 2137">
                <a:extLst>
                  <a:ext uri="{FF2B5EF4-FFF2-40B4-BE49-F238E27FC236}">
                    <a16:creationId xmlns:a16="http://schemas.microsoft.com/office/drawing/2014/main" id="{661ABC78-0F1D-4542-A393-42B6B33E1E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4348" y="372906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5" name="Freeform 2138">
                <a:extLst>
                  <a:ext uri="{FF2B5EF4-FFF2-40B4-BE49-F238E27FC236}">
                    <a16:creationId xmlns:a16="http://schemas.microsoft.com/office/drawing/2014/main" id="{9E6DB91A-DC38-41AC-8CEC-3073E266F6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6207" y="37308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6" name="Freeform 2139">
                <a:extLst>
                  <a:ext uri="{FF2B5EF4-FFF2-40B4-BE49-F238E27FC236}">
                    <a16:creationId xmlns:a16="http://schemas.microsoft.com/office/drawing/2014/main" id="{9B2170EC-61B6-49F5-90A6-DED0909472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3198" y="3739851"/>
                <a:ext cx="1858" cy="0"/>
              </a:xfrm>
              <a:custGeom>
                <a:avLst/>
                <a:gdLst>
                  <a:gd name="T0" fmla="*/ 0 w 1"/>
                  <a:gd name="T1" fmla="*/ 0 w 1"/>
                  <a:gd name="T2" fmla="*/ 1 w 1"/>
                  <a:gd name="T3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7" name="Freeform 2140">
                <a:extLst>
                  <a:ext uri="{FF2B5EF4-FFF2-40B4-BE49-F238E27FC236}">
                    <a16:creationId xmlns:a16="http://schemas.microsoft.com/office/drawing/2014/main" id="{CA06668B-0596-402D-B1AD-D7A3E07AD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48065" y="373085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8" name="Rectangle 2141">
                <a:extLst>
                  <a:ext uri="{FF2B5EF4-FFF2-40B4-BE49-F238E27FC236}">
                    <a16:creationId xmlns:a16="http://schemas.microsoft.com/office/drawing/2014/main" id="{F651E056-8D13-4079-A9F0-7EA2FFEFB7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44348" y="3729060"/>
                <a:ext cx="1858" cy="179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49" name="Freeform 2142">
                <a:extLst>
                  <a:ext uri="{FF2B5EF4-FFF2-40B4-BE49-F238E27FC236}">
                    <a16:creationId xmlns:a16="http://schemas.microsoft.com/office/drawing/2014/main" id="{97665EA8-4F43-44E1-8058-502C15EF5E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3198" y="3774022"/>
                <a:ext cx="3717" cy="0"/>
              </a:xfrm>
              <a:custGeom>
                <a:avLst/>
                <a:gdLst>
                  <a:gd name="T0" fmla="*/ 2 w 2"/>
                  <a:gd name="T1" fmla="*/ 2 w 2"/>
                  <a:gd name="T2" fmla="*/ 0 w 2"/>
                  <a:gd name="T3" fmla="*/ 2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0" name="Freeform 2143">
                <a:extLst>
                  <a:ext uri="{FF2B5EF4-FFF2-40B4-BE49-F238E27FC236}">
                    <a16:creationId xmlns:a16="http://schemas.microsoft.com/office/drawing/2014/main" id="{704F3C1C-1347-411B-BEBB-7691F314B0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8683" y="3694888"/>
                <a:ext cx="50177" cy="35970"/>
              </a:xfrm>
              <a:custGeom>
                <a:avLst/>
                <a:gdLst>
                  <a:gd name="T0" fmla="*/ 24 w 28"/>
                  <a:gd name="T1" fmla="*/ 3 h 21"/>
                  <a:gd name="T2" fmla="*/ 13 w 28"/>
                  <a:gd name="T3" fmla="*/ 1 h 21"/>
                  <a:gd name="T4" fmla="*/ 13 w 28"/>
                  <a:gd name="T5" fmla="*/ 1 h 21"/>
                  <a:gd name="T6" fmla="*/ 17 w 28"/>
                  <a:gd name="T7" fmla="*/ 7 h 21"/>
                  <a:gd name="T8" fmla="*/ 21 w 28"/>
                  <a:gd name="T9" fmla="*/ 15 h 21"/>
                  <a:gd name="T10" fmla="*/ 13 w 28"/>
                  <a:gd name="T11" fmla="*/ 19 h 21"/>
                  <a:gd name="T12" fmla="*/ 9 w 28"/>
                  <a:gd name="T13" fmla="*/ 19 h 21"/>
                  <a:gd name="T14" fmla="*/ 5 w 28"/>
                  <a:gd name="T15" fmla="*/ 19 h 21"/>
                  <a:gd name="T16" fmla="*/ 0 w 28"/>
                  <a:gd name="T17" fmla="*/ 19 h 21"/>
                  <a:gd name="T18" fmla="*/ 6 w 28"/>
                  <a:gd name="T19" fmla="*/ 21 h 21"/>
                  <a:gd name="T20" fmla="*/ 11 w 28"/>
                  <a:gd name="T21" fmla="*/ 21 h 21"/>
                  <a:gd name="T22" fmla="*/ 17 w 28"/>
                  <a:gd name="T23" fmla="*/ 19 h 21"/>
                  <a:gd name="T24" fmla="*/ 26 w 28"/>
                  <a:gd name="T25" fmla="*/ 21 h 21"/>
                  <a:gd name="T26" fmla="*/ 26 w 28"/>
                  <a:gd name="T27" fmla="*/ 21 h 21"/>
                  <a:gd name="T28" fmla="*/ 26 w 28"/>
                  <a:gd name="T29" fmla="*/ 18 h 21"/>
                  <a:gd name="T30" fmla="*/ 26 w 28"/>
                  <a:gd name="T31" fmla="*/ 16 h 21"/>
                  <a:gd name="T32" fmla="*/ 27 w 28"/>
                  <a:gd name="T33" fmla="*/ 13 h 21"/>
                  <a:gd name="T34" fmla="*/ 27 w 28"/>
                  <a:gd name="T35" fmla="*/ 12 h 21"/>
                  <a:gd name="T36" fmla="*/ 27 w 28"/>
                  <a:gd name="T37" fmla="*/ 8 h 21"/>
                  <a:gd name="T38" fmla="*/ 27 w 28"/>
                  <a:gd name="T39" fmla="*/ 8 h 21"/>
                  <a:gd name="T40" fmla="*/ 28 w 28"/>
                  <a:gd name="T41" fmla="*/ 4 h 21"/>
                  <a:gd name="T42" fmla="*/ 28 w 28"/>
                  <a:gd name="T43" fmla="*/ 4 h 21"/>
                  <a:gd name="T44" fmla="*/ 24 w 28"/>
                  <a:gd name="T45" fmla="*/ 3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8" h="21">
                    <a:moveTo>
                      <a:pt x="24" y="3"/>
                    </a:moveTo>
                    <a:cubicBezTo>
                      <a:pt x="19" y="1"/>
                      <a:pt x="15" y="0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3"/>
                      <a:pt x="15" y="5"/>
                      <a:pt x="17" y="7"/>
                    </a:cubicBezTo>
                    <a:cubicBezTo>
                      <a:pt x="19" y="10"/>
                      <a:pt x="21" y="12"/>
                      <a:pt x="21" y="15"/>
                    </a:cubicBezTo>
                    <a:cubicBezTo>
                      <a:pt x="21" y="19"/>
                      <a:pt x="16" y="19"/>
                      <a:pt x="13" y="19"/>
                    </a:cubicBezTo>
                    <a:cubicBezTo>
                      <a:pt x="12" y="19"/>
                      <a:pt x="11" y="19"/>
                      <a:pt x="9" y="19"/>
                    </a:cubicBezTo>
                    <a:cubicBezTo>
                      <a:pt x="8" y="19"/>
                      <a:pt x="7" y="19"/>
                      <a:pt x="5" y="19"/>
                    </a:cubicBezTo>
                    <a:cubicBezTo>
                      <a:pt x="2" y="19"/>
                      <a:pt x="0" y="19"/>
                      <a:pt x="0" y="19"/>
                    </a:cubicBezTo>
                    <a:cubicBezTo>
                      <a:pt x="0" y="20"/>
                      <a:pt x="3" y="21"/>
                      <a:pt x="6" y="21"/>
                    </a:cubicBezTo>
                    <a:cubicBezTo>
                      <a:pt x="8" y="21"/>
                      <a:pt x="10" y="21"/>
                      <a:pt x="11" y="21"/>
                    </a:cubicBezTo>
                    <a:cubicBezTo>
                      <a:pt x="13" y="20"/>
                      <a:pt x="15" y="19"/>
                      <a:pt x="17" y="19"/>
                    </a:cubicBezTo>
                    <a:cubicBezTo>
                      <a:pt x="21" y="19"/>
                      <a:pt x="23" y="20"/>
                      <a:pt x="26" y="21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6" y="20"/>
                      <a:pt x="26" y="19"/>
                      <a:pt x="26" y="18"/>
                    </a:cubicBezTo>
                    <a:cubicBezTo>
                      <a:pt x="26" y="17"/>
                      <a:pt x="26" y="17"/>
                      <a:pt x="26" y="16"/>
                    </a:cubicBezTo>
                    <a:cubicBezTo>
                      <a:pt x="26" y="15"/>
                      <a:pt x="26" y="14"/>
                      <a:pt x="27" y="13"/>
                    </a:cubicBezTo>
                    <a:cubicBezTo>
                      <a:pt x="27" y="12"/>
                      <a:pt x="27" y="12"/>
                      <a:pt x="27" y="12"/>
                    </a:cubicBezTo>
                    <a:cubicBezTo>
                      <a:pt x="27" y="11"/>
                      <a:pt x="27" y="10"/>
                      <a:pt x="27" y="8"/>
                    </a:cubicBezTo>
                    <a:cubicBezTo>
                      <a:pt x="27" y="8"/>
                      <a:pt x="27" y="8"/>
                      <a:pt x="27" y="8"/>
                    </a:cubicBezTo>
                    <a:cubicBezTo>
                      <a:pt x="27" y="6"/>
                      <a:pt x="27" y="5"/>
                      <a:pt x="28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6" y="4"/>
                      <a:pt x="25" y="3"/>
                      <a:pt x="24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1" name="Freeform 2144">
                <a:extLst>
                  <a:ext uri="{FF2B5EF4-FFF2-40B4-BE49-F238E27FC236}">
                    <a16:creationId xmlns:a16="http://schemas.microsoft.com/office/drawing/2014/main" id="{1A5F27B7-3EAC-4940-A33A-39DEC42C87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2576" y="3702082"/>
                <a:ext cx="59469" cy="34171"/>
              </a:xfrm>
              <a:custGeom>
                <a:avLst/>
                <a:gdLst>
                  <a:gd name="T0" fmla="*/ 3 w 34"/>
                  <a:gd name="T1" fmla="*/ 17 h 19"/>
                  <a:gd name="T2" fmla="*/ 12 w 34"/>
                  <a:gd name="T3" fmla="*/ 13 h 19"/>
                  <a:gd name="T4" fmla="*/ 20 w 34"/>
                  <a:gd name="T5" fmla="*/ 12 h 19"/>
                  <a:gd name="T6" fmla="*/ 25 w 34"/>
                  <a:gd name="T7" fmla="*/ 12 h 19"/>
                  <a:gd name="T8" fmla="*/ 29 w 34"/>
                  <a:gd name="T9" fmla="*/ 12 h 19"/>
                  <a:gd name="T10" fmla="*/ 34 w 34"/>
                  <a:gd name="T11" fmla="*/ 10 h 19"/>
                  <a:gd name="T12" fmla="*/ 9 w 34"/>
                  <a:gd name="T13" fmla="*/ 0 h 19"/>
                  <a:gd name="T14" fmla="*/ 7 w 34"/>
                  <a:gd name="T15" fmla="*/ 0 h 19"/>
                  <a:gd name="T16" fmla="*/ 1 w 34"/>
                  <a:gd name="T17" fmla="*/ 0 h 19"/>
                  <a:gd name="T18" fmla="*/ 1 w 34"/>
                  <a:gd name="T19" fmla="*/ 0 h 19"/>
                  <a:gd name="T20" fmla="*/ 1 w 34"/>
                  <a:gd name="T21" fmla="*/ 4 h 19"/>
                  <a:gd name="T22" fmla="*/ 1 w 34"/>
                  <a:gd name="T23" fmla="*/ 5 h 19"/>
                  <a:gd name="T24" fmla="*/ 1 w 34"/>
                  <a:gd name="T25" fmla="*/ 9 h 19"/>
                  <a:gd name="T26" fmla="*/ 0 w 34"/>
                  <a:gd name="T27" fmla="*/ 9 h 19"/>
                  <a:gd name="T28" fmla="*/ 0 w 34"/>
                  <a:gd name="T29" fmla="*/ 13 h 19"/>
                  <a:gd name="T30" fmla="*/ 0 w 34"/>
                  <a:gd name="T31" fmla="*/ 14 h 19"/>
                  <a:gd name="T32" fmla="*/ 0 w 34"/>
                  <a:gd name="T33" fmla="*/ 18 h 19"/>
                  <a:gd name="T34" fmla="*/ 0 w 34"/>
                  <a:gd name="T35" fmla="*/ 18 h 19"/>
                  <a:gd name="T36" fmla="*/ 3 w 34"/>
                  <a:gd name="T37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4" h="19">
                    <a:moveTo>
                      <a:pt x="3" y="17"/>
                    </a:moveTo>
                    <a:cubicBezTo>
                      <a:pt x="5" y="16"/>
                      <a:pt x="8" y="14"/>
                      <a:pt x="12" y="13"/>
                    </a:cubicBezTo>
                    <a:cubicBezTo>
                      <a:pt x="14" y="12"/>
                      <a:pt x="17" y="12"/>
                      <a:pt x="20" y="12"/>
                    </a:cubicBezTo>
                    <a:cubicBezTo>
                      <a:pt x="22" y="12"/>
                      <a:pt x="23" y="12"/>
                      <a:pt x="25" y="12"/>
                    </a:cubicBezTo>
                    <a:cubicBezTo>
                      <a:pt x="26" y="12"/>
                      <a:pt x="28" y="12"/>
                      <a:pt x="29" y="12"/>
                    </a:cubicBezTo>
                    <a:cubicBezTo>
                      <a:pt x="34" y="12"/>
                      <a:pt x="34" y="11"/>
                      <a:pt x="34" y="10"/>
                    </a:cubicBezTo>
                    <a:cubicBezTo>
                      <a:pt x="34" y="6"/>
                      <a:pt x="18" y="0"/>
                      <a:pt x="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4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2"/>
                      <a:pt x="1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6"/>
                      <a:pt x="1" y="7"/>
                      <a:pt x="1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0" y="12"/>
                      <a:pt x="0" y="13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0" y="15"/>
                      <a:pt x="0" y="16"/>
                      <a:pt x="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9"/>
                      <a:pt x="2" y="18"/>
                      <a:pt x="3" y="1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2" name="Freeform 2145">
                <a:extLst>
                  <a:ext uri="{FF2B5EF4-FFF2-40B4-BE49-F238E27FC236}">
                    <a16:creationId xmlns:a16="http://schemas.microsoft.com/office/drawing/2014/main" id="{DB249947-8AB4-4840-B3D0-7BBBFA618E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4435" y="3709276"/>
                <a:ext cx="0" cy="179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3" name="Freeform 2146">
                <a:extLst>
                  <a:ext uri="{FF2B5EF4-FFF2-40B4-BE49-F238E27FC236}">
                    <a16:creationId xmlns:a16="http://schemas.microsoft.com/office/drawing/2014/main" id="{3A6A7DD0-1334-4C02-9796-6139D1097B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2576" y="3718269"/>
                <a:ext cx="185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0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4" name="Freeform 2147">
                <a:extLst>
                  <a:ext uri="{FF2B5EF4-FFF2-40B4-BE49-F238E27FC236}">
                    <a16:creationId xmlns:a16="http://schemas.microsoft.com/office/drawing/2014/main" id="{14AFA58F-33BB-4132-8434-0A915F9E74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4435" y="3702082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5" name="Freeform 2148">
                <a:extLst>
                  <a:ext uri="{FF2B5EF4-FFF2-40B4-BE49-F238E27FC236}">
                    <a16:creationId xmlns:a16="http://schemas.microsoft.com/office/drawing/2014/main" id="{B96C8F7E-A229-4540-906B-D8CFD0F5A1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2576" y="373445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6" name="Freeform 2149">
                <a:extLst>
                  <a:ext uri="{FF2B5EF4-FFF2-40B4-BE49-F238E27FC236}">
                    <a16:creationId xmlns:a16="http://schemas.microsoft.com/office/drawing/2014/main" id="{08C441A2-780B-469A-8E0D-76960FE8A8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2576" y="3725463"/>
                <a:ext cx="0" cy="179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7" name="Freeform 2150">
                <a:extLst>
                  <a:ext uri="{FF2B5EF4-FFF2-40B4-BE49-F238E27FC236}">
                    <a16:creationId xmlns:a16="http://schemas.microsoft.com/office/drawing/2014/main" id="{B5FBD0E7-4DE1-4C7C-BEBE-044B3D29B6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8508" y="3799201"/>
                <a:ext cx="76194" cy="75536"/>
              </a:xfrm>
              <a:custGeom>
                <a:avLst/>
                <a:gdLst>
                  <a:gd name="T0" fmla="*/ 39 w 43"/>
                  <a:gd name="T1" fmla="*/ 32 h 44"/>
                  <a:gd name="T2" fmla="*/ 40 w 43"/>
                  <a:gd name="T3" fmla="*/ 29 h 44"/>
                  <a:gd name="T4" fmla="*/ 40 w 43"/>
                  <a:gd name="T5" fmla="*/ 21 h 44"/>
                  <a:gd name="T6" fmla="*/ 42 w 43"/>
                  <a:gd name="T7" fmla="*/ 9 h 44"/>
                  <a:gd name="T8" fmla="*/ 43 w 43"/>
                  <a:gd name="T9" fmla="*/ 4 h 44"/>
                  <a:gd name="T10" fmla="*/ 43 w 43"/>
                  <a:gd name="T11" fmla="*/ 0 h 44"/>
                  <a:gd name="T12" fmla="*/ 43 w 43"/>
                  <a:gd name="T13" fmla="*/ 0 h 44"/>
                  <a:gd name="T14" fmla="*/ 43 w 43"/>
                  <a:gd name="T15" fmla="*/ 0 h 44"/>
                  <a:gd name="T16" fmla="*/ 41 w 43"/>
                  <a:gd name="T17" fmla="*/ 0 h 44"/>
                  <a:gd name="T18" fmla="*/ 40 w 43"/>
                  <a:gd name="T19" fmla="*/ 1 h 44"/>
                  <a:gd name="T20" fmla="*/ 39 w 43"/>
                  <a:gd name="T21" fmla="*/ 1 h 44"/>
                  <a:gd name="T22" fmla="*/ 38 w 43"/>
                  <a:gd name="T23" fmla="*/ 2 h 44"/>
                  <a:gd name="T24" fmla="*/ 36 w 43"/>
                  <a:gd name="T25" fmla="*/ 3 h 44"/>
                  <a:gd name="T26" fmla="*/ 33 w 43"/>
                  <a:gd name="T27" fmla="*/ 5 h 44"/>
                  <a:gd name="T28" fmla="*/ 30 w 43"/>
                  <a:gd name="T29" fmla="*/ 4 h 44"/>
                  <a:gd name="T30" fmla="*/ 27 w 43"/>
                  <a:gd name="T31" fmla="*/ 4 h 44"/>
                  <a:gd name="T32" fmla="*/ 24 w 43"/>
                  <a:gd name="T33" fmla="*/ 5 h 44"/>
                  <a:gd name="T34" fmla="*/ 9 w 43"/>
                  <a:gd name="T35" fmla="*/ 12 h 44"/>
                  <a:gd name="T36" fmla="*/ 7 w 43"/>
                  <a:gd name="T37" fmla="*/ 13 h 44"/>
                  <a:gd name="T38" fmla="*/ 8 w 43"/>
                  <a:gd name="T39" fmla="*/ 15 h 44"/>
                  <a:gd name="T40" fmla="*/ 8 w 43"/>
                  <a:gd name="T41" fmla="*/ 18 h 44"/>
                  <a:gd name="T42" fmla="*/ 4 w 43"/>
                  <a:gd name="T43" fmla="*/ 22 h 44"/>
                  <a:gd name="T44" fmla="*/ 3 w 43"/>
                  <a:gd name="T45" fmla="*/ 22 h 44"/>
                  <a:gd name="T46" fmla="*/ 0 w 43"/>
                  <a:gd name="T47" fmla="*/ 23 h 44"/>
                  <a:gd name="T48" fmla="*/ 1 w 43"/>
                  <a:gd name="T49" fmla="*/ 24 h 44"/>
                  <a:gd name="T50" fmla="*/ 8 w 43"/>
                  <a:gd name="T51" fmla="*/ 31 h 44"/>
                  <a:gd name="T52" fmla="*/ 15 w 43"/>
                  <a:gd name="T53" fmla="*/ 37 h 44"/>
                  <a:gd name="T54" fmla="*/ 19 w 43"/>
                  <a:gd name="T55" fmla="*/ 41 h 44"/>
                  <a:gd name="T56" fmla="*/ 20 w 43"/>
                  <a:gd name="T57" fmla="*/ 41 h 44"/>
                  <a:gd name="T58" fmla="*/ 21 w 43"/>
                  <a:gd name="T59" fmla="*/ 41 h 44"/>
                  <a:gd name="T60" fmla="*/ 22 w 43"/>
                  <a:gd name="T61" fmla="*/ 41 h 44"/>
                  <a:gd name="T62" fmla="*/ 23 w 43"/>
                  <a:gd name="T63" fmla="*/ 42 h 44"/>
                  <a:gd name="T64" fmla="*/ 25 w 43"/>
                  <a:gd name="T65" fmla="*/ 42 h 44"/>
                  <a:gd name="T66" fmla="*/ 29 w 43"/>
                  <a:gd name="T67" fmla="*/ 43 h 44"/>
                  <a:gd name="T68" fmla="*/ 36 w 43"/>
                  <a:gd name="T69" fmla="*/ 44 h 44"/>
                  <a:gd name="T70" fmla="*/ 36 w 43"/>
                  <a:gd name="T71" fmla="*/ 44 h 44"/>
                  <a:gd name="T72" fmla="*/ 36 w 43"/>
                  <a:gd name="T73" fmla="*/ 44 h 44"/>
                  <a:gd name="T74" fmla="*/ 37 w 43"/>
                  <a:gd name="T75" fmla="*/ 44 h 44"/>
                  <a:gd name="T76" fmla="*/ 37 w 43"/>
                  <a:gd name="T77" fmla="*/ 44 h 44"/>
                  <a:gd name="T78" fmla="*/ 39 w 43"/>
                  <a:gd name="T79" fmla="*/ 3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3" h="44">
                    <a:moveTo>
                      <a:pt x="39" y="32"/>
                    </a:moveTo>
                    <a:cubicBezTo>
                      <a:pt x="39" y="31"/>
                      <a:pt x="39" y="30"/>
                      <a:pt x="40" y="29"/>
                    </a:cubicBezTo>
                    <a:cubicBezTo>
                      <a:pt x="40" y="27"/>
                      <a:pt x="40" y="24"/>
                      <a:pt x="40" y="21"/>
                    </a:cubicBezTo>
                    <a:cubicBezTo>
                      <a:pt x="40" y="16"/>
                      <a:pt x="40" y="11"/>
                      <a:pt x="42" y="9"/>
                    </a:cubicBezTo>
                    <a:cubicBezTo>
                      <a:pt x="43" y="7"/>
                      <a:pt x="43" y="7"/>
                      <a:pt x="43" y="4"/>
                    </a:cubicBezTo>
                    <a:cubicBezTo>
                      <a:pt x="43" y="3"/>
                      <a:pt x="43" y="2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2" y="0"/>
                      <a:pt x="41" y="0"/>
                    </a:cubicBezTo>
                    <a:cubicBezTo>
                      <a:pt x="41" y="0"/>
                      <a:pt x="41" y="1"/>
                      <a:pt x="40" y="1"/>
                    </a:cubicBezTo>
                    <a:cubicBezTo>
                      <a:pt x="40" y="1"/>
                      <a:pt x="39" y="1"/>
                      <a:pt x="39" y="1"/>
                    </a:cubicBezTo>
                    <a:cubicBezTo>
                      <a:pt x="39" y="2"/>
                      <a:pt x="38" y="2"/>
                      <a:pt x="38" y="2"/>
                    </a:cubicBezTo>
                    <a:cubicBezTo>
                      <a:pt x="38" y="2"/>
                      <a:pt x="37" y="2"/>
                      <a:pt x="36" y="3"/>
                    </a:cubicBezTo>
                    <a:cubicBezTo>
                      <a:pt x="35" y="4"/>
                      <a:pt x="34" y="4"/>
                      <a:pt x="33" y="5"/>
                    </a:cubicBezTo>
                    <a:cubicBezTo>
                      <a:pt x="32" y="5"/>
                      <a:pt x="31" y="5"/>
                      <a:pt x="30" y="4"/>
                    </a:cubicBezTo>
                    <a:cubicBezTo>
                      <a:pt x="29" y="4"/>
                      <a:pt x="28" y="4"/>
                      <a:pt x="27" y="4"/>
                    </a:cubicBezTo>
                    <a:cubicBezTo>
                      <a:pt x="26" y="4"/>
                      <a:pt x="24" y="5"/>
                      <a:pt x="24" y="5"/>
                    </a:cubicBezTo>
                    <a:cubicBezTo>
                      <a:pt x="22" y="11"/>
                      <a:pt x="15" y="12"/>
                      <a:pt x="9" y="12"/>
                    </a:cubicBezTo>
                    <a:cubicBezTo>
                      <a:pt x="8" y="12"/>
                      <a:pt x="8" y="13"/>
                      <a:pt x="7" y="13"/>
                    </a:cubicBezTo>
                    <a:cubicBezTo>
                      <a:pt x="7" y="13"/>
                      <a:pt x="7" y="15"/>
                      <a:pt x="8" y="15"/>
                    </a:cubicBezTo>
                    <a:cubicBezTo>
                      <a:pt x="8" y="16"/>
                      <a:pt x="8" y="17"/>
                      <a:pt x="8" y="18"/>
                    </a:cubicBezTo>
                    <a:cubicBezTo>
                      <a:pt x="7" y="19"/>
                      <a:pt x="5" y="21"/>
                      <a:pt x="4" y="22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0" y="24"/>
                      <a:pt x="1" y="24"/>
                    </a:cubicBezTo>
                    <a:cubicBezTo>
                      <a:pt x="3" y="25"/>
                      <a:pt x="5" y="28"/>
                      <a:pt x="8" y="31"/>
                    </a:cubicBezTo>
                    <a:cubicBezTo>
                      <a:pt x="10" y="33"/>
                      <a:pt x="13" y="36"/>
                      <a:pt x="15" y="37"/>
                    </a:cubicBezTo>
                    <a:cubicBezTo>
                      <a:pt x="16" y="38"/>
                      <a:pt x="18" y="40"/>
                      <a:pt x="19" y="41"/>
                    </a:cubicBezTo>
                    <a:cubicBezTo>
                      <a:pt x="19" y="41"/>
                      <a:pt x="20" y="41"/>
                      <a:pt x="20" y="41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1" y="41"/>
                      <a:pt x="22" y="41"/>
                      <a:pt x="22" y="41"/>
                    </a:cubicBezTo>
                    <a:cubicBezTo>
                      <a:pt x="22" y="41"/>
                      <a:pt x="23" y="42"/>
                      <a:pt x="23" y="42"/>
                    </a:cubicBezTo>
                    <a:cubicBezTo>
                      <a:pt x="24" y="42"/>
                      <a:pt x="24" y="42"/>
                      <a:pt x="25" y="42"/>
                    </a:cubicBezTo>
                    <a:cubicBezTo>
                      <a:pt x="25" y="42"/>
                      <a:pt x="27" y="42"/>
                      <a:pt x="29" y="43"/>
                    </a:cubicBezTo>
                    <a:cubicBezTo>
                      <a:pt x="31" y="43"/>
                      <a:pt x="34" y="43"/>
                      <a:pt x="36" y="44"/>
                    </a:cubicBezTo>
                    <a:cubicBezTo>
                      <a:pt x="36" y="44"/>
                      <a:pt x="36" y="44"/>
                      <a:pt x="36" y="44"/>
                    </a:cubicBezTo>
                    <a:cubicBezTo>
                      <a:pt x="36" y="44"/>
                      <a:pt x="36" y="44"/>
                      <a:pt x="36" y="44"/>
                    </a:cubicBezTo>
                    <a:cubicBezTo>
                      <a:pt x="37" y="44"/>
                      <a:pt x="37" y="44"/>
                      <a:pt x="37" y="44"/>
                    </a:cubicBezTo>
                    <a:cubicBezTo>
                      <a:pt x="37" y="44"/>
                      <a:pt x="37" y="44"/>
                      <a:pt x="37" y="44"/>
                    </a:cubicBezTo>
                    <a:cubicBezTo>
                      <a:pt x="35" y="41"/>
                      <a:pt x="37" y="36"/>
                      <a:pt x="39" y="3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8" name="Freeform 2151">
                <a:extLst>
                  <a:ext uri="{FF2B5EF4-FFF2-40B4-BE49-F238E27FC236}">
                    <a16:creationId xmlns:a16="http://schemas.microsoft.com/office/drawing/2014/main" id="{5DC9F717-B2DD-42F9-B938-57821F79CB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7268" y="3800999"/>
                <a:ext cx="185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59" name="Freeform 2152">
                <a:extLst>
                  <a:ext uri="{FF2B5EF4-FFF2-40B4-BE49-F238E27FC236}">
                    <a16:creationId xmlns:a16="http://schemas.microsoft.com/office/drawing/2014/main" id="{71B073E1-9F54-48EA-8D13-55DE3B8E8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1693" y="3802798"/>
                <a:ext cx="3717" cy="1798"/>
              </a:xfrm>
              <a:custGeom>
                <a:avLst/>
                <a:gdLst>
                  <a:gd name="T0" fmla="*/ 0 w 2"/>
                  <a:gd name="T1" fmla="*/ 1 h 1"/>
                  <a:gd name="T2" fmla="*/ 2 w 2"/>
                  <a:gd name="T3" fmla="*/ 0 h 1"/>
                  <a:gd name="T4" fmla="*/ 0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0" name="Freeform 2153">
                <a:extLst>
                  <a:ext uri="{FF2B5EF4-FFF2-40B4-BE49-F238E27FC236}">
                    <a16:creationId xmlns:a16="http://schemas.microsoft.com/office/drawing/2014/main" id="{48F2F331-FCC8-48D9-98F8-BD09AB87E1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8508" y="3836969"/>
                <a:ext cx="5575" cy="1798"/>
              </a:xfrm>
              <a:custGeom>
                <a:avLst/>
                <a:gdLst>
                  <a:gd name="T0" fmla="*/ 0 w 3"/>
                  <a:gd name="T1" fmla="*/ 1 h 1"/>
                  <a:gd name="T2" fmla="*/ 0 w 3"/>
                  <a:gd name="T3" fmla="*/ 1 h 1"/>
                  <a:gd name="T4" fmla="*/ 3 w 3"/>
                  <a:gd name="T5" fmla="*/ 0 h 1"/>
                  <a:gd name="T6" fmla="*/ 0 w 3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">
                    <a:moveTo>
                      <a:pt x="0" y="1"/>
                    </a:moveTo>
                    <a:lnTo>
                      <a:pt x="0" y="1"/>
                    </a:lnTo>
                    <a:lnTo>
                      <a:pt x="3" y="0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1" name="Freeform 2154">
                <a:extLst>
                  <a:ext uri="{FF2B5EF4-FFF2-40B4-BE49-F238E27FC236}">
                    <a16:creationId xmlns:a16="http://schemas.microsoft.com/office/drawing/2014/main" id="{29FA53E0-04DC-4F1C-88DA-D2DEA56B44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4702" y="3799201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2" name="Freeform 2155">
                <a:extLst>
                  <a:ext uri="{FF2B5EF4-FFF2-40B4-BE49-F238E27FC236}">
                    <a16:creationId xmlns:a16="http://schemas.microsoft.com/office/drawing/2014/main" id="{A494E275-06FC-4CE4-9920-EB9D63A5E8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0985" y="3799201"/>
                <a:ext cx="3717" cy="0"/>
              </a:xfrm>
              <a:custGeom>
                <a:avLst/>
                <a:gdLst>
                  <a:gd name="T0" fmla="*/ 0 w 2"/>
                  <a:gd name="T1" fmla="*/ 2 w 2"/>
                  <a:gd name="T2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3" name="Freeform 2156">
                <a:extLst>
                  <a:ext uri="{FF2B5EF4-FFF2-40B4-BE49-F238E27FC236}">
                    <a16:creationId xmlns:a16="http://schemas.microsoft.com/office/drawing/2014/main" id="{ABBD93F9-510A-4BA5-8FFC-CBAA1AB392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8242" y="3876536"/>
                <a:ext cx="55752" cy="44962"/>
              </a:xfrm>
              <a:custGeom>
                <a:avLst/>
                <a:gdLst>
                  <a:gd name="T0" fmla="*/ 23 w 32"/>
                  <a:gd name="T1" fmla="*/ 3 h 26"/>
                  <a:gd name="T2" fmla="*/ 22 w 32"/>
                  <a:gd name="T3" fmla="*/ 3 h 26"/>
                  <a:gd name="T4" fmla="*/ 21 w 32"/>
                  <a:gd name="T5" fmla="*/ 4 h 26"/>
                  <a:gd name="T6" fmla="*/ 21 w 32"/>
                  <a:gd name="T7" fmla="*/ 3 h 26"/>
                  <a:gd name="T8" fmla="*/ 19 w 32"/>
                  <a:gd name="T9" fmla="*/ 3 h 26"/>
                  <a:gd name="T10" fmla="*/ 18 w 32"/>
                  <a:gd name="T11" fmla="*/ 3 h 26"/>
                  <a:gd name="T12" fmla="*/ 17 w 32"/>
                  <a:gd name="T13" fmla="*/ 2 h 26"/>
                  <a:gd name="T14" fmla="*/ 12 w 32"/>
                  <a:gd name="T15" fmla="*/ 2 h 26"/>
                  <a:gd name="T16" fmla="*/ 6 w 32"/>
                  <a:gd name="T17" fmla="*/ 1 h 26"/>
                  <a:gd name="T18" fmla="*/ 4 w 32"/>
                  <a:gd name="T19" fmla="*/ 0 h 26"/>
                  <a:gd name="T20" fmla="*/ 4 w 32"/>
                  <a:gd name="T21" fmla="*/ 0 h 26"/>
                  <a:gd name="T22" fmla="*/ 3 w 32"/>
                  <a:gd name="T23" fmla="*/ 0 h 26"/>
                  <a:gd name="T24" fmla="*/ 3 w 32"/>
                  <a:gd name="T25" fmla="*/ 0 h 26"/>
                  <a:gd name="T26" fmla="*/ 1 w 32"/>
                  <a:gd name="T27" fmla="*/ 5 h 26"/>
                  <a:gd name="T28" fmla="*/ 0 w 32"/>
                  <a:gd name="T29" fmla="*/ 7 h 26"/>
                  <a:gd name="T30" fmla="*/ 3 w 32"/>
                  <a:gd name="T31" fmla="*/ 11 h 26"/>
                  <a:gd name="T32" fmla="*/ 6 w 32"/>
                  <a:gd name="T33" fmla="*/ 11 h 26"/>
                  <a:gd name="T34" fmla="*/ 9 w 32"/>
                  <a:gd name="T35" fmla="*/ 9 h 26"/>
                  <a:gd name="T36" fmla="*/ 14 w 32"/>
                  <a:gd name="T37" fmla="*/ 13 h 26"/>
                  <a:gd name="T38" fmla="*/ 14 w 32"/>
                  <a:gd name="T39" fmla="*/ 14 h 26"/>
                  <a:gd name="T40" fmla="*/ 14 w 32"/>
                  <a:gd name="T41" fmla="*/ 14 h 26"/>
                  <a:gd name="T42" fmla="*/ 22 w 32"/>
                  <a:gd name="T43" fmla="*/ 17 h 26"/>
                  <a:gd name="T44" fmla="*/ 24 w 32"/>
                  <a:gd name="T45" fmla="*/ 23 h 26"/>
                  <a:gd name="T46" fmla="*/ 25 w 32"/>
                  <a:gd name="T47" fmla="*/ 25 h 26"/>
                  <a:gd name="T48" fmla="*/ 30 w 32"/>
                  <a:gd name="T49" fmla="*/ 26 h 26"/>
                  <a:gd name="T50" fmla="*/ 30 w 32"/>
                  <a:gd name="T51" fmla="*/ 26 h 26"/>
                  <a:gd name="T52" fmla="*/ 31 w 32"/>
                  <a:gd name="T53" fmla="*/ 23 h 26"/>
                  <a:gd name="T54" fmla="*/ 31 w 32"/>
                  <a:gd name="T55" fmla="*/ 21 h 26"/>
                  <a:gd name="T56" fmla="*/ 31 w 32"/>
                  <a:gd name="T57" fmla="*/ 21 h 26"/>
                  <a:gd name="T58" fmla="*/ 31 w 32"/>
                  <a:gd name="T59" fmla="*/ 19 h 26"/>
                  <a:gd name="T60" fmla="*/ 31 w 32"/>
                  <a:gd name="T61" fmla="*/ 18 h 26"/>
                  <a:gd name="T62" fmla="*/ 32 w 32"/>
                  <a:gd name="T63" fmla="*/ 17 h 26"/>
                  <a:gd name="T64" fmla="*/ 32 w 32"/>
                  <a:gd name="T65" fmla="*/ 16 h 26"/>
                  <a:gd name="T66" fmla="*/ 32 w 32"/>
                  <a:gd name="T67" fmla="*/ 15 h 26"/>
                  <a:gd name="T68" fmla="*/ 23 w 32"/>
                  <a:gd name="T69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2" h="26">
                    <a:moveTo>
                      <a:pt x="23" y="3"/>
                    </a:move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4"/>
                      <a:pt x="21" y="4"/>
                    </a:cubicBezTo>
                    <a:cubicBezTo>
                      <a:pt x="21" y="4"/>
                      <a:pt x="21" y="3"/>
                      <a:pt x="21" y="3"/>
                    </a:cubicBezTo>
                    <a:cubicBezTo>
                      <a:pt x="20" y="3"/>
                      <a:pt x="19" y="3"/>
                      <a:pt x="19" y="3"/>
                    </a:cubicBezTo>
                    <a:cubicBezTo>
                      <a:pt x="19" y="3"/>
                      <a:pt x="19" y="3"/>
                      <a:pt x="18" y="3"/>
                    </a:cubicBezTo>
                    <a:cubicBezTo>
                      <a:pt x="18" y="3"/>
                      <a:pt x="17" y="3"/>
                      <a:pt x="17" y="2"/>
                    </a:cubicBezTo>
                    <a:cubicBezTo>
                      <a:pt x="16" y="2"/>
                      <a:pt x="13" y="2"/>
                      <a:pt x="12" y="2"/>
                    </a:cubicBezTo>
                    <a:cubicBezTo>
                      <a:pt x="9" y="1"/>
                      <a:pt x="7" y="1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2"/>
                      <a:pt x="2" y="4"/>
                      <a:pt x="1" y="5"/>
                    </a:cubicBezTo>
                    <a:cubicBezTo>
                      <a:pt x="0" y="5"/>
                      <a:pt x="0" y="6"/>
                      <a:pt x="0" y="7"/>
                    </a:cubicBezTo>
                    <a:cubicBezTo>
                      <a:pt x="0" y="8"/>
                      <a:pt x="1" y="10"/>
                      <a:pt x="3" y="11"/>
                    </a:cubicBezTo>
                    <a:cubicBezTo>
                      <a:pt x="5" y="11"/>
                      <a:pt x="5" y="11"/>
                      <a:pt x="6" y="11"/>
                    </a:cubicBezTo>
                    <a:cubicBezTo>
                      <a:pt x="6" y="11"/>
                      <a:pt x="7" y="9"/>
                      <a:pt x="9" y="9"/>
                    </a:cubicBezTo>
                    <a:cubicBezTo>
                      <a:pt x="12" y="9"/>
                      <a:pt x="13" y="11"/>
                      <a:pt x="14" y="13"/>
                    </a:cubicBezTo>
                    <a:cubicBezTo>
                      <a:pt x="14" y="13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6" y="14"/>
                      <a:pt x="20" y="15"/>
                      <a:pt x="22" y="17"/>
                    </a:cubicBezTo>
                    <a:cubicBezTo>
                      <a:pt x="24" y="19"/>
                      <a:pt x="24" y="21"/>
                      <a:pt x="24" y="23"/>
                    </a:cubicBezTo>
                    <a:cubicBezTo>
                      <a:pt x="24" y="24"/>
                      <a:pt x="24" y="25"/>
                      <a:pt x="25" y="25"/>
                    </a:cubicBezTo>
                    <a:cubicBezTo>
                      <a:pt x="26" y="26"/>
                      <a:pt x="27" y="26"/>
                      <a:pt x="30" y="26"/>
                    </a:cubicBezTo>
                    <a:cubicBezTo>
                      <a:pt x="30" y="26"/>
                      <a:pt x="30" y="26"/>
                      <a:pt x="30" y="26"/>
                    </a:cubicBezTo>
                    <a:cubicBezTo>
                      <a:pt x="31" y="25"/>
                      <a:pt x="31" y="23"/>
                      <a:pt x="31" y="23"/>
                    </a:cubicBezTo>
                    <a:cubicBezTo>
                      <a:pt x="31" y="23"/>
                      <a:pt x="31" y="22"/>
                      <a:pt x="31" y="21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1" y="20"/>
                      <a:pt x="31" y="20"/>
                      <a:pt x="31" y="19"/>
                    </a:cubicBezTo>
                    <a:cubicBezTo>
                      <a:pt x="31" y="19"/>
                      <a:pt x="31" y="19"/>
                      <a:pt x="31" y="18"/>
                    </a:cubicBezTo>
                    <a:cubicBezTo>
                      <a:pt x="31" y="18"/>
                      <a:pt x="31" y="17"/>
                      <a:pt x="32" y="17"/>
                    </a:cubicBezTo>
                    <a:cubicBezTo>
                      <a:pt x="32" y="17"/>
                      <a:pt x="32" y="16"/>
                      <a:pt x="32" y="16"/>
                    </a:cubicBezTo>
                    <a:cubicBezTo>
                      <a:pt x="32" y="16"/>
                      <a:pt x="32" y="16"/>
                      <a:pt x="32" y="15"/>
                    </a:cubicBezTo>
                    <a:cubicBezTo>
                      <a:pt x="29" y="12"/>
                      <a:pt x="25" y="7"/>
                      <a:pt x="23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4" name="Freeform 2157">
                <a:extLst>
                  <a:ext uri="{FF2B5EF4-FFF2-40B4-BE49-F238E27FC236}">
                    <a16:creationId xmlns:a16="http://schemas.microsoft.com/office/drawing/2014/main" id="{8BAC5437-4444-4D40-A413-B2FF6B53F5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9835" y="3881931"/>
                <a:ext cx="185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5" name="Freeform 2158">
                <a:extLst>
                  <a:ext uri="{FF2B5EF4-FFF2-40B4-BE49-F238E27FC236}">
                    <a16:creationId xmlns:a16="http://schemas.microsoft.com/office/drawing/2014/main" id="{73B2F78A-C7AB-4F9C-AE7D-B78974316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3817" y="387653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6" name="Freeform 2159">
                <a:extLst>
                  <a:ext uri="{FF2B5EF4-FFF2-40B4-BE49-F238E27FC236}">
                    <a16:creationId xmlns:a16="http://schemas.microsoft.com/office/drawing/2014/main" id="{6AC7ECEE-FFCD-4964-BEF6-CF9D4415A6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5675" y="387653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7" name="Freeform 2160">
                <a:extLst>
                  <a:ext uri="{FF2B5EF4-FFF2-40B4-BE49-F238E27FC236}">
                    <a16:creationId xmlns:a16="http://schemas.microsoft.com/office/drawing/2014/main" id="{A8866C2A-D1E9-4665-8DD6-0593E13A0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5410" y="3881931"/>
                <a:ext cx="1858" cy="1798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1 w 1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8" name="Freeform 2161">
                <a:extLst>
                  <a:ext uri="{FF2B5EF4-FFF2-40B4-BE49-F238E27FC236}">
                    <a16:creationId xmlns:a16="http://schemas.microsoft.com/office/drawing/2014/main" id="{E8D5562E-5EC7-43DA-A500-47CBF12AA5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7711" y="3901714"/>
                <a:ext cx="109645" cy="43164"/>
              </a:xfrm>
              <a:custGeom>
                <a:avLst/>
                <a:gdLst>
                  <a:gd name="T0" fmla="*/ 54 w 61"/>
                  <a:gd name="T1" fmla="*/ 9 h 25"/>
                  <a:gd name="T2" fmla="*/ 45 w 61"/>
                  <a:gd name="T3" fmla="*/ 3 h 25"/>
                  <a:gd name="T4" fmla="*/ 40 w 61"/>
                  <a:gd name="T5" fmla="*/ 2 h 25"/>
                  <a:gd name="T6" fmla="*/ 26 w 61"/>
                  <a:gd name="T7" fmla="*/ 7 h 25"/>
                  <a:gd name="T8" fmla="*/ 17 w 61"/>
                  <a:gd name="T9" fmla="*/ 11 h 25"/>
                  <a:gd name="T10" fmla="*/ 5 w 61"/>
                  <a:gd name="T11" fmla="*/ 7 h 25"/>
                  <a:gd name="T12" fmla="*/ 1 w 61"/>
                  <a:gd name="T13" fmla="*/ 4 h 25"/>
                  <a:gd name="T14" fmla="*/ 1 w 61"/>
                  <a:gd name="T15" fmla="*/ 5 h 25"/>
                  <a:gd name="T16" fmla="*/ 1 w 61"/>
                  <a:gd name="T17" fmla="*/ 5 h 25"/>
                  <a:gd name="T18" fmla="*/ 1 w 61"/>
                  <a:gd name="T19" fmla="*/ 6 h 25"/>
                  <a:gd name="T20" fmla="*/ 1 w 61"/>
                  <a:gd name="T21" fmla="*/ 6 h 25"/>
                  <a:gd name="T22" fmla="*/ 1 w 61"/>
                  <a:gd name="T23" fmla="*/ 7 h 25"/>
                  <a:gd name="T24" fmla="*/ 0 w 61"/>
                  <a:gd name="T25" fmla="*/ 12 h 25"/>
                  <a:gd name="T26" fmla="*/ 0 w 61"/>
                  <a:gd name="T27" fmla="*/ 12 h 25"/>
                  <a:gd name="T28" fmla="*/ 13 w 61"/>
                  <a:gd name="T29" fmla="*/ 19 h 25"/>
                  <a:gd name="T30" fmla="*/ 17 w 61"/>
                  <a:gd name="T31" fmla="*/ 21 h 25"/>
                  <a:gd name="T32" fmla="*/ 22 w 61"/>
                  <a:gd name="T33" fmla="*/ 25 h 25"/>
                  <a:gd name="T34" fmla="*/ 23 w 61"/>
                  <a:gd name="T35" fmla="*/ 25 h 25"/>
                  <a:gd name="T36" fmla="*/ 27 w 61"/>
                  <a:gd name="T37" fmla="*/ 23 h 25"/>
                  <a:gd name="T38" fmla="*/ 26 w 61"/>
                  <a:gd name="T39" fmla="*/ 21 h 25"/>
                  <a:gd name="T40" fmla="*/ 24 w 61"/>
                  <a:gd name="T41" fmla="*/ 18 h 25"/>
                  <a:gd name="T42" fmla="*/ 27 w 61"/>
                  <a:gd name="T43" fmla="*/ 13 h 25"/>
                  <a:gd name="T44" fmla="*/ 30 w 61"/>
                  <a:gd name="T45" fmla="*/ 11 h 25"/>
                  <a:gd name="T46" fmla="*/ 45 w 61"/>
                  <a:gd name="T47" fmla="*/ 6 h 25"/>
                  <a:gd name="T48" fmla="*/ 51 w 61"/>
                  <a:gd name="T49" fmla="*/ 11 h 25"/>
                  <a:gd name="T50" fmla="*/ 49 w 61"/>
                  <a:gd name="T51" fmla="*/ 17 h 25"/>
                  <a:gd name="T52" fmla="*/ 54 w 61"/>
                  <a:gd name="T53" fmla="*/ 24 h 25"/>
                  <a:gd name="T54" fmla="*/ 55 w 61"/>
                  <a:gd name="T55" fmla="*/ 24 h 25"/>
                  <a:gd name="T56" fmla="*/ 56 w 61"/>
                  <a:gd name="T57" fmla="*/ 23 h 25"/>
                  <a:gd name="T58" fmla="*/ 57 w 61"/>
                  <a:gd name="T59" fmla="*/ 21 h 25"/>
                  <a:gd name="T60" fmla="*/ 58 w 61"/>
                  <a:gd name="T61" fmla="*/ 21 h 25"/>
                  <a:gd name="T62" fmla="*/ 59 w 61"/>
                  <a:gd name="T63" fmla="*/ 20 h 25"/>
                  <a:gd name="T64" fmla="*/ 59 w 61"/>
                  <a:gd name="T65" fmla="*/ 19 h 25"/>
                  <a:gd name="T66" fmla="*/ 60 w 61"/>
                  <a:gd name="T67" fmla="*/ 18 h 25"/>
                  <a:gd name="T68" fmla="*/ 61 w 61"/>
                  <a:gd name="T69" fmla="*/ 18 h 25"/>
                  <a:gd name="T70" fmla="*/ 61 w 61"/>
                  <a:gd name="T71" fmla="*/ 18 h 25"/>
                  <a:gd name="T72" fmla="*/ 61 w 61"/>
                  <a:gd name="T73" fmla="*/ 18 h 25"/>
                  <a:gd name="T74" fmla="*/ 61 w 61"/>
                  <a:gd name="T75" fmla="*/ 18 h 25"/>
                  <a:gd name="T76" fmla="*/ 61 w 61"/>
                  <a:gd name="T77" fmla="*/ 17 h 25"/>
                  <a:gd name="T78" fmla="*/ 55 w 61"/>
                  <a:gd name="T79" fmla="*/ 10 h 25"/>
                  <a:gd name="T80" fmla="*/ 54 w 61"/>
                  <a:gd name="T8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1" h="25">
                    <a:moveTo>
                      <a:pt x="54" y="9"/>
                    </a:moveTo>
                    <a:cubicBezTo>
                      <a:pt x="52" y="5"/>
                      <a:pt x="48" y="4"/>
                      <a:pt x="45" y="3"/>
                    </a:cubicBezTo>
                    <a:cubicBezTo>
                      <a:pt x="43" y="3"/>
                      <a:pt x="41" y="2"/>
                      <a:pt x="40" y="2"/>
                    </a:cubicBezTo>
                    <a:cubicBezTo>
                      <a:pt x="36" y="0"/>
                      <a:pt x="31" y="2"/>
                      <a:pt x="26" y="7"/>
                    </a:cubicBezTo>
                    <a:cubicBezTo>
                      <a:pt x="23" y="10"/>
                      <a:pt x="20" y="11"/>
                      <a:pt x="17" y="11"/>
                    </a:cubicBezTo>
                    <a:cubicBezTo>
                      <a:pt x="13" y="11"/>
                      <a:pt x="8" y="9"/>
                      <a:pt x="5" y="7"/>
                    </a:cubicBezTo>
                    <a:cubicBezTo>
                      <a:pt x="4" y="7"/>
                      <a:pt x="3" y="5"/>
                      <a:pt x="1" y="4"/>
                    </a:cubicBezTo>
                    <a:cubicBezTo>
                      <a:pt x="1" y="4"/>
                      <a:pt x="1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7"/>
                      <a:pt x="1" y="7"/>
                    </a:cubicBezTo>
                    <a:cubicBezTo>
                      <a:pt x="1" y="8"/>
                      <a:pt x="1" y="10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5" y="13"/>
                      <a:pt x="10" y="15"/>
                      <a:pt x="13" y="19"/>
                    </a:cubicBezTo>
                    <a:cubicBezTo>
                      <a:pt x="15" y="21"/>
                      <a:pt x="16" y="21"/>
                      <a:pt x="17" y="21"/>
                    </a:cubicBezTo>
                    <a:cubicBezTo>
                      <a:pt x="19" y="22"/>
                      <a:pt x="20" y="22"/>
                      <a:pt x="22" y="25"/>
                    </a:cubicBezTo>
                    <a:cubicBezTo>
                      <a:pt x="22" y="25"/>
                      <a:pt x="23" y="25"/>
                      <a:pt x="23" y="25"/>
                    </a:cubicBezTo>
                    <a:cubicBezTo>
                      <a:pt x="24" y="25"/>
                      <a:pt x="27" y="24"/>
                      <a:pt x="27" y="23"/>
                    </a:cubicBezTo>
                    <a:cubicBezTo>
                      <a:pt x="27" y="22"/>
                      <a:pt x="27" y="22"/>
                      <a:pt x="26" y="21"/>
                    </a:cubicBezTo>
                    <a:cubicBezTo>
                      <a:pt x="25" y="21"/>
                      <a:pt x="24" y="19"/>
                      <a:pt x="24" y="18"/>
                    </a:cubicBezTo>
                    <a:cubicBezTo>
                      <a:pt x="23" y="15"/>
                      <a:pt x="26" y="14"/>
                      <a:pt x="27" y="13"/>
                    </a:cubicBezTo>
                    <a:cubicBezTo>
                      <a:pt x="29" y="12"/>
                      <a:pt x="29" y="12"/>
                      <a:pt x="30" y="11"/>
                    </a:cubicBezTo>
                    <a:cubicBezTo>
                      <a:pt x="31" y="6"/>
                      <a:pt x="41" y="4"/>
                      <a:pt x="45" y="6"/>
                    </a:cubicBezTo>
                    <a:cubicBezTo>
                      <a:pt x="48" y="7"/>
                      <a:pt x="50" y="9"/>
                      <a:pt x="51" y="11"/>
                    </a:cubicBezTo>
                    <a:cubicBezTo>
                      <a:pt x="51" y="13"/>
                      <a:pt x="51" y="15"/>
                      <a:pt x="49" y="17"/>
                    </a:cubicBezTo>
                    <a:cubicBezTo>
                      <a:pt x="48" y="17"/>
                      <a:pt x="49" y="19"/>
                      <a:pt x="54" y="24"/>
                    </a:cubicBezTo>
                    <a:cubicBezTo>
                      <a:pt x="54" y="24"/>
                      <a:pt x="54" y="24"/>
                      <a:pt x="55" y="24"/>
                    </a:cubicBezTo>
                    <a:cubicBezTo>
                      <a:pt x="55" y="23"/>
                      <a:pt x="55" y="23"/>
                      <a:pt x="56" y="23"/>
                    </a:cubicBezTo>
                    <a:cubicBezTo>
                      <a:pt x="56" y="22"/>
                      <a:pt x="57" y="22"/>
                      <a:pt x="57" y="21"/>
                    </a:cubicBezTo>
                    <a:cubicBezTo>
                      <a:pt x="57" y="21"/>
                      <a:pt x="57" y="21"/>
                      <a:pt x="58" y="21"/>
                    </a:cubicBezTo>
                    <a:cubicBezTo>
                      <a:pt x="58" y="20"/>
                      <a:pt x="58" y="20"/>
                      <a:pt x="59" y="20"/>
                    </a:cubicBezTo>
                    <a:cubicBezTo>
                      <a:pt x="59" y="19"/>
                      <a:pt x="59" y="19"/>
                      <a:pt x="59" y="19"/>
                    </a:cubicBezTo>
                    <a:cubicBezTo>
                      <a:pt x="60" y="19"/>
                      <a:pt x="60" y="18"/>
                      <a:pt x="60" y="18"/>
                    </a:cubicBezTo>
                    <a:cubicBezTo>
                      <a:pt x="60" y="18"/>
                      <a:pt x="60" y="18"/>
                      <a:pt x="61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8"/>
                      <a:pt x="61" y="18"/>
                      <a:pt x="61" y="18"/>
                    </a:cubicBezTo>
                    <a:cubicBezTo>
                      <a:pt x="61" y="18"/>
                      <a:pt x="61" y="17"/>
                      <a:pt x="61" y="17"/>
                    </a:cubicBezTo>
                    <a:cubicBezTo>
                      <a:pt x="59" y="16"/>
                      <a:pt x="57" y="13"/>
                      <a:pt x="55" y="10"/>
                    </a:cubicBezTo>
                    <a:lnTo>
                      <a:pt x="54" y="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69" name="Freeform 2162">
                <a:extLst>
                  <a:ext uri="{FF2B5EF4-FFF2-40B4-BE49-F238E27FC236}">
                    <a16:creationId xmlns:a16="http://schemas.microsoft.com/office/drawing/2014/main" id="{6B39B6F8-07A0-4FD8-90B8-BF586F11D9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9569" y="3908908"/>
                <a:ext cx="0" cy="1798"/>
              </a:xfrm>
              <a:custGeom>
                <a:avLst/>
                <a:gdLst>
                  <a:gd name="T0" fmla="*/ 0 h 1"/>
                  <a:gd name="T1" fmla="*/ 1 h 1"/>
                  <a:gd name="T2" fmla="*/ 0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0" name="Freeform 2163">
                <a:extLst>
                  <a:ext uri="{FF2B5EF4-FFF2-40B4-BE49-F238E27FC236}">
                    <a16:creationId xmlns:a16="http://schemas.microsoft.com/office/drawing/2014/main" id="{6028DDA2-AABC-4635-B61B-58EA889C79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9569" y="3912505"/>
                <a:ext cx="0" cy="179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1" name="Freeform 2164">
                <a:extLst>
                  <a:ext uri="{FF2B5EF4-FFF2-40B4-BE49-F238E27FC236}">
                    <a16:creationId xmlns:a16="http://schemas.microsoft.com/office/drawing/2014/main" id="{5E410BB7-1E80-4B70-8780-D2509F7DF3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9569" y="3910707"/>
                <a:ext cx="0" cy="1798"/>
              </a:xfrm>
              <a:custGeom>
                <a:avLst/>
                <a:gdLst>
                  <a:gd name="T0" fmla="*/ 1 h 1"/>
                  <a:gd name="T1" fmla="*/ 0 h 1"/>
                  <a:gd name="T2" fmla="*/ 1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</a:cxnLst>
                <a:rect l="0" t="0" r="r" b="b"/>
                <a:pathLst>
                  <a:path h="1">
                    <a:moveTo>
                      <a:pt x="0" y="1"/>
                    </a:moveTo>
                    <a:cubicBezTo>
                      <a:pt x="0" y="1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2" name="Freeform 2165">
                <a:extLst>
                  <a:ext uri="{FF2B5EF4-FFF2-40B4-BE49-F238E27FC236}">
                    <a16:creationId xmlns:a16="http://schemas.microsoft.com/office/drawing/2014/main" id="{91C61E5B-96D7-427D-8B29-444DE0898E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7711" y="3923296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3" name="Freeform 2166">
                <a:extLst>
                  <a:ext uri="{FF2B5EF4-FFF2-40B4-BE49-F238E27FC236}">
                    <a16:creationId xmlns:a16="http://schemas.microsoft.com/office/drawing/2014/main" id="{84F2CE97-BC0E-4B5A-A950-5C34B2DD8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1781" y="3944878"/>
                <a:ext cx="1858" cy="0"/>
              </a:xfrm>
              <a:custGeom>
                <a:avLst/>
                <a:gdLst>
                  <a:gd name="T0" fmla="*/ 0 w 1"/>
                  <a:gd name="T1" fmla="*/ 1 w 1"/>
                  <a:gd name="T2" fmla="*/ 0 w 1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</a:cxnLst>
                <a:rect l="0" t="0" r="r" b="b"/>
                <a:pathLst>
                  <a:path w="1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4" name="Freeform 2167">
                <a:extLst>
                  <a:ext uri="{FF2B5EF4-FFF2-40B4-BE49-F238E27FC236}">
                    <a16:creationId xmlns:a16="http://schemas.microsoft.com/office/drawing/2014/main" id="{7DB18A64-EEDC-4C7F-8705-B726128893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9214" y="393948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5" name="Freeform 2168">
                <a:extLst>
                  <a:ext uri="{FF2B5EF4-FFF2-40B4-BE49-F238E27FC236}">
                    <a16:creationId xmlns:a16="http://schemas.microsoft.com/office/drawing/2014/main" id="{451D1BD1-7665-49EE-8EEA-66CE8ADC0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5498" y="3943080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6" name="Freeform 2169">
                <a:extLst>
                  <a:ext uri="{FF2B5EF4-FFF2-40B4-BE49-F238E27FC236}">
                    <a16:creationId xmlns:a16="http://schemas.microsoft.com/office/drawing/2014/main" id="{0B7976F6-6B07-4293-9109-564DBB4EDC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2931" y="3934087"/>
                <a:ext cx="0" cy="1798"/>
              </a:xfrm>
              <a:custGeom>
                <a:avLst/>
                <a:gdLst>
                  <a:gd name="T0" fmla="*/ 0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0" y="1"/>
                    </a:moveTo>
                    <a:cubicBezTo>
                      <a:pt x="0" y="1"/>
                      <a:pt x="0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7" name="Freeform 2170">
                <a:extLst>
                  <a:ext uri="{FF2B5EF4-FFF2-40B4-BE49-F238E27FC236}">
                    <a16:creationId xmlns:a16="http://schemas.microsoft.com/office/drawing/2014/main" id="{58D16FB9-B48B-4013-B499-7B44750AF1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1073" y="3935886"/>
                <a:ext cx="1858" cy="1798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1 h 1"/>
                  <a:gd name="T4" fmla="*/ 1 w 1"/>
                  <a:gd name="T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8" name="Freeform 2171">
                <a:extLst>
                  <a:ext uri="{FF2B5EF4-FFF2-40B4-BE49-F238E27FC236}">
                    <a16:creationId xmlns:a16="http://schemas.microsoft.com/office/drawing/2014/main" id="{B2E09DD1-1BEE-42E5-9671-3DC29D4563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9922" y="3948475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79" name="Freeform 2172">
                <a:extLst>
                  <a:ext uri="{FF2B5EF4-FFF2-40B4-BE49-F238E27FC236}">
                    <a16:creationId xmlns:a16="http://schemas.microsoft.com/office/drawing/2014/main" id="{15A22032-C156-459C-A03D-162015EFF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65144" y="3631941"/>
                <a:ext cx="157964" cy="59350"/>
              </a:xfrm>
              <a:custGeom>
                <a:avLst/>
                <a:gdLst>
                  <a:gd name="T0" fmla="*/ 70 w 89"/>
                  <a:gd name="T1" fmla="*/ 23 h 34"/>
                  <a:gd name="T2" fmla="*/ 52 w 89"/>
                  <a:gd name="T3" fmla="*/ 16 h 34"/>
                  <a:gd name="T4" fmla="*/ 15 w 89"/>
                  <a:gd name="T5" fmla="*/ 1 h 34"/>
                  <a:gd name="T6" fmla="*/ 0 w 89"/>
                  <a:gd name="T7" fmla="*/ 1 h 34"/>
                  <a:gd name="T8" fmla="*/ 8 w 89"/>
                  <a:gd name="T9" fmla="*/ 9 h 34"/>
                  <a:gd name="T10" fmla="*/ 25 w 89"/>
                  <a:gd name="T11" fmla="*/ 11 h 34"/>
                  <a:gd name="T12" fmla="*/ 40 w 89"/>
                  <a:gd name="T13" fmla="*/ 18 h 34"/>
                  <a:gd name="T14" fmla="*/ 50 w 89"/>
                  <a:gd name="T15" fmla="*/ 24 h 34"/>
                  <a:gd name="T16" fmla="*/ 56 w 89"/>
                  <a:gd name="T17" fmla="*/ 28 h 34"/>
                  <a:gd name="T18" fmla="*/ 56 w 89"/>
                  <a:gd name="T19" fmla="*/ 32 h 34"/>
                  <a:gd name="T20" fmla="*/ 55 w 89"/>
                  <a:gd name="T21" fmla="*/ 33 h 34"/>
                  <a:gd name="T22" fmla="*/ 56 w 89"/>
                  <a:gd name="T23" fmla="*/ 33 h 34"/>
                  <a:gd name="T24" fmla="*/ 70 w 89"/>
                  <a:gd name="T25" fmla="*/ 34 h 34"/>
                  <a:gd name="T26" fmla="*/ 89 w 89"/>
                  <a:gd name="T27" fmla="*/ 33 h 34"/>
                  <a:gd name="T28" fmla="*/ 70 w 89"/>
                  <a:gd name="T29" fmla="*/ 2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9" h="34">
                    <a:moveTo>
                      <a:pt x="70" y="23"/>
                    </a:moveTo>
                    <a:cubicBezTo>
                      <a:pt x="67" y="23"/>
                      <a:pt x="60" y="20"/>
                      <a:pt x="52" y="16"/>
                    </a:cubicBezTo>
                    <a:cubicBezTo>
                      <a:pt x="41" y="11"/>
                      <a:pt x="28" y="4"/>
                      <a:pt x="15" y="1"/>
                    </a:cubicBezTo>
                    <a:cubicBezTo>
                      <a:pt x="10" y="0"/>
                      <a:pt x="5" y="0"/>
                      <a:pt x="0" y="1"/>
                    </a:cubicBezTo>
                    <a:cubicBezTo>
                      <a:pt x="5" y="2"/>
                      <a:pt x="8" y="6"/>
                      <a:pt x="8" y="9"/>
                    </a:cubicBezTo>
                    <a:cubicBezTo>
                      <a:pt x="8" y="9"/>
                      <a:pt x="10" y="11"/>
                      <a:pt x="25" y="11"/>
                    </a:cubicBezTo>
                    <a:cubicBezTo>
                      <a:pt x="32" y="12"/>
                      <a:pt x="36" y="15"/>
                      <a:pt x="40" y="18"/>
                    </a:cubicBezTo>
                    <a:cubicBezTo>
                      <a:pt x="43" y="21"/>
                      <a:pt x="45" y="23"/>
                      <a:pt x="50" y="24"/>
                    </a:cubicBezTo>
                    <a:cubicBezTo>
                      <a:pt x="53" y="25"/>
                      <a:pt x="55" y="26"/>
                      <a:pt x="56" y="28"/>
                    </a:cubicBezTo>
                    <a:cubicBezTo>
                      <a:pt x="57" y="29"/>
                      <a:pt x="56" y="31"/>
                      <a:pt x="56" y="32"/>
                    </a:cubicBezTo>
                    <a:cubicBezTo>
                      <a:pt x="56" y="32"/>
                      <a:pt x="55" y="33"/>
                      <a:pt x="55" y="33"/>
                    </a:cubicBezTo>
                    <a:cubicBezTo>
                      <a:pt x="55" y="33"/>
                      <a:pt x="55" y="33"/>
                      <a:pt x="56" y="33"/>
                    </a:cubicBezTo>
                    <a:cubicBezTo>
                      <a:pt x="57" y="34"/>
                      <a:pt x="63" y="34"/>
                      <a:pt x="70" y="34"/>
                    </a:cubicBezTo>
                    <a:cubicBezTo>
                      <a:pt x="80" y="34"/>
                      <a:pt x="87" y="33"/>
                      <a:pt x="89" y="33"/>
                    </a:cubicBezTo>
                    <a:cubicBezTo>
                      <a:pt x="87" y="30"/>
                      <a:pt x="76" y="23"/>
                      <a:pt x="70" y="2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0" name="Freeform 2173">
                <a:extLst>
                  <a:ext uri="{FF2B5EF4-FFF2-40B4-BE49-F238E27FC236}">
                    <a16:creationId xmlns:a16="http://schemas.microsoft.com/office/drawing/2014/main" id="{5781986C-52CF-40F1-A498-726363E835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6118" y="3635538"/>
                <a:ext cx="29734" cy="17985"/>
              </a:xfrm>
              <a:custGeom>
                <a:avLst/>
                <a:gdLst>
                  <a:gd name="T0" fmla="*/ 0 w 17"/>
                  <a:gd name="T1" fmla="*/ 10 h 10"/>
                  <a:gd name="T2" fmla="*/ 0 w 17"/>
                  <a:gd name="T3" fmla="*/ 10 h 10"/>
                  <a:gd name="T4" fmla="*/ 14 w 17"/>
                  <a:gd name="T5" fmla="*/ 2 h 10"/>
                  <a:gd name="T6" fmla="*/ 16 w 17"/>
                  <a:gd name="T7" fmla="*/ 1 h 10"/>
                  <a:gd name="T8" fmla="*/ 17 w 17"/>
                  <a:gd name="T9" fmla="*/ 0 h 10"/>
                  <a:gd name="T10" fmla="*/ 0 w 17"/>
                  <a:gd name="T11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10">
                    <a:moveTo>
                      <a:pt x="0" y="10"/>
                    </a:moveTo>
                    <a:cubicBezTo>
                      <a:pt x="0" y="10"/>
                      <a:pt x="0" y="10"/>
                      <a:pt x="0" y="10"/>
                    </a:cubicBezTo>
                    <a:cubicBezTo>
                      <a:pt x="3" y="10"/>
                      <a:pt x="10" y="5"/>
                      <a:pt x="14" y="2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1"/>
                      <a:pt x="17" y="0"/>
                      <a:pt x="17" y="0"/>
                    </a:cubicBezTo>
                    <a:cubicBezTo>
                      <a:pt x="8" y="3"/>
                      <a:pt x="1" y="8"/>
                      <a:pt x="0" y="1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1" name="Freeform 2174">
                <a:extLst>
                  <a:ext uri="{FF2B5EF4-FFF2-40B4-BE49-F238E27FC236}">
                    <a16:creationId xmlns:a16="http://schemas.microsoft.com/office/drawing/2014/main" id="{BD922FED-28ED-4837-972D-0A40ADFB36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0630" y="3729060"/>
                <a:ext cx="31593" cy="7194"/>
              </a:xfrm>
              <a:custGeom>
                <a:avLst/>
                <a:gdLst>
                  <a:gd name="T0" fmla="*/ 18 w 18"/>
                  <a:gd name="T1" fmla="*/ 3 h 4"/>
                  <a:gd name="T2" fmla="*/ 1 w 18"/>
                  <a:gd name="T3" fmla="*/ 0 h 4"/>
                  <a:gd name="T4" fmla="*/ 0 w 18"/>
                  <a:gd name="T5" fmla="*/ 0 h 4"/>
                  <a:gd name="T6" fmla="*/ 15 w 18"/>
                  <a:gd name="T7" fmla="*/ 4 h 4"/>
                  <a:gd name="T8" fmla="*/ 18 w 18"/>
                  <a:gd name="T9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">
                    <a:moveTo>
                      <a:pt x="18" y="3"/>
                    </a:moveTo>
                    <a:cubicBezTo>
                      <a:pt x="15" y="2"/>
                      <a:pt x="8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3" y="2"/>
                      <a:pt x="10" y="4"/>
                      <a:pt x="15" y="4"/>
                    </a:cubicBezTo>
                    <a:cubicBezTo>
                      <a:pt x="16" y="4"/>
                      <a:pt x="17" y="4"/>
                      <a:pt x="18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2" name="Freeform 2175">
                <a:extLst>
                  <a:ext uri="{FF2B5EF4-FFF2-40B4-BE49-F238E27FC236}">
                    <a16:creationId xmlns:a16="http://schemas.microsoft.com/office/drawing/2014/main" id="{EDC8B430-9EC5-4387-BCC9-A53134F37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5496" y="3725463"/>
                <a:ext cx="27876" cy="8992"/>
              </a:xfrm>
              <a:custGeom>
                <a:avLst/>
                <a:gdLst>
                  <a:gd name="T0" fmla="*/ 0 w 15"/>
                  <a:gd name="T1" fmla="*/ 1 h 5"/>
                  <a:gd name="T2" fmla="*/ 0 w 15"/>
                  <a:gd name="T3" fmla="*/ 2 h 5"/>
                  <a:gd name="T4" fmla="*/ 7 w 15"/>
                  <a:gd name="T5" fmla="*/ 5 h 5"/>
                  <a:gd name="T6" fmla="*/ 15 w 15"/>
                  <a:gd name="T7" fmla="*/ 2 h 5"/>
                  <a:gd name="T8" fmla="*/ 5 w 15"/>
                  <a:gd name="T9" fmla="*/ 0 h 5"/>
                  <a:gd name="T10" fmla="*/ 0 w 15"/>
                  <a:gd name="T11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5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2" y="4"/>
                      <a:pt x="5" y="5"/>
                      <a:pt x="7" y="5"/>
                    </a:cubicBezTo>
                    <a:cubicBezTo>
                      <a:pt x="10" y="5"/>
                      <a:pt x="14" y="3"/>
                      <a:pt x="15" y="2"/>
                    </a:cubicBezTo>
                    <a:cubicBezTo>
                      <a:pt x="14" y="2"/>
                      <a:pt x="10" y="0"/>
                      <a:pt x="5" y="0"/>
                    </a:cubicBezTo>
                    <a:cubicBezTo>
                      <a:pt x="2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3" name="Freeform 2178">
                <a:extLst>
                  <a:ext uri="{FF2B5EF4-FFF2-40B4-BE49-F238E27FC236}">
                    <a16:creationId xmlns:a16="http://schemas.microsoft.com/office/drawing/2014/main" id="{A1D6055E-19A6-43A2-8C94-C8702D7C19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7805" y="3000673"/>
                <a:ext cx="115221" cy="61149"/>
              </a:xfrm>
              <a:custGeom>
                <a:avLst/>
                <a:gdLst>
                  <a:gd name="T0" fmla="*/ 62 w 65"/>
                  <a:gd name="T1" fmla="*/ 35 h 36"/>
                  <a:gd name="T2" fmla="*/ 63 w 65"/>
                  <a:gd name="T3" fmla="*/ 35 h 36"/>
                  <a:gd name="T4" fmla="*/ 63 w 65"/>
                  <a:gd name="T5" fmla="*/ 32 h 36"/>
                  <a:gd name="T6" fmla="*/ 56 w 65"/>
                  <a:gd name="T7" fmla="*/ 28 h 36"/>
                  <a:gd name="T8" fmla="*/ 43 w 65"/>
                  <a:gd name="T9" fmla="*/ 22 h 36"/>
                  <a:gd name="T10" fmla="*/ 30 w 65"/>
                  <a:gd name="T11" fmla="*/ 7 h 36"/>
                  <a:gd name="T12" fmla="*/ 15 w 65"/>
                  <a:gd name="T13" fmla="*/ 4 h 36"/>
                  <a:gd name="T14" fmla="*/ 4 w 65"/>
                  <a:gd name="T15" fmla="*/ 2 h 36"/>
                  <a:gd name="T16" fmla="*/ 7 w 65"/>
                  <a:gd name="T17" fmla="*/ 7 h 36"/>
                  <a:gd name="T18" fmla="*/ 12 w 65"/>
                  <a:gd name="T19" fmla="*/ 11 h 36"/>
                  <a:gd name="T20" fmla="*/ 20 w 65"/>
                  <a:gd name="T21" fmla="*/ 17 h 36"/>
                  <a:gd name="T22" fmla="*/ 28 w 65"/>
                  <a:gd name="T23" fmla="*/ 22 h 36"/>
                  <a:gd name="T24" fmla="*/ 34 w 65"/>
                  <a:gd name="T25" fmla="*/ 28 h 36"/>
                  <a:gd name="T26" fmla="*/ 39 w 65"/>
                  <a:gd name="T27" fmla="*/ 30 h 36"/>
                  <a:gd name="T28" fmla="*/ 43 w 65"/>
                  <a:gd name="T29" fmla="*/ 35 h 36"/>
                  <a:gd name="T30" fmla="*/ 45 w 65"/>
                  <a:gd name="T31" fmla="*/ 35 h 36"/>
                  <a:gd name="T32" fmla="*/ 62 w 65"/>
                  <a:gd name="T33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" h="36">
                    <a:moveTo>
                      <a:pt x="62" y="35"/>
                    </a:moveTo>
                    <a:cubicBezTo>
                      <a:pt x="63" y="35"/>
                      <a:pt x="63" y="35"/>
                      <a:pt x="63" y="35"/>
                    </a:cubicBezTo>
                    <a:cubicBezTo>
                      <a:pt x="63" y="34"/>
                      <a:pt x="63" y="33"/>
                      <a:pt x="63" y="32"/>
                    </a:cubicBezTo>
                    <a:cubicBezTo>
                      <a:pt x="65" y="29"/>
                      <a:pt x="60" y="31"/>
                      <a:pt x="56" y="28"/>
                    </a:cubicBezTo>
                    <a:cubicBezTo>
                      <a:pt x="53" y="24"/>
                      <a:pt x="45" y="25"/>
                      <a:pt x="43" y="22"/>
                    </a:cubicBezTo>
                    <a:cubicBezTo>
                      <a:pt x="42" y="18"/>
                      <a:pt x="34" y="7"/>
                      <a:pt x="30" y="7"/>
                    </a:cubicBezTo>
                    <a:cubicBezTo>
                      <a:pt x="26" y="7"/>
                      <a:pt x="20" y="7"/>
                      <a:pt x="15" y="4"/>
                    </a:cubicBezTo>
                    <a:cubicBezTo>
                      <a:pt x="10" y="0"/>
                      <a:pt x="7" y="0"/>
                      <a:pt x="4" y="2"/>
                    </a:cubicBezTo>
                    <a:cubicBezTo>
                      <a:pt x="0" y="4"/>
                      <a:pt x="7" y="5"/>
                      <a:pt x="7" y="7"/>
                    </a:cubicBezTo>
                    <a:cubicBezTo>
                      <a:pt x="7" y="10"/>
                      <a:pt x="9" y="11"/>
                      <a:pt x="12" y="11"/>
                    </a:cubicBezTo>
                    <a:cubicBezTo>
                      <a:pt x="15" y="10"/>
                      <a:pt x="17" y="16"/>
                      <a:pt x="20" y="17"/>
                    </a:cubicBezTo>
                    <a:cubicBezTo>
                      <a:pt x="23" y="17"/>
                      <a:pt x="24" y="22"/>
                      <a:pt x="28" y="22"/>
                    </a:cubicBezTo>
                    <a:cubicBezTo>
                      <a:pt x="31" y="22"/>
                      <a:pt x="32" y="26"/>
                      <a:pt x="34" y="28"/>
                    </a:cubicBezTo>
                    <a:cubicBezTo>
                      <a:pt x="35" y="30"/>
                      <a:pt x="39" y="28"/>
                      <a:pt x="39" y="30"/>
                    </a:cubicBezTo>
                    <a:cubicBezTo>
                      <a:pt x="39" y="32"/>
                      <a:pt x="41" y="33"/>
                      <a:pt x="43" y="35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52" y="36"/>
                      <a:pt x="58" y="36"/>
                      <a:pt x="62" y="3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4" name="Freeform 2179">
                <a:extLst>
                  <a:ext uri="{FF2B5EF4-FFF2-40B4-BE49-F238E27FC236}">
                    <a16:creationId xmlns:a16="http://schemas.microsoft.com/office/drawing/2014/main" id="{5F03D8FE-CE13-42E1-BC8A-419F2B932F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7271" y="2166175"/>
                <a:ext cx="156105" cy="86327"/>
              </a:xfrm>
              <a:custGeom>
                <a:avLst/>
                <a:gdLst>
                  <a:gd name="T0" fmla="*/ 69 w 88"/>
                  <a:gd name="T1" fmla="*/ 8 h 50"/>
                  <a:gd name="T2" fmla="*/ 48 w 88"/>
                  <a:gd name="T3" fmla="*/ 4 h 50"/>
                  <a:gd name="T4" fmla="*/ 52 w 88"/>
                  <a:gd name="T5" fmla="*/ 17 h 50"/>
                  <a:gd name="T6" fmla="*/ 39 w 88"/>
                  <a:gd name="T7" fmla="*/ 13 h 50"/>
                  <a:gd name="T8" fmla="*/ 35 w 88"/>
                  <a:gd name="T9" fmla="*/ 21 h 50"/>
                  <a:gd name="T10" fmla="*/ 28 w 88"/>
                  <a:gd name="T11" fmla="*/ 22 h 50"/>
                  <a:gd name="T12" fmla="*/ 9 w 88"/>
                  <a:gd name="T13" fmla="*/ 5 h 50"/>
                  <a:gd name="T14" fmla="*/ 8 w 88"/>
                  <a:gd name="T15" fmla="*/ 19 h 50"/>
                  <a:gd name="T16" fmla="*/ 26 w 88"/>
                  <a:gd name="T17" fmla="*/ 31 h 50"/>
                  <a:gd name="T18" fmla="*/ 53 w 88"/>
                  <a:gd name="T19" fmla="*/ 31 h 50"/>
                  <a:gd name="T20" fmla="*/ 50 w 88"/>
                  <a:gd name="T21" fmla="*/ 45 h 50"/>
                  <a:gd name="T22" fmla="*/ 74 w 88"/>
                  <a:gd name="T23" fmla="*/ 46 h 50"/>
                  <a:gd name="T24" fmla="*/ 83 w 88"/>
                  <a:gd name="T25" fmla="*/ 37 h 50"/>
                  <a:gd name="T26" fmla="*/ 82 w 88"/>
                  <a:gd name="T27" fmla="*/ 25 h 50"/>
                  <a:gd name="T28" fmla="*/ 69 w 88"/>
                  <a:gd name="T29" fmla="*/ 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88" h="50">
                    <a:moveTo>
                      <a:pt x="69" y="8"/>
                    </a:moveTo>
                    <a:cubicBezTo>
                      <a:pt x="69" y="13"/>
                      <a:pt x="57" y="7"/>
                      <a:pt x="48" y="4"/>
                    </a:cubicBezTo>
                    <a:cubicBezTo>
                      <a:pt x="39" y="0"/>
                      <a:pt x="45" y="11"/>
                      <a:pt x="52" y="17"/>
                    </a:cubicBezTo>
                    <a:cubicBezTo>
                      <a:pt x="59" y="23"/>
                      <a:pt x="48" y="20"/>
                      <a:pt x="39" y="13"/>
                    </a:cubicBezTo>
                    <a:cubicBezTo>
                      <a:pt x="29" y="7"/>
                      <a:pt x="30" y="18"/>
                      <a:pt x="35" y="21"/>
                    </a:cubicBezTo>
                    <a:cubicBezTo>
                      <a:pt x="39" y="25"/>
                      <a:pt x="34" y="30"/>
                      <a:pt x="28" y="22"/>
                    </a:cubicBezTo>
                    <a:cubicBezTo>
                      <a:pt x="22" y="14"/>
                      <a:pt x="19" y="5"/>
                      <a:pt x="9" y="5"/>
                    </a:cubicBezTo>
                    <a:cubicBezTo>
                      <a:pt x="0" y="4"/>
                      <a:pt x="4" y="14"/>
                      <a:pt x="8" y="19"/>
                    </a:cubicBezTo>
                    <a:cubicBezTo>
                      <a:pt x="13" y="25"/>
                      <a:pt x="18" y="27"/>
                      <a:pt x="26" y="31"/>
                    </a:cubicBezTo>
                    <a:cubicBezTo>
                      <a:pt x="34" y="36"/>
                      <a:pt x="47" y="29"/>
                      <a:pt x="53" y="31"/>
                    </a:cubicBezTo>
                    <a:cubicBezTo>
                      <a:pt x="59" y="32"/>
                      <a:pt x="46" y="40"/>
                      <a:pt x="50" y="45"/>
                    </a:cubicBezTo>
                    <a:cubicBezTo>
                      <a:pt x="54" y="50"/>
                      <a:pt x="65" y="46"/>
                      <a:pt x="74" y="46"/>
                    </a:cubicBezTo>
                    <a:cubicBezTo>
                      <a:pt x="82" y="45"/>
                      <a:pt x="78" y="40"/>
                      <a:pt x="83" y="37"/>
                    </a:cubicBezTo>
                    <a:cubicBezTo>
                      <a:pt x="88" y="33"/>
                      <a:pt x="78" y="34"/>
                      <a:pt x="82" y="25"/>
                    </a:cubicBezTo>
                    <a:cubicBezTo>
                      <a:pt x="86" y="17"/>
                      <a:pt x="70" y="3"/>
                      <a:pt x="69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5" name="Freeform 2180">
                <a:extLst>
                  <a:ext uri="{FF2B5EF4-FFF2-40B4-BE49-F238E27FC236}">
                    <a16:creationId xmlns:a16="http://schemas.microsoft.com/office/drawing/2014/main" id="{6C04A771-24ED-4A0A-9830-00AD6599CD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2757" y="2027691"/>
                <a:ext cx="42743" cy="28776"/>
              </a:xfrm>
              <a:custGeom>
                <a:avLst/>
                <a:gdLst>
                  <a:gd name="T0" fmla="*/ 21 w 25"/>
                  <a:gd name="T1" fmla="*/ 11 h 17"/>
                  <a:gd name="T2" fmla="*/ 6 w 25"/>
                  <a:gd name="T3" fmla="*/ 5 h 17"/>
                  <a:gd name="T4" fmla="*/ 21 w 25"/>
                  <a:gd name="T5" fmla="*/ 1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" h="17">
                    <a:moveTo>
                      <a:pt x="21" y="11"/>
                    </a:moveTo>
                    <a:cubicBezTo>
                      <a:pt x="25" y="5"/>
                      <a:pt x="0" y="0"/>
                      <a:pt x="6" y="5"/>
                    </a:cubicBezTo>
                    <a:cubicBezTo>
                      <a:pt x="10" y="8"/>
                      <a:pt x="18" y="17"/>
                      <a:pt x="21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6" name="Freeform 2181">
                <a:extLst>
                  <a:ext uri="{FF2B5EF4-FFF2-40B4-BE49-F238E27FC236}">
                    <a16:creationId xmlns:a16="http://schemas.microsoft.com/office/drawing/2014/main" id="{E1E792B2-F4DE-49C9-9DDC-D13D297CF7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6649" y="2563640"/>
                <a:ext cx="139380" cy="91723"/>
              </a:xfrm>
              <a:custGeom>
                <a:avLst/>
                <a:gdLst>
                  <a:gd name="T0" fmla="*/ 78 w 79"/>
                  <a:gd name="T1" fmla="*/ 42 h 53"/>
                  <a:gd name="T2" fmla="*/ 62 w 79"/>
                  <a:gd name="T3" fmla="*/ 29 h 53"/>
                  <a:gd name="T4" fmla="*/ 40 w 79"/>
                  <a:gd name="T5" fmla="*/ 16 h 53"/>
                  <a:gd name="T6" fmla="*/ 26 w 79"/>
                  <a:gd name="T7" fmla="*/ 6 h 53"/>
                  <a:gd name="T8" fmla="*/ 14 w 79"/>
                  <a:gd name="T9" fmla="*/ 13 h 53"/>
                  <a:gd name="T10" fmla="*/ 11 w 79"/>
                  <a:gd name="T11" fmla="*/ 29 h 53"/>
                  <a:gd name="T12" fmla="*/ 1 w 79"/>
                  <a:gd name="T13" fmla="*/ 44 h 53"/>
                  <a:gd name="T14" fmla="*/ 15 w 79"/>
                  <a:gd name="T15" fmla="*/ 43 h 53"/>
                  <a:gd name="T16" fmla="*/ 21 w 79"/>
                  <a:gd name="T17" fmla="*/ 52 h 53"/>
                  <a:gd name="T18" fmla="*/ 40 w 79"/>
                  <a:gd name="T19" fmla="*/ 42 h 53"/>
                  <a:gd name="T20" fmla="*/ 55 w 79"/>
                  <a:gd name="T21" fmla="*/ 41 h 53"/>
                  <a:gd name="T22" fmla="*/ 78 w 79"/>
                  <a:gd name="T23" fmla="*/ 42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53">
                    <a:moveTo>
                      <a:pt x="78" y="42"/>
                    </a:moveTo>
                    <a:cubicBezTo>
                      <a:pt x="79" y="37"/>
                      <a:pt x="61" y="35"/>
                      <a:pt x="62" y="29"/>
                    </a:cubicBezTo>
                    <a:cubicBezTo>
                      <a:pt x="63" y="24"/>
                      <a:pt x="46" y="19"/>
                      <a:pt x="40" y="16"/>
                    </a:cubicBezTo>
                    <a:cubicBezTo>
                      <a:pt x="35" y="13"/>
                      <a:pt x="26" y="12"/>
                      <a:pt x="26" y="6"/>
                    </a:cubicBezTo>
                    <a:cubicBezTo>
                      <a:pt x="26" y="0"/>
                      <a:pt x="14" y="4"/>
                      <a:pt x="14" y="13"/>
                    </a:cubicBezTo>
                    <a:cubicBezTo>
                      <a:pt x="13" y="22"/>
                      <a:pt x="8" y="20"/>
                      <a:pt x="11" y="29"/>
                    </a:cubicBezTo>
                    <a:cubicBezTo>
                      <a:pt x="13" y="37"/>
                      <a:pt x="0" y="39"/>
                      <a:pt x="1" y="44"/>
                    </a:cubicBezTo>
                    <a:cubicBezTo>
                      <a:pt x="3" y="48"/>
                      <a:pt x="9" y="43"/>
                      <a:pt x="15" y="43"/>
                    </a:cubicBezTo>
                    <a:cubicBezTo>
                      <a:pt x="21" y="43"/>
                      <a:pt x="14" y="52"/>
                      <a:pt x="21" y="52"/>
                    </a:cubicBezTo>
                    <a:cubicBezTo>
                      <a:pt x="27" y="53"/>
                      <a:pt x="38" y="46"/>
                      <a:pt x="40" y="42"/>
                    </a:cubicBezTo>
                    <a:cubicBezTo>
                      <a:pt x="43" y="38"/>
                      <a:pt x="48" y="36"/>
                      <a:pt x="55" y="41"/>
                    </a:cubicBezTo>
                    <a:cubicBezTo>
                      <a:pt x="62" y="46"/>
                      <a:pt x="77" y="47"/>
                      <a:pt x="78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7" name="Freeform 2182">
                <a:extLst>
                  <a:ext uri="{FF2B5EF4-FFF2-40B4-BE49-F238E27FC236}">
                    <a16:creationId xmlns:a16="http://schemas.microsoft.com/office/drawing/2014/main" id="{47177A31-0468-410E-BBF3-B1643BF5BA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2401" y="2655363"/>
                <a:ext cx="53893" cy="35970"/>
              </a:xfrm>
              <a:custGeom>
                <a:avLst/>
                <a:gdLst>
                  <a:gd name="T0" fmla="*/ 10 w 30"/>
                  <a:gd name="T1" fmla="*/ 16 h 21"/>
                  <a:gd name="T2" fmla="*/ 29 w 30"/>
                  <a:gd name="T3" fmla="*/ 4 h 21"/>
                  <a:gd name="T4" fmla="*/ 10 w 30"/>
                  <a:gd name="T5" fmla="*/ 16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1">
                    <a:moveTo>
                      <a:pt x="10" y="16"/>
                    </a:moveTo>
                    <a:cubicBezTo>
                      <a:pt x="18" y="21"/>
                      <a:pt x="30" y="8"/>
                      <a:pt x="29" y="4"/>
                    </a:cubicBezTo>
                    <a:cubicBezTo>
                      <a:pt x="28" y="0"/>
                      <a:pt x="0" y="10"/>
                      <a:pt x="10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8" name="Freeform 2183">
                <a:extLst>
                  <a:ext uri="{FF2B5EF4-FFF2-40B4-BE49-F238E27FC236}">
                    <a16:creationId xmlns:a16="http://schemas.microsoft.com/office/drawing/2014/main" id="{DDA25CCA-C3B0-41C3-80C1-0B87F3DA0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1518" y="2214734"/>
                <a:ext cx="83628" cy="46761"/>
              </a:xfrm>
              <a:custGeom>
                <a:avLst/>
                <a:gdLst>
                  <a:gd name="T0" fmla="*/ 38 w 47"/>
                  <a:gd name="T1" fmla="*/ 26 h 27"/>
                  <a:gd name="T2" fmla="*/ 33 w 47"/>
                  <a:gd name="T3" fmla="*/ 7 h 27"/>
                  <a:gd name="T4" fmla="*/ 4 w 47"/>
                  <a:gd name="T5" fmla="*/ 18 h 27"/>
                  <a:gd name="T6" fmla="*/ 38 w 47"/>
                  <a:gd name="T7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7" h="27">
                    <a:moveTo>
                      <a:pt x="38" y="26"/>
                    </a:moveTo>
                    <a:cubicBezTo>
                      <a:pt x="47" y="26"/>
                      <a:pt x="43" y="15"/>
                      <a:pt x="33" y="7"/>
                    </a:cubicBezTo>
                    <a:cubicBezTo>
                      <a:pt x="23" y="0"/>
                      <a:pt x="0" y="15"/>
                      <a:pt x="4" y="18"/>
                    </a:cubicBezTo>
                    <a:cubicBezTo>
                      <a:pt x="9" y="22"/>
                      <a:pt x="29" y="27"/>
                      <a:pt x="38" y="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89" name="Freeform 2184">
                <a:extLst>
                  <a:ext uri="{FF2B5EF4-FFF2-40B4-BE49-F238E27FC236}">
                    <a16:creationId xmlns:a16="http://schemas.microsoft.com/office/drawing/2014/main" id="{ACC15DC8-1822-4980-857E-0988772C8E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1518" y="2162578"/>
                <a:ext cx="351237" cy="104312"/>
              </a:xfrm>
              <a:custGeom>
                <a:avLst/>
                <a:gdLst>
                  <a:gd name="T0" fmla="*/ 56 w 198"/>
                  <a:gd name="T1" fmla="*/ 47 h 61"/>
                  <a:gd name="T2" fmla="*/ 69 w 198"/>
                  <a:gd name="T3" fmla="*/ 54 h 61"/>
                  <a:gd name="T4" fmla="*/ 87 w 198"/>
                  <a:gd name="T5" fmla="*/ 57 h 61"/>
                  <a:gd name="T6" fmla="*/ 95 w 198"/>
                  <a:gd name="T7" fmla="*/ 53 h 61"/>
                  <a:gd name="T8" fmla="*/ 133 w 198"/>
                  <a:gd name="T9" fmla="*/ 60 h 61"/>
                  <a:gd name="T10" fmla="*/ 158 w 198"/>
                  <a:gd name="T11" fmla="*/ 54 h 61"/>
                  <a:gd name="T12" fmla="*/ 188 w 198"/>
                  <a:gd name="T13" fmla="*/ 57 h 61"/>
                  <a:gd name="T14" fmla="*/ 198 w 198"/>
                  <a:gd name="T15" fmla="*/ 39 h 61"/>
                  <a:gd name="T16" fmla="*/ 134 w 198"/>
                  <a:gd name="T17" fmla="*/ 34 h 61"/>
                  <a:gd name="T18" fmla="*/ 102 w 198"/>
                  <a:gd name="T19" fmla="*/ 36 h 61"/>
                  <a:gd name="T20" fmla="*/ 84 w 198"/>
                  <a:gd name="T21" fmla="*/ 30 h 61"/>
                  <a:gd name="T22" fmla="*/ 87 w 198"/>
                  <a:gd name="T23" fmla="*/ 20 h 61"/>
                  <a:gd name="T24" fmla="*/ 57 w 198"/>
                  <a:gd name="T25" fmla="*/ 11 h 61"/>
                  <a:gd name="T26" fmla="*/ 33 w 198"/>
                  <a:gd name="T27" fmla="*/ 4 h 61"/>
                  <a:gd name="T28" fmla="*/ 5 w 198"/>
                  <a:gd name="T29" fmla="*/ 8 h 61"/>
                  <a:gd name="T30" fmla="*/ 40 w 198"/>
                  <a:gd name="T31" fmla="*/ 18 h 61"/>
                  <a:gd name="T32" fmla="*/ 55 w 198"/>
                  <a:gd name="T33" fmla="*/ 30 h 61"/>
                  <a:gd name="T34" fmla="*/ 56 w 198"/>
                  <a:gd name="T35" fmla="*/ 47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8" h="61">
                    <a:moveTo>
                      <a:pt x="56" y="47"/>
                    </a:moveTo>
                    <a:cubicBezTo>
                      <a:pt x="59" y="57"/>
                      <a:pt x="63" y="50"/>
                      <a:pt x="69" y="54"/>
                    </a:cubicBezTo>
                    <a:cubicBezTo>
                      <a:pt x="74" y="58"/>
                      <a:pt x="83" y="61"/>
                      <a:pt x="87" y="57"/>
                    </a:cubicBezTo>
                    <a:cubicBezTo>
                      <a:pt x="92" y="53"/>
                      <a:pt x="94" y="50"/>
                      <a:pt x="95" y="53"/>
                    </a:cubicBezTo>
                    <a:cubicBezTo>
                      <a:pt x="98" y="59"/>
                      <a:pt x="109" y="60"/>
                      <a:pt x="133" y="60"/>
                    </a:cubicBezTo>
                    <a:cubicBezTo>
                      <a:pt x="157" y="61"/>
                      <a:pt x="151" y="50"/>
                      <a:pt x="158" y="54"/>
                    </a:cubicBezTo>
                    <a:cubicBezTo>
                      <a:pt x="165" y="58"/>
                      <a:pt x="181" y="58"/>
                      <a:pt x="188" y="57"/>
                    </a:cubicBezTo>
                    <a:cubicBezTo>
                      <a:pt x="195" y="55"/>
                      <a:pt x="198" y="44"/>
                      <a:pt x="198" y="39"/>
                    </a:cubicBezTo>
                    <a:cubicBezTo>
                      <a:pt x="197" y="33"/>
                      <a:pt x="144" y="29"/>
                      <a:pt x="134" y="34"/>
                    </a:cubicBezTo>
                    <a:cubicBezTo>
                      <a:pt x="125" y="40"/>
                      <a:pt x="110" y="32"/>
                      <a:pt x="102" y="36"/>
                    </a:cubicBezTo>
                    <a:cubicBezTo>
                      <a:pt x="95" y="40"/>
                      <a:pt x="97" y="31"/>
                      <a:pt x="84" y="30"/>
                    </a:cubicBezTo>
                    <a:cubicBezTo>
                      <a:pt x="70" y="30"/>
                      <a:pt x="85" y="23"/>
                      <a:pt x="87" y="20"/>
                    </a:cubicBezTo>
                    <a:cubicBezTo>
                      <a:pt x="90" y="17"/>
                      <a:pt x="67" y="9"/>
                      <a:pt x="57" y="11"/>
                    </a:cubicBezTo>
                    <a:cubicBezTo>
                      <a:pt x="48" y="13"/>
                      <a:pt x="42" y="8"/>
                      <a:pt x="33" y="4"/>
                    </a:cubicBezTo>
                    <a:cubicBezTo>
                      <a:pt x="24" y="0"/>
                      <a:pt x="0" y="1"/>
                      <a:pt x="5" y="8"/>
                    </a:cubicBezTo>
                    <a:cubicBezTo>
                      <a:pt x="8" y="13"/>
                      <a:pt x="37" y="23"/>
                      <a:pt x="40" y="18"/>
                    </a:cubicBezTo>
                    <a:cubicBezTo>
                      <a:pt x="43" y="13"/>
                      <a:pt x="51" y="24"/>
                      <a:pt x="55" y="30"/>
                    </a:cubicBezTo>
                    <a:cubicBezTo>
                      <a:pt x="60" y="35"/>
                      <a:pt x="52" y="37"/>
                      <a:pt x="56" y="4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0" name="Freeform 2185">
                <a:extLst>
                  <a:ext uri="{FF2B5EF4-FFF2-40B4-BE49-F238E27FC236}">
                    <a16:creationId xmlns:a16="http://schemas.microsoft.com/office/drawing/2014/main" id="{AE114E48-FEC5-405D-8C14-15DDDFF1D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3644" y="2288472"/>
                <a:ext cx="371679" cy="192438"/>
              </a:xfrm>
              <a:custGeom>
                <a:avLst/>
                <a:gdLst>
                  <a:gd name="T0" fmla="*/ 193 w 209"/>
                  <a:gd name="T1" fmla="*/ 85 h 112"/>
                  <a:gd name="T2" fmla="*/ 209 w 209"/>
                  <a:gd name="T3" fmla="*/ 85 h 112"/>
                  <a:gd name="T4" fmla="*/ 189 w 209"/>
                  <a:gd name="T5" fmla="*/ 70 h 112"/>
                  <a:gd name="T6" fmla="*/ 171 w 209"/>
                  <a:gd name="T7" fmla="*/ 61 h 112"/>
                  <a:gd name="T8" fmla="*/ 166 w 209"/>
                  <a:gd name="T9" fmla="*/ 45 h 112"/>
                  <a:gd name="T10" fmla="*/ 162 w 209"/>
                  <a:gd name="T11" fmla="*/ 19 h 112"/>
                  <a:gd name="T12" fmla="*/ 163 w 209"/>
                  <a:gd name="T13" fmla="*/ 3 h 112"/>
                  <a:gd name="T14" fmla="*/ 141 w 209"/>
                  <a:gd name="T15" fmla="*/ 8 h 112"/>
                  <a:gd name="T16" fmla="*/ 155 w 209"/>
                  <a:gd name="T17" fmla="*/ 20 h 112"/>
                  <a:gd name="T18" fmla="*/ 140 w 209"/>
                  <a:gd name="T19" fmla="*/ 14 h 112"/>
                  <a:gd name="T20" fmla="*/ 128 w 209"/>
                  <a:gd name="T21" fmla="*/ 14 h 112"/>
                  <a:gd name="T22" fmla="*/ 135 w 209"/>
                  <a:gd name="T23" fmla="*/ 42 h 112"/>
                  <a:gd name="T24" fmla="*/ 128 w 209"/>
                  <a:gd name="T25" fmla="*/ 48 h 112"/>
                  <a:gd name="T26" fmla="*/ 120 w 209"/>
                  <a:gd name="T27" fmla="*/ 28 h 112"/>
                  <a:gd name="T28" fmla="*/ 99 w 209"/>
                  <a:gd name="T29" fmla="*/ 20 h 112"/>
                  <a:gd name="T30" fmla="*/ 107 w 209"/>
                  <a:gd name="T31" fmla="*/ 30 h 112"/>
                  <a:gd name="T32" fmla="*/ 94 w 209"/>
                  <a:gd name="T33" fmla="*/ 31 h 112"/>
                  <a:gd name="T34" fmla="*/ 91 w 209"/>
                  <a:gd name="T35" fmla="*/ 28 h 112"/>
                  <a:gd name="T36" fmla="*/ 73 w 209"/>
                  <a:gd name="T37" fmla="*/ 19 h 112"/>
                  <a:gd name="T38" fmla="*/ 65 w 209"/>
                  <a:gd name="T39" fmla="*/ 30 h 112"/>
                  <a:gd name="T40" fmla="*/ 57 w 209"/>
                  <a:gd name="T41" fmla="*/ 26 h 112"/>
                  <a:gd name="T42" fmla="*/ 59 w 209"/>
                  <a:gd name="T43" fmla="*/ 13 h 112"/>
                  <a:gd name="T44" fmla="*/ 30 w 209"/>
                  <a:gd name="T45" fmla="*/ 20 h 112"/>
                  <a:gd name="T46" fmla="*/ 10 w 209"/>
                  <a:gd name="T47" fmla="*/ 32 h 112"/>
                  <a:gd name="T48" fmla="*/ 6 w 209"/>
                  <a:gd name="T49" fmla="*/ 40 h 112"/>
                  <a:gd name="T50" fmla="*/ 12 w 209"/>
                  <a:gd name="T51" fmla="*/ 49 h 112"/>
                  <a:gd name="T52" fmla="*/ 16 w 209"/>
                  <a:gd name="T53" fmla="*/ 55 h 112"/>
                  <a:gd name="T54" fmla="*/ 43 w 209"/>
                  <a:gd name="T55" fmla="*/ 51 h 112"/>
                  <a:gd name="T56" fmla="*/ 13 w 209"/>
                  <a:gd name="T57" fmla="*/ 63 h 112"/>
                  <a:gd name="T58" fmla="*/ 46 w 209"/>
                  <a:gd name="T59" fmla="*/ 70 h 112"/>
                  <a:gd name="T60" fmla="*/ 85 w 209"/>
                  <a:gd name="T61" fmla="*/ 75 h 112"/>
                  <a:gd name="T62" fmla="*/ 56 w 209"/>
                  <a:gd name="T63" fmla="*/ 77 h 112"/>
                  <a:gd name="T64" fmla="*/ 23 w 209"/>
                  <a:gd name="T65" fmla="*/ 85 h 112"/>
                  <a:gd name="T66" fmla="*/ 38 w 209"/>
                  <a:gd name="T67" fmla="*/ 95 h 112"/>
                  <a:gd name="T68" fmla="*/ 64 w 209"/>
                  <a:gd name="T69" fmla="*/ 101 h 112"/>
                  <a:gd name="T70" fmla="*/ 89 w 209"/>
                  <a:gd name="T71" fmla="*/ 112 h 112"/>
                  <a:gd name="T72" fmla="*/ 123 w 209"/>
                  <a:gd name="T73" fmla="*/ 104 h 112"/>
                  <a:gd name="T74" fmla="*/ 139 w 209"/>
                  <a:gd name="T75" fmla="*/ 97 h 112"/>
                  <a:gd name="T76" fmla="*/ 148 w 209"/>
                  <a:gd name="T77" fmla="*/ 98 h 112"/>
                  <a:gd name="T78" fmla="*/ 162 w 209"/>
                  <a:gd name="T79" fmla="*/ 103 h 112"/>
                  <a:gd name="T80" fmla="*/ 198 w 209"/>
                  <a:gd name="T81" fmla="*/ 103 h 112"/>
                  <a:gd name="T82" fmla="*/ 190 w 209"/>
                  <a:gd name="T83" fmla="*/ 93 h 112"/>
                  <a:gd name="T84" fmla="*/ 182 w 209"/>
                  <a:gd name="T85" fmla="*/ 93 h 112"/>
                  <a:gd name="T86" fmla="*/ 193 w 209"/>
                  <a:gd name="T87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9" h="112">
                    <a:moveTo>
                      <a:pt x="193" y="85"/>
                    </a:moveTo>
                    <a:cubicBezTo>
                      <a:pt x="196" y="82"/>
                      <a:pt x="208" y="92"/>
                      <a:pt x="209" y="85"/>
                    </a:cubicBezTo>
                    <a:cubicBezTo>
                      <a:pt x="209" y="77"/>
                      <a:pt x="195" y="74"/>
                      <a:pt x="189" y="70"/>
                    </a:cubicBezTo>
                    <a:cubicBezTo>
                      <a:pt x="183" y="66"/>
                      <a:pt x="180" y="68"/>
                      <a:pt x="171" y="61"/>
                    </a:cubicBezTo>
                    <a:cubicBezTo>
                      <a:pt x="161" y="54"/>
                      <a:pt x="173" y="50"/>
                      <a:pt x="166" y="45"/>
                    </a:cubicBezTo>
                    <a:cubicBezTo>
                      <a:pt x="159" y="39"/>
                      <a:pt x="157" y="24"/>
                      <a:pt x="162" y="19"/>
                    </a:cubicBezTo>
                    <a:cubicBezTo>
                      <a:pt x="167" y="14"/>
                      <a:pt x="172" y="7"/>
                      <a:pt x="163" y="3"/>
                    </a:cubicBezTo>
                    <a:cubicBezTo>
                      <a:pt x="154" y="0"/>
                      <a:pt x="140" y="6"/>
                      <a:pt x="141" y="8"/>
                    </a:cubicBezTo>
                    <a:cubicBezTo>
                      <a:pt x="143" y="10"/>
                      <a:pt x="155" y="17"/>
                      <a:pt x="155" y="20"/>
                    </a:cubicBezTo>
                    <a:cubicBezTo>
                      <a:pt x="155" y="23"/>
                      <a:pt x="144" y="12"/>
                      <a:pt x="140" y="14"/>
                    </a:cubicBezTo>
                    <a:cubicBezTo>
                      <a:pt x="136" y="17"/>
                      <a:pt x="131" y="9"/>
                      <a:pt x="128" y="14"/>
                    </a:cubicBezTo>
                    <a:cubicBezTo>
                      <a:pt x="124" y="19"/>
                      <a:pt x="132" y="37"/>
                      <a:pt x="135" y="42"/>
                    </a:cubicBezTo>
                    <a:cubicBezTo>
                      <a:pt x="138" y="47"/>
                      <a:pt x="132" y="47"/>
                      <a:pt x="128" y="48"/>
                    </a:cubicBezTo>
                    <a:cubicBezTo>
                      <a:pt x="124" y="49"/>
                      <a:pt x="124" y="34"/>
                      <a:pt x="120" y="28"/>
                    </a:cubicBezTo>
                    <a:cubicBezTo>
                      <a:pt x="116" y="23"/>
                      <a:pt x="100" y="16"/>
                      <a:pt x="99" y="20"/>
                    </a:cubicBezTo>
                    <a:cubicBezTo>
                      <a:pt x="98" y="24"/>
                      <a:pt x="109" y="24"/>
                      <a:pt x="107" y="30"/>
                    </a:cubicBezTo>
                    <a:cubicBezTo>
                      <a:pt x="106" y="35"/>
                      <a:pt x="100" y="26"/>
                      <a:pt x="94" y="31"/>
                    </a:cubicBezTo>
                    <a:cubicBezTo>
                      <a:pt x="89" y="35"/>
                      <a:pt x="90" y="32"/>
                      <a:pt x="91" y="28"/>
                    </a:cubicBezTo>
                    <a:cubicBezTo>
                      <a:pt x="92" y="23"/>
                      <a:pt x="83" y="18"/>
                      <a:pt x="73" y="19"/>
                    </a:cubicBezTo>
                    <a:cubicBezTo>
                      <a:pt x="63" y="20"/>
                      <a:pt x="68" y="27"/>
                      <a:pt x="65" y="30"/>
                    </a:cubicBezTo>
                    <a:cubicBezTo>
                      <a:pt x="62" y="32"/>
                      <a:pt x="47" y="28"/>
                      <a:pt x="57" y="26"/>
                    </a:cubicBezTo>
                    <a:cubicBezTo>
                      <a:pt x="66" y="24"/>
                      <a:pt x="62" y="19"/>
                      <a:pt x="59" y="13"/>
                    </a:cubicBezTo>
                    <a:cubicBezTo>
                      <a:pt x="55" y="8"/>
                      <a:pt x="46" y="14"/>
                      <a:pt x="30" y="20"/>
                    </a:cubicBezTo>
                    <a:cubicBezTo>
                      <a:pt x="15" y="25"/>
                      <a:pt x="8" y="31"/>
                      <a:pt x="10" y="32"/>
                    </a:cubicBezTo>
                    <a:cubicBezTo>
                      <a:pt x="12" y="32"/>
                      <a:pt x="12" y="35"/>
                      <a:pt x="6" y="40"/>
                    </a:cubicBezTo>
                    <a:cubicBezTo>
                      <a:pt x="0" y="45"/>
                      <a:pt x="6" y="49"/>
                      <a:pt x="12" y="49"/>
                    </a:cubicBezTo>
                    <a:cubicBezTo>
                      <a:pt x="17" y="49"/>
                      <a:pt x="13" y="54"/>
                      <a:pt x="16" y="55"/>
                    </a:cubicBezTo>
                    <a:cubicBezTo>
                      <a:pt x="20" y="56"/>
                      <a:pt x="38" y="48"/>
                      <a:pt x="43" y="51"/>
                    </a:cubicBezTo>
                    <a:cubicBezTo>
                      <a:pt x="48" y="55"/>
                      <a:pt x="13" y="57"/>
                      <a:pt x="13" y="63"/>
                    </a:cubicBezTo>
                    <a:cubicBezTo>
                      <a:pt x="13" y="69"/>
                      <a:pt x="32" y="72"/>
                      <a:pt x="46" y="70"/>
                    </a:cubicBezTo>
                    <a:cubicBezTo>
                      <a:pt x="60" y="67"/>
                      <a:pt x="85" y="72"/>
                      <a:pt x="85" y="75"/>
                    </a:cubicBezTo>
                    <a:cubicBezTo>
                      <a:pt x="85" y="79"/>
                      <a:pt x="68" y="78"/>
                      <a:pt x="56" y="77"/>
                    </a:cubicBezTo>
                    <a:cubicBezTo>
                      <a:pt x="43" y="77"/>
                      <a:pt x="22" y="81"/>
                      <a:pt x="23" y="85"/>
                    </a:cubicBezTo>
                    <a:cubicBezTo>
                      <a:pt x="24" y="89"/>
                      <a:pt x="25" y="89"/>
                      <a:pt x="38" y="95"/>
                    </a:cubicBezTo>
                    <a:cubicBezTo>
                      <a:pt x="51" y="101"/>
                      <a:pt x="65" y="92"/>
                      <a:pt x="64" y="101"/>
                    </a:cubicBezTo>
                    <a:cubicBezTo>
                      <a:pt x="64" y="109"/>
                      <a:pt x="71" y="111"/>
                      <a:pt x="89" y="112"/>
                    </a:cubicBezTo>
                    <a:cubicBezTo>
                      <a:pt x="106" y="112"/>
                      <a:pt x="114" y="104"/>
                      <a:pt x="123" y="104"/>
                    </a:cubicBezTo>
                    <a:cubicBezTo>
                      <a:pt x="131" y="105"/>
                      <a:pt x="135" y="103"/>
                      <a:pt x="139" y="97"/>
                    </a:cubicBezTo>
                    <a:cubicBezTo>
                      <a:pt x="143" y="91"/>
                      <a:pt x="147" y="95"/>
                      <a:pt x="148" y="98"/>
                    </a:cubicBezTo>
                    <a:cubicBezTo>
                      <a:pt x="149" y="101"/>
                      <a:pt x="160" y="100"/>
                      <a:pt x="162" y="103"/>
                    </a:cubicBezTo>
                    <a:cubicBezTo>
                      <a:pt x="169" y="109"/>
                      <a:pt x="190" y="107"/>
                      <a:pt x="198" y="103"/>
                    </a:cubicBezTo>
                    <a:cubicBezTo>
                      <a:pt x="206" y="99"/>
                      <a:pt x="194" y="88"/>
                      <a:pt x="190" y="93"/>
                    </a:cubicBezTo>
                    <a:cubicBezTo>
                      <a:pt x="186" y="98"/>
                      <a:pt x="183" y="95"/>
                      <a:pt x="182" y="93"/>
                    </a:cubicBezTo>
                    <a:cubicBezTo>
                      <a:pt x="181" y="90"/>
                      <a:pt x="190" y="89"/>
                      <a:pt x="193" y="8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1" name="Freeform 2186">
                <a:extLst>
                  <a:ext uri="{FF2B5EF4-FFF2-40B4-BE49-F238E27FC236}">
                    <a16:creationId xmlns:a16="http://schemas.microsoft.com/office/drawing/2014/main" id="{E2DA343B-C893-4B71-B6F1-204B17B4F2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4439" y="2272286"/>
                <a:ext cx="135663" cy="120499"/>
              </a:xfrm>
              <a:custGeom>
                <a:avLst/>
                <a:gdLst>
                  <a:gd name="T0" fmla="*/ 40 w 77"/>
                  <a:gd name="T1" fmla="*/ 63 h 71"/>
                  <a:gd name="T2" fmla="*/ 60 w 77"/>
                  <a:gd name="T3" fmla="*/ 58 h 71"/>
                  <a:gd name="T4" fmla="*/ 75 w 77"/>
                  <a:gd name="T5" fmla="*/ 30 h 71"/>
                  <a:gd name="T6" fmla="*/ 68 w 77"/>
                  <a:gd name="T7" fmla="*/ 29 h 71"/>
                  <a:gd name="T8" fmla="*/ 67 w 77"/>
                  <a:gd name="T9" fmla="*/ 33 h 71"/>
                  <a:gd name="T10" fmla="*/ 53 w 77"/>
                  <a:gd name="T11" fmla="*/ 28 h 71"/>
                  <a:gd name="T12" fmla="*/ 67 w 77"/>
                  <a:gd name="T13" fmla="*/ 16 h 71"/>
                  <a:gd name="T14" fmla="*/ 59 w 77"/>
                  <a:gd name="T15" fmla="*/ 5 h 71"/>
                  <a:gd name="T16" fmla="*/ 45 w 77"/>
                  <a:gd name="T17" fmla="*/ 9 h 71"/>
                  <a:gd name="T18" fmla="*/ 38 w 77"/>
                  <a:gd name="T19" fmla="*/ 11 h 71"/>
                  <a:gd name="T20" fmla="*/ 19 w 77"/>
                  <a:gd name="T21" fmla="*/ 20 h 71"/>
                  <a:gd name="T22" fmla="*/ 31 w 77"/>
                  <a:gd name="T23" fmla="*/ 30 h 71"/>
                  <a:gd name="T24" fmla="*/ 9 w 77"/>
                  <a:gd name="T25" fmla="*/ 28 h 71"/>
                  <a:gd name="T26" fmla="*/ 17 w 77"/>
                  <a:gd name="T27" fmla="*/ 44 h 71"/>
                  <a:gd name="T28" fmla="*/ 40 w 77"/>
                  <a:gd name="T29" fmla="*/ 6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7" h="71">
                    <a:moveTo>
                      <a:pt x="40" y="63"/>
                    </a:moveTo>
                    <a:cubicBezTo>
                      <a:pt x="51" y="71"/>
                      <a:pt x="48" y="57"/>
                      <a:pt x="60" y="58"/>
                    </a:cubicBezTo>
                    <a:cubicBezTo>
                      <a:pt x="73" y="58"/>
                      <a:pt x="73" y="38"/>
                      <a:pt x="75" y="30"/>
                    </a:cubicBezTo>
                    <a:cubicBezTo>
                      <a:pt x="77" y="23"/>
                      <a:pt x="65" y="23"/>
                      <a:pt x="68" y="29"/>
                    </a:cubicBezTo>
                    <a:cubicBezTo>
                      <a:pt x="71" y="34"/>
                      <a:pt x="68" y="40"/>
                      <a:pt x="67" y="33"/>
                    </a:cubicBezTo>
                    <a:cubicBezTo>
                      <a:pt x="66" y="27"/>
                      <a:pt x="56" y="33"/>
                      <a:pt x="53" y="28"/>
                    </a:cubicBezTo>
                    <a:cubicBezTo>
                      <a:pt x="49" y="23"/>
                      <a:pt x="64" y="22"/>
                      <a:pt x="67" y="16"/>
                    </a:cubicBezTo>
                    <a:cubicBezTo>
                      <a:pt x="71" y="9"/>
                      <a:pt x="56" y="10"/>
                      <a:pt x="59" y="5"/>
                    </a:cubicBezTo>
                    <a:cubicBezTo>
                      <a:pt x="63" y="0"/>
                      <a:pt x="37" y="6"/>
                      <a:pt x="45" y="9"/>
                    </a:cubicBezTo>
                    <a:cubicBezTo>
                      <a:pt x="52" y="12"/>
                      <a:pt x="45" y="16"/>
                      <a:pt x="38" y="11"/>
                    </a:cubicBezTo>
                    <a:cubicBezTo>
                      <a:pt x="31" y="6"/>
                      <a:pt x="12" y="14"/>
                      <a:pt x="19" y="20"/>
                    </a:cubicBezTo>
                    <a:cubicBezTo>
                      <a:pt x="24" y="24"/>
                      <a:pt x="41" y="17"/>
                      <a:pt x="31" y="30"/>
                    </a:cubicBezTo>
                    <a:cubicBezTo>
                      <a:pt x="22" y="43"/>
                      <a:pt x="18" y="26"/>
                      <a:pt x="9" y="28"/>
                    </a:cubicBezTo>
                    <a:cubicBezTo>
                      <a:pt x="0" y="29"/>
                      <a:pt x="4" y="40"/>
                      <a:pt x="17" y="44"/>
                    </a:cubicBezTo>
                    <a:cubicBezTo>
                      <a:pt x="31" y="48"/>
                      <a:pt x="29" y="56"/>
                      <a:pt x="40" y="6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2" name="Freeform 2187">
                <a:extLst>
                  <a:ext uri="{FF2B5EF4-FFF2-40B4-BE49-F238E27FC236}">
                    <a16:creationId xmlns:a16="http://schemas.microsoft.com/office/drawing/2014/main" id="{18A4FF4C-8D26-481D-9CE8-02829F0AB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5412" y="2220129"/>
                <a:ext cx="29734" cy="26977"/>
              </a:xfrm>
              <a:custGeom>
                <a:avLst/>
                <a:gdLst>
                  <a:gd name="T0" fmla="*/ 14 w 17"/>
                  <a:gd name="T1" fmla="*/ 12 h 16"/>
                  <a:gd name="T2" fmla="*/ 3 w 17"/>
                  <a:gd name="T3" fmla="*/ 7 h 16"/>
                  <a:gd name="T4" fmla="*/ 14 w 17"/>
                  <a:gd name="T5" fmla="*/ 1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6">
                    <a:moveTo>
                      <a:pt x="14" y="12"/>
                    </a:moveTo>
                    <a:cubicBezTo>
                      <a:pt x="17" y="8"/>
                      <a:pt x="6" y="0"/>
                      <a:pt x="3" y="7"/>
                    </a:cubicBezTo>
                    <a:cubicBezTo>
                      <a:pt x="0" y="14"/>
                      <a:pt x="10" y="16"/>
                      <a:pt x="14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3" name="Freeform 2188">
                <a:extLst>
                  <a:ext uri="{FF2B5EF4-FFF2-40B4-BE49-F238E27FC236}">
                    <a16:creationId xmlns:a16="http://schemas.microsoft.com/office/drawing/2014/main" id="{6EA6A701-A77B-4FFE-AE24-67605D584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376" y="1962946"/>
                <a:ext cx="236016" cy="160065"/>
              </a:xfrm>
              <a:custGeom>
                <a:avLst/>
                <a:gdLst>
                  <a:gd name="T0" fmla="*/ 8 w 133"/>
                  <a:gd name="T1" fmla="*/ 48 h 94"/>
                  <a:gd name="T2" fmla="*/ 19 w 133"/>
                  <a:gd name="T3" fmla="*/ 60 h 94"/>
                  <a:gd name="T4" fmla="*/ 52 w 133"/>
                  <a:gd name="T5" fmla="*/ 61 h 94"/>
                  <a:gd name="T6" fmla="*/ 32 w 133"/>
                  <a:gd name="T7" fmla="*/ 71 h 94"/>
                  <a:gd name="T8" fmla="*/ 48 w 133"/>
                  <a:gd name="T9" fmla="*/ 83 h 94"/>
                  <a:gd name="T10" fmla="*/ 75 w 133"/>
                  <a:gd name="T11" fmla="*/ 90 h 94"/>
                  <a:gd name="T12" fmla="*/ 91 w 133"/>
                  <a:gd name="T13" fmla="*/ 90 h 94"/>
                  <a:gd name="T14" fmla="*/ 102 w 133"/>
                  <a:gd name="T15" fmla="*/ 77 h 94"/>
                  <a:gd name="T16" fmla="*/ 114 w 133"/>
                  <a:gd name="T17" fmla="*/ 68 h 94"/>
                  <a:gd name="T18" fmla="*/ 133 w 133"/>
                  <a:gd name="T19" fmla="*/ 61 h 94"/>
                  <a:gd name="T20" fmla="*/ 122 w 133"/>
                  <a:gd name="T21" fmla="*/ 56 h 94"/>
                  <a:gd name="T22" fmla="*/ 111 w 133"/>
                  <a:gd name="T23" fmla="*/ 49 h 94"/>
                  <a:gd name="T24" fmla="*/ 106 w 133"/>
                  <a:gd name="T25" fmla="*/ 38 h 94"/>
                  <a:gd name="T26" fmla="*/ 98 w 133"/>
                  <a:gd name="T27" fmla="*/ 36 h 94"/>
                  <a:gd name="T28" fmla="*/ 87 w 133"/>
                  <a:gd name="T29" fmla="*/ 31 h 94"/>
                  <a:gd name="T30" fmla="*/ 52 w 133"/>
                  <a:gd name="T31" fmla="*/ 12 h 94"/>
                  <a:gd name="T32" fmla="*/ 32 w 133"/>
                  <a:gd name="T33" fmla="*/ 9 h 94"/>
                  <a:gd name="T34" fmla="*/ 33 w 133"/>
                  <a:gd name="T35" fmla="*/ 14 h 94"/>
                  <a:gd name="T36" fmla="*/ 26 w 133"/>
                  <a:gd name="T37" fmla="*/ 19 h 94"/>
                  <a:gd name="T38" fmla="*/ 16 w 133"/>
                  <a:gd name="T39" fmla="*/ 24 h 94"/>
                  <a:gd name="T40" fmla="*/ 18 w 133"/>
                  <a:gd name="T41" fmla="*/ 37 h 94"/>
                  <a:gd name="T42" fmla="*/ 12 w 133"/>
                  <a:gd name="T43" fmla="*/ 42 h 94"/>
                  <a:gd name="T44" fmla="*/ 8 w 133"/>
                  <a:gd name="T45" fmla="*/ 48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33" h="94">
                    <a:moveTo>
                      <a:pt x="8" y="48"/>
                    </a:moveTo>
                    <a:cubicBezTo>
                      <a:pt x="16" y="52"/>
                      <a:pt x="11" y="57"/>
                      <a:pt x="19" y="60"/>
                    </a:cubicBezTo>
                    <a:cubicBezTo>
                      <a:pt x="27" y="64"/>
                      <a:pt x="50" y="56"/>
                      <a:pt x="52" y="61"/>
                    </a:cubicBezTo>
                    <a:cubicBezTo>
                      <a:pt x="54" y="67"/>
                      <a:pt x="29" y="67"/>
                      <a:pt x="32" y="71"/>
                    </a:cubicBezTo>
                    <a:cubicBezTo>
                      <a:pt x="36" y="74"/>
                      <a:pt x="50" y="80"/>
                      <a:pt x="48" y="83"/>
                    </a:cubicBezTo>
                    <a:cubicBezTo>
                      <a:pt x="46" y="86"/>
                      <a:pt x="72" y="94"/>
                      <a:pt x="75" y="90"/>
                    </a:cubicBezTo>
                    <a:cubicBezTo>
                      <a:pt x="77" y="86"/>
                      <a:pt x="84" y="87"/>
                      <a:pt x="91" y="90"/>
                    </a:cubicBezTo>
                    <a:cubicBezTo>
                      <a:pt x="97" y="92"/>
                      <a:pt x="98" y="74"/>
                      <a:pt x="102" y="77"/>
                    </a:cubicBezTo>
                    <a:cubicBezTo>
                      <a:pt x="107" y="80"/>
                      <a:pt x="106" y="71"/>
                      <a:pt x="114" y="68"/>
                    </a:cubicBezTo>
                    <a:cubicBezTo>
                      <a:pt x="121" y="65"/>
                      <a:pt x="132" y="65"/>
                      <a:pt x="133" y="61"/>
                    </a:cubicBezTo>
                    <a:cubicBezTo>
                      <a:pt x="133" y="59"/>
                      <a:pt x="131" y="55"/>
                      <a:pt x="122" y="56"/>
                    </a:cubicBezTo>
                    <a:cubicBezTo>
                      <a:pt x="113" y="57"/>
                      <a:pt x="107" y="54"/>
                      <a:pt x="111" y="49"/>
                    </a:cubicBezTo>
                    <a:cubicBezTo>
                      <a:pt x="115" y="44"/>
                      <a:pt x="101" y="42"/>
                      <a:pt x="106" y="38"/>
                    </a:cubicBezTo>
                    <a:cubicBezTo>
                      <a:pt x="111" y="34"/>
                      <a:pt x="96" y="30"/>
                      <a:pt x="98" y="36"/>
                    </a:cubicBezTo>
                    <a:cubicBezTo>
                      <a:pt x="99" y="42"/>
                      <a:pt x="89" y="37"/>
                      <a:pt x="87" y="31"/>
                    </a:cubicBezTo>
                    <a:cubicBezTo>
                      <a:pt x="86" y="26"/>
                      <a:pt x="65" y="24"/>
                      <a:pt x="52" y="12"/>
                    </a:cubicBezTo>
                    <a:cubicBezTo>
                      <a:pt x="38" y="0"/>
                      <a:pt x="24" y="8"/>
                      <a:pt x="32" y="9"/>
                    </a:cubicBezTo>
                    <a:cubicBezTo>
                      <a:pt x="40" y="11"/>
                      <a:pt x="40" y="15"/>
                      <a:pt x="33" y="14"/>
                    </a:cubicBezTo>
                    <a:cubicBezTo>
                      <a:pt x="27" y="14"/>
                      <a:pt x="15" y="15"/>
                      <a:pt x="26" y="19"/>
                    </a:cubicBezTo>
                    <a:cubicBezTo>
                      <a:pt x="36" y="23"/>
                      <a:pt x="25" y="24"/>
                      <a:pt x="16" y="24"/>
                    </a:cubicBezTo>
                    <a:cubicBezTo>
                      <a:pt x="8" y="24"/>
                      <a:pt x="7" y="35"/>
                      <a:pt x="18" y="37"/>
                    </a:cubicBezTo>
                    <a:cubicBezTo>
                      <a:pt x="29" y="38"/>
                      <a:pt x="21" y="45"/>
                      <a:pt x="12" y="42"/>
                    </a:cubicBezTo>
                    <a:cubicBezTo>
                      <a:pt x="3" y="40"/>
                      <a:pt x="0" y="44"/>
                      <a:pt x="8" y="4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4" name="Freeform 2189">
                <a:extLst>
                  <a:ext uri="{FF2B5EF4-FFF2-40B4-BE49-F238E27FC236}">
                    <a16:creationId xmlns:a16="http://schemas.microsoft.com/office/drawing/2014/main" id="{1F59EA4B-178C-464D-9FF4-5FF4652777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0810" y="2128407"/>
                <a:ext cx="70619" cy="30574"/>
              </a:xfrm>
              <a:custGeom>
                <a:avLst/>
                <a:gdLst>
                  <a:gd name="T0" fmla="*/ 39 w 40"/>
                  <a:gd name="T1" fmla="*/ 3 h 17"/>
                  <a:gd name="T2" fmla="*/ 6 w 40"/>
                  <a:gd name="T3" fmla="*/ 9 h 17"/>
                  <a:gd name="T4" fmla="*/ 39 w 40"/>
                  <a:gd name="T5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17">
                    <a:moveTo>
                      <a:pt x="39" y="3"/>
                    </a:moveTo>
                    <a:cubicBezTo>
                      <a:pt x="38" y="0"/>
                      <a:pt x="0" y="5"/>
                      <a:pt x="6" y="9"/>
                    </a:cubicBezTo>
                    <a:cubicBezTo>
                      <a:pt x="16" y="17"/>
                      <a:pt x="40" y="6"/>
                      <a:pt x="39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5" name="Freeform 2190">
                <a:extLst>
                  <a:ext uri="{FF2B5EF4-FFF2-40B4-BE49-F238E27FC236}">
                    <a16:creationId xmlns:a16="http://schemas.microsoft.com/office/drawing/2014/main" id="{9CECFF66-99E9-4961-9699-C696102AB4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1253" y="2123011"/>
                <a:ext cx="39026" cy="44962"/>
              </a:xfrm>
              <a:custGeom>
                <a:avLst/>
                <a:gdLst>
                  <a:gd name="T0" fmla="*/ 18 w 22"/>
                  <a:gd name="T1" fmla="*/ 21 h 27"/>
                  <a:gd name="T2" fmla="*/ 1 w 22"/>
                  <a:gd name="T3" fmla="*/ 8 h 27"/>
                  <a:gd name="T4" fmla="*/ 18 w 22"/>
                  <a:gd name="T5" fmla="*/ 2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27">
                    <a:moveTo>
                      <a:pt x="18" y="21"/>
                    </a:moveTo>
                    <a:cubicBezTo>
                      <a:pt x="22" y="16"/>
                      <a:pt x="2" y="0"/>
                      <a:pt x="1" y="8"/>
                    </a:cubicBezTo>
                    <a:cubicBezTo>
                      <a:pt x="0" y="15"/>
                      <a:pt x="14" y="27"/>
                      <a:pt x="18" y="2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6" name="Freeform 2191">
                <a:extLst>
                  <a:ext uri="{FF2B5EF4-FFF2-40B4-BE49-F238E27FC236}">
                    <a16:creationId xmlns:a16="http://schemas.microsoft.com/office/drawing/2014/main" id="{18F4E9C0-7C31-4F7D-909A-A2FFB6E2EF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5500" y="2081646"/>
                <a:ext cx="78053" cy="48559"/>
              </a:xfrm>
              <a:custGeom>
                <a:avLst/>
                <a:gdLst>
                  <a:gd name="T0" fmla="*/ 17 w 44"/>
                  <a:gd name="T1" fmla="*/ 29 h 29"/>
                  <a:gd name="T2" fmla="*/ 37 w 44"/>
                  <a:gd name="T3" fmla="*/ 25 h 29"/>
                  <a:gd name="T4" fmla="*/ 38 w 44"/>
                  <a:gd name="T5" fmla="*/ 17 h 29"/>
                  <a:gd name="T6" fmla="*/ 26 w 44"/>
                  <a:gd name="T7" fmla="*/ 12 h 29"/>
                  <a:gd name="T8" fmla="*/ 3 w 44"/>
                  <a:gd name="T9" fmla="*/ 5 h 29"/>
                  <a:gd name="T10" fmla="*/ 17 w 44"/>
                  <a:gd name="T11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29">
                    <a:moveTo>
                      <a:pt x="17" y="29"/>
                    </a:moveTo>
                    <a:cubicBezTo>
                      <a:pt x="25" y="29"/>
                      <a:pt x="31" y="28"/>
                      <a:pt x="37" y="25"/>
                    </a:cubicBezTo>
                    <a:cubicBezTo>
                      <a:pt x="44" y="23"/>
                      <a:pt x="34" y="23"/>
                      <a:pt x="38" y="17"/>
                    </a:cubicBezTo>
                    <a:cubicBezTo>
                      <a:pt x="43" y="11"/>
                      <a:pt x="27" y="10"/>
                      <a:pt x="26" y="12"/>
                    </a:cubicBezTo>
                    <a:cubicBezTo>
                      <a:pt x="25" y="14"/>
                      <a:pt x="6" y="0"/>
                      <a:pt x="3" y="5"/>
                    </a:cubicBezTo>
                    <a:cubicBezTo>
                      <a:pt x="0" y="9"/>
                      <a:pt x="10" y="29"/>
                      <a:pt x="17" y="2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7" name="Freeform 2192">
                <a:extLst>
                  <a:ext uri="{FF2B5EF4-FFF2-40B4-BE49-F238E27FC236}">
                    <a16:creationId xmlns:a16="http://schemas.microsoft.com/office/drawing/2014/main" id="{21B46D5D-8BA0-47BB-B41B-51872F93CC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9305" y="2133802"/>
                <a:ext cx="52035" cy="28776"/>
              </a:xfrm>
              <a:custGeom>
                <a:avLst/>
                <a:gdLst>
                  <a:gd name="T0" fmla="*/ 20 w 29"/>
                  <a:gd name="T1" fmla="*/ 4 h 16"/>
                  <a:gd name="T2" fmla="*/ 9 w 29"/>
                  <a:gd name="T3" fmla="*/ 13 h 16"/>
                  <a:gd name="T4" fmla="*/ 20 w 29"/>
                  <a:gd name="T5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16">
                    <a:moveTo>
                      <a:pt x="20" y="4"/>
                    </a:moveTo>
                    <a:cubicBezTo>
                      <a:pt x="11" y="0"/>
                      <a:pt x="0" y="9"/>
                      <a:pt x="9" y="13"/>
                    </a:cubicBezTo>
                    <a:cubicBezTo>
                      <a:pt x="17" y="16"/>
                      <a:pt x="29" y="9"/>
                      <a:pt x="20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8" name="Freeform 2193">
                <a:extLst>
                  <a:ext uri="{FF2B5EF4-FFF2-40B4-BE49-F238E27FC236}">
                    <a16:creationId xmlns:a16="http://schemas.microsoft.com/office/drawing/2014/main" id="{A380337E-7924-4AE3-85E8-48D8AF5A81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93112" y="2061863"/>
                <a:ext cx="146813" cy="73738"/>
              </a:xfrm>
              <a:custGeom>
                <a:avLst/>
                <a:gdLst>
                  <a:gd name="T0" fmla="*/ 14 w 82"/>
                  <a:gd name="T1" fmla="*/ 14 h 43"/>
                  <a:gd name="T2" fmla="*/ 29 w 82"/>
                  <a:gd name="T3" fmla="*/ 21 h 43"/>
                  <a:gd name="T4" fmla="*/ 11 w 82"/>
                  <a:gd name="T5" fmla="*/ 24 h 43"/>
                  <a:gd name="T6" fmla="*/ 25 w 82"/>
                  <a:gd name="T7" fmla="*/ 28 h 43"/>
                  <a:gd name="T8" fmla="*/ 55 w 82"/>
                  <a:gd name="T9" fmla="*/ 34 h 43"/>
                  <a:gd name="T10" fmla="*/ 76 w 82"/>
                  <a:gd name="T11" fmla="*/ 36 h 43"/>
                  <a:gd name="T12" fmla="*/ 72 w 82"/>
                  <a:gd name="T13" fmla="*/ 24 h 43"/>
                  <a:gd name="T14" fmla="*/ 58 w 82"/>
                  <a:gd name="T15" fmla="*/ 16 h 43"/>
                  <a:gd name="T16" fmla="*/ 46 w 82"/>
                  <a:gd name="T17" fmla="*/ 8 h 43"/>
                  <a:gd name="T18" fmla="*/ 39 w 82"/>
                  <a:gd name="T19" fmla="*/ 7 h 43"/>
                  <a:gd name="T20" fmla="*/ 6 w 82"/>
                  <a:gd name="T21" fmla="*/ 2 h 43"/>
                  <a:gd name="T22" fmla="*/ 14 w 82"/>
                  <a:gd name="T23" fmla="*/ 1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2" h="43">
                    <a:moveTo>
                      <a:pt x="14" y="14"/>
                    </a:moveTo>
                    <a:cubicBezTo>
                      <a:pt x="20" y="10"/>
                      <a:pt x="31" y="17"/>
                      <a:pt x="29" y="21"/>
                    </a:cubicBezTo>
                    <a:cubicBezTo>
                      <a:pt x="27" y="26"/>
                      <a:pt x="10" y="21"/>
                      <a:pt x="11" y="24"/>
                    </a:cubicBezTo>
                    <a:cubicBezTo>
                      <a:pt x="11" y="26"/>
                      <a:pt x="13" y="32"/>
                      <a:pt x="25" y="28"/>
                    </a:cubicBezTo>
                    <a:cubicBezTo>
                      <a:pt x="37" y="25"/>
                      <a:pt x="47" y="27"/>
                      <a:pt x="55" y="34"/>
                    </a:cubicBezTo>
                    <a:cubicBezTo>
                      <a:pt x="63" y="40"/>
                      <a:pt x="71" y="43"/>
                      <a:pt x="76" y="36"/>
                    </a:cubicBezTo>
                    <a:cubicBezTo>
                      <a:pt x="82" y="30"/>
                      <a:pt x="69" y="29"/>
                      <a:pt x="72" y="24"/>
                    </a:cubicBezTo>
                    <a:cubicBezTo>
                      <a:pt x="74" y="19"/>
                      <a:pt x="64" y="16"/>
                      <a:pt x="58" y="16"/>
                    </a:cubicBezTo>
                    <a:cubicBezTo>
                      <a:pt x="53" y="16"/>
                      <a:pt x="51" y="6"/>
                      <a:pt x="46" y="8"/>
                    </a:cubicBezTo>
                    <a:cubicBezTo>
                      <a:pt x="42" y="10"/>
                      <a:pt x="39" y="13"/>
                      <a:pt x="39" y="7"/>
                    </a:cubicBezTo>
                    <a:cubicBezTo>
                      <a:pt x="39" y="0"/>
                      <a:pt x="13" y="0"/>
                      <a:pt x="6" y="2"/>
                    </a:cubicBezTo>
                    <a:cubicBezTo>
                      <a:pt x="0" y="5"/>
                      <a:pt x="8" y="18"/>
                      <a:pt x="14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99" name="Freeform 2194">
                <a:extLst>
                  <a:ext uri="{FF2B5EF4-FFF2-40B4-BE49-F238E27FC236}">
                    <a16:creationId xmlns:a16="http://schemas.microsoft.com/office/drawing/2014/main" id="{26C8EF78-B2D5-4D8D-8556-B681137CCA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1162" y="2283076"/>
                <a:ext cx="94778" cy="53955"/>
              </a:xfrm>
              <a:custGeom>
                <a:avLst/>
                <a:gdLst>
                  <a:gd name="T0" fmla="*/ 3 w 54"/>
                  <a:gd name="T1" fmla="*/ 7 h 31"/>
                  <a:gd name="T2" fmla="*/ 10 w 54"/>
                  <a:gd name="T3" fmla="*/ 21 h 31"/>
                  <a:gd name="T4" fmla="*/ 27 w 54"/>
                  <a:gd name="T5" fmla="*/ 26 h 31"/>
                  <a:gd name="T6" fmla="*/ 54 w 54"/>
                  <a:gd name="T7" fmla="*/ 22 h 31"/>
                  <a:gd name="T8" fmla="*/ 26 w 54"/>
                  <a:gd name="T9" fmla="*/ 8 h 31"/>
                  <a:gd name="T10" fmla="*/ 3 w 54"/>
                  <a:gd name="T11" fmla="*/ 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31">
                    <a:moveTo>
                      <a:pt x="3" y="7"/>
                    </a:moveTo>
                    <a:cubicBezTo>
                      <a:pt x="0" y="13"/>
                      <a:pt x="10" y="13"/>
                      <a:pt x="10" y="21"/>
                    </a:cubicBezTo>
                    <a:cubicBezTo>
                      <a:pt x="11" y="28"/>
                      <a:pt x="20" y="31"/>
                      <a:pt x="27" y="26"/>
                    </a:cubicBezTo>
                    <a:cubicBezTo>
                      <a:pt x="34" y="22"/>
                      <a:pt x="54" y="28"/>
                      <a:pt x="54" y="22"/>
                    </a:cubicBezTo>
                    <a:cubicBezTo>
                      <a:pt x="54" y="16"/>
                      <a:pt x="33" y="6"/>
                      <a:pt x="26" y="8"/>
                    </a:cubicBezTo>
                    <a:cubicBezTo>
                      <a:pt x="18" y="9"/>
                      <a:pt x="6" y="0"/>
                      <a:pt x="3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0" name="Freeform 2195">
                <a:extLst>
                  <a:ext uri="{FF2B5EF4-FFF2-40B4-BE49-F238E27FC236}">
                    <a16:creationId xmlns:a16="http://schemas.microsoft.com/office/drawing/2014/main" id="{5D955026-50EB-431D-A51F-D3EFF1775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9928" y="2196749"/>
                <a:ext cx="40885" cy="28776"/>
              </a:xfrm>
              <a:custGeom>
                <a:avLst/>
                <a:gdLst>
                  <a:gd name="T0" fmla="*/ 5 w 23"/>
                  <a:gd name="T1" fmla="*/ 16 h 17"/>
                  <a:gd name="T2" fmla="*/ 22 w 23"/>
                  <a:gd name="T3" fmla="*/ 5 h 17"/>
                  <a:gd name="T4" fmla="*/ 5 w 23"/>
                  <a:gd name="T5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17">
                    <a:moveTo>
                      <a:pt x="5" y="16"/>
                    </a:moveTo>
                    <a:cubicBezTo>
                      <a:pt x="14" y="17"/>
                      <a:pt x="23" y="9"/>
                      <a:pt x="22" y="5"/>
                    </a:cubicBezTo>
                    <a:cubicBezTo>
                      <a:pt x="22" y="0"/>
                      <a:pt x="0" y="16"/>
                      <a:pt x="5" y="1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1" name="Freeform 2196">
                <a:extLst>
                  <a:ext uri="{FF2B5EF4-FFF2-40B4-BE49-F238E27FC236}">
                    <a16:creationId xmlns:a16="http://schemas.microsoft.com/office/drawing/2014/main" id="{F5042149-8D4D-4550-9AF8-46EC08D86F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04170" y="2678743"/>
                <a:ext cx="31593" cy="23380"/>
              </a:xfrm>
              <a:custGeom>
                <a:avLst/>
                <a:gdLst>
                  <a:gd name="T0" fmla="*/ 8 w 18"/>
                  <a:gd name="T1" fmla="*/ 13 h 14"/>
                  <a:gd name="T2" fmla="*/ 9 w 18"/>
                  <a:gd name="T3" fmla="*/ 1 h 14"/>
                  <a:gd name="T4" fmla="*/ 8 w 18"/>
                  <a:gd name="T5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" h="14">
                    <a:moveTo>
                      <a:pt x="8" y="13"/>
                    </a:moveTo>
                    <a:cubicBezTo>
                      <a:pt x="11" y="13"/>
                      <a:pt x="18" y="0"/>
                      <a:pt x="9" y="1"/>
                    </a:cubicBezTo>
                    <a:cubicBezTo>
                      <a:pt x="0" y="1"/>
                      <a:pt x="2" y="14"/>
                      <a:pt x="8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2" name="Freeform 2197">
                <a:extLst>
                  <a:ext uri="{FF2B5EF4-FFF2-40B4-BE49-F238E27FC236}">
                    <a16:creationId xmlns:a16="http://schemas.microsoft.com/office/drawing/2014/main" id="{9345C101-FF5A-4CA6-9EE3-C5A84737BF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488780" y="2277681"/>
                <a:ext cx="1719016" cy="931616"/>
              </a:xfrm>
              <a:custGeom>
                <a:avLst/>
                <a:gdLst>
                  <a:gd name="T0" fmla="*/ 537 w 969"/>
                  <a:gd name="T1" fmla="*/ 453 h 543"/>
                  <a:gd name="T2" fmla="*/ 569 w 969"/>
                  <a:gd name="T3" fmla="*/ 458 h 543"/>
                  <a:gd name="T4" fmla="*/ 640 w 969"/>
                  <a:gd name="T5" fmla="*/ 482 h 543"/>
                  <a:gd name="T6" fmla="*/ 670 w 969"/>
                  <a:gd name="T7" fmla="*/ 518 h 543"/>
                  <a:gd name="T8" fmla="*/ 698 w 969"/>
                  <a:gd name="T9" fmla="*/ 535 h 543"/>
                  <a:gd name="T10" fmla="*/ 731 w 969"/>
                  <a:gd name="T11" fmla="*/ 516 h 543"/>
                  <a:gd name="T12" fmla="*/ 831 w 969"/>
                  <a:gd name="T13" fmla="*/ 475 h 543"/>
                  <a:gd name="T14" fmla="*/ 875 w 969"/>
                  <a:gd name="T15" fmla="*/ 501 h 543"/>
                  <a:gd name="T16" fmla="*/ 904 w 969"/>
                  <a:gd name="T17" fmla="*/ 498 h 543"/>
                  <a:gd name="T18" fmla="*/ 876 w 969"/>
                  <a:gd name="T19" fmla="*/ 493 h 543"/>
                  <a:gd name="T20" fmla="*/ 794 w 969"/>
                  <a:gd name="T21" fmla="*/ 478 h 543"/>
                  <a:gd name="T22" fmla="*/ 933 w 969"/>
                  <a:gd name="T23" fmla="*/ 416 h 543"/>
                  <a:gd name="T24" fmla="*/ 949 w 969"/>
                  <a:gd name="T25" fmla="*/ 380 h 543"/>
                  <a:gd name="T26" fmla="*/ 947 w 969"/>
                  <a:gd name="T27" fmla="*/ 365 h 543"/>
                  <a:gd name="T28" fmla="*/ 902 w 969"/>
                  <a:gd name="T29" fmla="*/ 325 h 543"/>
                  <a:gd name="T30" fmla="*/ 867 w 969"/>
                  <a:gd name="T31" fmla="*/ 268 h 543"/>
                  <a:gd name="T32" fmla="*/ 831 w 969"/>
                  <a:gd name="T33" fmla="*/ 304 h 543"/>
                  <a:gd name="T34" fmla="*/ 804 w 969"/>
                  <a:gd name="T35" fmla="*/ 259 h 543"/>
                  <a:gd name="T36" fmla="*/ 750 w 969"/>
                  <a:gd name="T37" fmla="*/ 237 h 543"/>
                  <a:gd name="T38" fmla="*/ 712 w 969"/>
                  <a:gd name="T39" fmla="*/ 259 h 543"/>
                  <a:gd name="T40" fmla="*/ 728 w 969"/>
                  <a:gd name="T41" fmla="*/ 338 h 543"/>
                  <a:gd name="T42" fmla="*/ 705 w 969"/>
                  <a:gd name="T43" fmla="*/ 410 h 543"/>
                  <a:gd name="T44" fmla="*/ 663 w 969"/>
                  <a:gd name="T45" fmla="*/ 370 h 543"/>
                  <a:gd name="T46" fmla="*/ 592 w 969"/>
                  <a:gd name="T47" fmla="*/ 329 h 543"/>
                  <a:gd name="T48" fmla="*/ 524 w 969"/>
                  <a:gd name="T49" fmla="*/ 293 h 543"/>
                  <a:gd name="T50" fmla="*/ 556 w 969"/>
                  <a:gd name="T51" fmla="*/ 226 h 543"/>
                  <a:gd name="T52" fmla="*/ 594 w 969"/>
                  <a:gd name="T53" fmla="*/ 203 h 543"/>
                  <a:gd name="T54" fmla="*/ 615 w 969"/>
                  <a:gd name="T55" fmla="*/ 161 h 543"/>
                  <a:gd name="T56" fmla="*/ 656 w 969"/>
                  <a:gd name="T57" fmla="*/ 157 h 543"/>
                  <a:gd name="T58" fmla="*/ 672 w 969"/>
                  <a:gd name="T59" fmla="*/ 109 h 543"/>
                  <a:gd name="T60" fmla="*/ 632 w 969"/>
                  <a:gd name="T61" fmla="*/ 115 h 543"/>
                  <a:gd name="T62" fmla="*/ 603 w 969"/>
                  <a:gd name="T63" fmla="*/ 140 h 543"/>
                  <a:gd name="T64" fmla="*/ 573 w 969"/>
                  <a:gd name="T65" fmla="*/ 123 h 543"/>
                  <a:gd name="T66" fmla="*/ 560 w 969"/>
                  <a:gd name="T67" fmla="*/ 86 h 543"/>
                  <a:gd name="T68" fmla="*/ 537 w 969"/>
                  <a:gd name="T69" fmla="*/ 34 h 543"/>
                  <a:gd name="T70" fmla="*/ 520 w 969"/>
                  <a:gd name="T71" fmla="*/ 11 h 543"/>
                  <a:gd name="T72" fmla="*/ 507 w 969"/>
                  <a:gd name="T73" fmla="*/ 61 h 543"/>
                  <a:gd name="T74" fmla="*/ 532 w 969"/>
                  <a:gd name="T75" fmla="*/ 110 h 543"/>
                  <a:gd name="T76" fmla="*/ 507 w 969"/>
                  <a:gd name="T77" fmla="*/ 125 h 543"/>
                  <a:gd name="T78" fmla="*/ 516 w 969"/>
                  <a:gd name="T79" fmla="*/ 102 h 543"/>
                  <a:gd name="T80" fmla="*/ 485 w 969"/>
                  <a:gd name="T81" fmla="*/ 122 h 543"/>
                  <a:gd name="T82" fmla="*/ 408 w 969"/>
                  <a:gd name="T83" fmla="*/ 122 h 543"/>
                  <a:gd name="T84" fmla="*/ 379 w 969"/>
                  <a:gd name="T85" fmla="*/ 128 h 543"/>
                  <a:gd name="T86" fmla="*/ 346 w 969"/>
                  <a:gd name="T87" fmla="*/ 132 h 543"/>
                  <a:gd name="T88" fmla="*/ 249 w 969"/>
                  <a:gd name="T89" fmla="*/ 104 h 543"/>
                  <a:gd name="T90" fmla="*/ 153 w 969"/>
                  <a:gd name="T91" fmla="*/ 80 h 543"/>
                  <a:gd name="T92" fmla="*/ 87 w 969"/>
                  <a:gd name="T93" fmla="*/ 116 h 543"/>
                  <a:gd name="T94" fmla="*/ 82 w 969"/>
                  <a:gd name="T95" fmla="*/ 102 h 543"/>
                  <a:gd name="T96" fmla="*/ 19 w 969"/>
                  <a:gd name="T97" fmla="*/ 99 h 543"/>
                  <a:gd name="T98" fmla="*/ 17 w 969"/>
                  <a:gd name="T99" fmla="*/ 267 h 543"/>
                  <a:gd name="T100" fmla="*/ 45 w 969"/>
                  <a:gd name="T101" fmla="*/ 288 h 543"/>
                  <a:gd name="T102" fmla="*/ 113 w 969"/>
                  <a:gd name="T103" fmla="*/ 334 h 543"/>
                  <a:gd name="T104" fmla="*/ 122 w 969"/>
                  <a:gd name="T105" fmla="*/ 369 h 543"/>
                  <a:gd name="T106" fmla="*/ 148 w 969"/>
                  <a:gd name="T107" fmla="*/ 403 h 543"/>
                  <a:gd name="T108" fmla="*/ 192 w 969"/>
                  <a:gd name="T109" fmla="*/ 436 h 543"/>
                  <a:gd name="T110" fmla="*/ 241 w 969"/>
                  <a:gd name="T111" fmla="*/ 177 h 543"/>
                  <a:gd name="T112" fmla="*/ 210 w 969"/>
                  <a:gd name="T113" fmla="*/ 176 h 543"/>
                  <a:gd name="T114" fmla="*/ 239 w 969"/>
                  <a:gd name="T115" fmla="*/ 162 h 543"/>
                  <a:gd name="T116" fmla="*/ 285 w 969"/>
                  <a:gd name="T117" fmla="*/ 252 h 543"/>
                  <a:gd name="T118" fmla="*/ 501 w 969"/>
                  <a:gd name="T119" fmla="*/ 426 h 5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69" h="543">
                    <a:moveTo>
                      <a:pt x="521" y="441"/>
                    </a:moveTo>
                    <a:cubicBezTo>
                      <a:pt x="522" y="441"/>
                      <a:pt x="523" y="441"/>
                      <a:pt x="524" y="442"/>
                    </a:cubicBezTo>
                    <a:cubicBezTo>
                      <a:pt x="526" y="443"/>
                      <a:pt x="526" y="446"/>
                      <a:pt x="526" y="448"/>
                    </a:cubicBezTo>
                    <a:cubicBezTo>
                      <a:pt x="527" y="449"/>
                      <a:pt x="527" y="450"/>
                      <a:pt x="528" y="450"/>
                    </a:cubicBezTo>
                    <a:cubicBezTo>
                      <a:pt x="529" y="451"/>
                      <a:pt x="531" y="451"/>
                      <a:pt x="532" y="452"/>
                    </a:cubicBezTo>
                    <a:cubicBezTo>
                      <a:pt x="533" y="453"/>
                      <a:pt x="535" y="453"/>
                      <a:pt x="536" y="453"/>
                    </a:cubicBezTo>
                    <a:cubicBezTo>
                      <a:pt x="536" y="453"/>
                      <a:pt x="537" y="453"/>
                      <a:pt x="537" y="453"/>
                    </a:cubicBezTo>
                    <a:cubicBezTo>
                      <a:pt x="538" y="452"/>
                      <a:pt x="540" y="451"/>
                      <a:pt x="542" y="451"/>
                    </a:cubicBezTo>
                    <a:cubicBezTo>
                      <a:pt x="545" y="451"/>
                      <a:pt x="547" y="452"/>
                      <a:pt x="549" y="454"/>
                    </a:cubicBezTo>
                    <a:cubicBezTo>
                      <a:pt x="550" y="456"/>
                      <a:pt x="551" y="456"/>
                      <a:pt x="552" y="456"/>
                    </a:cubicBezTo>
                    <a:cubicBezTo>
                      <a:pt x="554" y="456"/>
                      <a:pt x="554" y="456"/>
                      <a:pt x="554" y="456"/>
                    </a:cubicBezTo>
                    <a:cubicBezTo>
                      <a:pt x="555" y="456"/>
                      <a:pt x="557" y="456"/>
                      <a:pt x="558" y="458"/>
                    </a:cubicBezTo>
                    <a:cubicBezTo>
                      <a:pt x="560" y="461"/>
                      <a:pt x="563" y="462"/>
                      <a:pt x="565" y="460"/>
                    </a:cubicBezTo>
                    <a:cubicBezTo>
                      <a:pt x="566" y="458"/>
                      <a:pt x="567" y="458"/>
                      <a:pt x="569" y="458"/>
                    </a:cubicBezTo>
                    <a:cubicBezTo>
                      <a:pt x="573" y="458"/>
                      <a:pt x="579" y="460"/>
                      <a:pt x="582" y="461"/>
                    </a:cubicBezTo>
                    <a:cubicBezTo>
                      <a:pt x="584" y="462"/>
                      <a:pt x="584" y="462"/>
                      <a:pt x="584" y="462"/>
                    </a:cubicBezTo>
                    <a:cubicBezTo>
                      <a:pt x="589" y="457"/>
                      <a:pt x="593" y="449"/>
                      <a:pt x="597" y="449"/>
                    </a:cubicBezTo>
                    <a:cubicBezTo>
                      <a:pt x="603" y="449"/>
                      <a:pt x="620" y="451"/>
                      <a:pt x="621" y="459"/>
                    </a:cubicBezTo>
                    <a:cubicBezTo>
                      <a:pt x="622" y="468"/>
                      <a:pt x="632" y="460"/>
                      <a:pt x="633" y="468"/>
                    </a:cubicBezTo>
                    <a:cubicBezTo>
                      <a:pt x="634" y="473"/>
                      <a:pt x="638" y="478"/>
                      <a:pt x="639" y="481"/>
                    </a:cubicBezTo>
                    <a:cubicBezTo>
                      <a:pt x="640" y="482"/>
                      <a:pt x="640" y="482"/>
                      <a:pt x="640" y="482"/>
                    </a:cubicBezTo>
                    <a:cubicBezTo>
                      <a:pt x="643" y="484"/>
                      <a:pt x="645" y="485"/>
                      <a:pt x="647" y="487"/>
                    </a:cubicBezTo>
                    <a:cubicBezTo>
                      <a:pt x="648" y="488"/>
                      <a:pt x="648" y="488"/>
                      <a:pt x="648" y="488"/>
                    </a:cubicBezTo>
                    <a:cubicBezTo>
                      <a:pt x="652" y="488"/>
                      <a:pt x="659" y="489"/>
                      <a:pt x="663" y="490"/>
                    </a:cubicBezTo>
                    <a:cubicBezTo>
                      <a:pt x="670" y="493"/>
                      <a:pt x="680" y="487"/>
                      <a:pt x="684" y="496"/>
                    </a:cubicBezTo>
                    <a:cubicBezTo>
                      <a:pt x="687" y="504"/>
                      <a:pt x="696" y="511"/>
                      <a:pt x="688" y="511"/>
                    </a:cubicBezTo>
                    <a:cubicBezTo>
                      <a:pt x="681" y="512"/>
                      <a:pt x="673" y="503"/>
                      <a:pt x="673" y="508"/>
                    </a:cubicBezTo>
                    <a:cubicBezTo>
                      <a:pt x="674" y="513"/>
                      <a:pt x="670" y="510"/>
                      <a:pt x="670" y="518"/>
                    </a:cubicBezTo>
                    <a:cubicBezTo>
                      <a:pt x="670" y="524"/>
                      <a:pt x="667" y="532"/>
                      <a:pt x="664" y="535"/>
                    </a:cubicBezTo>
                    <a:cubicBezTo>
                      <a:pt x="664" y="536"/>
                      <a:pt x="664" y="536"/>
                      <a:pt x="664" y="536"/>
                    </a:cubicBezTo>
                    <a:cubicBezTo>
                      <a:pt x="663" y="538"/>
                      <a:pt x="663" y="541"/>
                      <a:pt x="665" y="543"/>
                    </a:cubicBezTo>
                    <a:cubicBezTo>
                      <a:pt x="665" y="543"/>
                      <a:pt x="665" y="543"/>
                      <a:pt x="665" y="543"/>
                    </a:cubicBezTo>
                    <a:cubicBezTo>
                      <a:pt x="669" y="540"/>
                      <a:pt x="673" y="537"/>
                      <a:pt x="677" y="537"/>
                    </a:cubicBezTo>
                    <a:cubicBezTo>
                      <a:pt x="685" y="537"/>
                      <a:pt x="687" y="542"/>
                      <a:pt x="692" y="538"/>
                    </a:cubicBezTo>
                    <a:cubicBezTo>
                      <a:pt x="696" y="536"/>
                      <a:pt x="697" y="534"/>
                      <a:pt x="698" y="535"/>
                    </a:cubicBezTo>
                    <a:cubicBezTo>
                      <a:pt x="700" y="534"/>
                      <a:pt x="700" y="534"/>
                      <a:pt x="700" y="534"/>
                    </a:cubicBezTo>
                    <a:cubicBezTo>
                      <a:pt x="700" y="534"/>
                      <a:pt x="700" y="532"/>
                      <a:pt x="700" y="530"/>
                    </a:cubicBezTo>
                    <a:cubicBezTo>
                      <a:pt x="699" y="530"/>
                      <a:pt x="699" y="530"/>
                      <a:pt x="699" y="530"/>
                    </a:cubicBezTo>
                    <a:cubicBezTo>
                      <a:pt x="696" y="531"/>
                      <a:pt x="695" y="530"/>
                      <a:pt x="693" y="527"/>
                    </a:cubicBezTo>
                    <a:cubicBezTo>
                      <a:pt x="691" y="522"/>
                      <a:pt x="708" y="517"/>
                      <a:pt x="716" y="518"/>
                    </a:cubicBezTo>
                    <a:cubicBezTo>
                      <a:pt x="723" y="519"/>
                      <a:pt x="727" y="516"/>
                      <a:pt x="730" y="516"/>
                    </a:cubicBezTo>
                    <a:cubicBezTo>
                      <a:pt x="731" y="516"/>
                      <a:pt x="731" y="516"/>
                      <a:pt x="731" y="516"/>
                    </a:cubicBezTo>
                    <a:cubicBezTo>
                      <a:pt x="744" y="504"/>
                      <a:pt x="746" y="504"/>
                      <a:pt x="747" y="504"/>
                    </a:cubicBezTo>
                    <a:cubicBezTo>
                      <a:pt x="750" y="504"/>
                      <a:pt x="781" y="504"/>
                      <a:pt x="785" y="504"/>
                    </a:cubicBezTo>
                    <a:cubicBezTo>
                      <a:pt x="789" y="501"/>
                      <a:pt x="797" y="495"/>
                      <a:pt x="798" y="490"/>
                    </a:cubicBezTo>
                    <a:cubicBezTo>
                      <a:pt x="799" y="485"/>
                      <a:pt x="806" y="468"/>
                      <a:pt x="813" y="468"/>
                    </a:cubicBezTo>
                    <a:cubicBezTo>
                      <a:pt x="814" y="468"/>
                      <a:pt x="815" y="469"/>
                      <a:pt x="815" y="469"/>
                    </a:cubicBezTo>
                    <a:cubicBezTo>
                      <a:pt x="817" y="471"/>
                      <a:pt x="820" y="471"/>
                      <a:pt x="823" y="471"/>
                    </a:cubicBezTo>
                    <a:cubicBezTo>
                      <a:pt x="827" y="471"/>
                      <a:pt x="831" y="472"/>
                      <a:pt x="831" y="475"/>
                    </a:cubicBezTo>
                    <a:cubicBezTo>
                      <a:pt x="831" y="476"/>
                      <a:pt x="831" y="476"/>
                      <a:pt x="831" y="478"/>
                    </a:cubicBezTo>
                    <a:cubicBezTo>
                      <a:pt x="831" y="482"/>
                      <a:pt x="830" y="492"/>
                      <a:pt x="840" y="505"/>
                    </a:cubicBezTo>
                    <a:cubicBezTo>
                      <a:pt x="840" y="506"/>
                      <a:pt x="840" y="506"/>
                      <a:pt x="840" y="506"/>
                    </a:cubicBezTo>
                    <a:cubicBezTo>
                      <a:pt x="844" y="503"/>
                      <a:pt x="848" y="502"/>
                      <a:pt x="850" y="502"/>
                    </a:cubicBezTo>
                    <a:cubicBezTo>
                      <a:pt x="855" y="502"/>
                      <a:pt x="862" y="496"/>
                      <a:pt x="864" y="492"/>
                    </a:cubicBezTo>
                    <a:cubicBezTo>
                      <a:pt x="866" y="488"/>
                      <a:pt x="868" y="496"/>
                      <a:pt x="864" y="497"/>
                    </a:cubicBezTo>
                    <a:cubicBezTo>
                      <a:pt x="860" y="498"/>
                      <a:pt x="868" y="501"/>
                      <a:pt x="875" y="501"/>
                    </a:cubicBezTo>
                    <a:cubicBezTo>
                      <a:pt x="882" y="501"/>
                      <a:pt x="871" y="503"/>
                      <a:pt x="866" y="503"/>
                    </a:cubicBezTo>
                    <a:cubicBezTo>
                      <a:pt x="861" y="503"/>
                      <a:pt x="859" y="504"/>
                      <a:pt x="852" y="511"/>
                    </a:cubicBezTo>
                    <a:cubicBezTo>
                      <a:pt x="845" y="518"/>
                      <a:pt x="846" y="520"/>
                      <a:pt x="850" y="523"/>
                    </a:cubicBezTo>
                    <a:cubicBezTo>
                      <a:pt x="854" y="527"/>
                      <a:pt x="860" y="525"/>
                      <a:pt x="865" y="520"/>
                    </a:cubicBezTo>
                    <a:cubicBezTo>
                      <a:pt x="871" y="516"/>
                      <a:pt x="870" y="511"/>
                      <a:pt x="876" y="511"/>
                    </a:cubicBezTo>
                    <a:cubicBezTo>
                      <a:pt x="881" y="511"/>
                      <a:pt x="896" y="506"/>
                      <a:pt x="902" y="504"/>
                    </a:cubicBezTo>
                    <a:cubicBezTo>
                      <a:pt x="908" y="502"/>
                      <a:pt x="904" y="501"/>
                      <a:pt x="904" y="498"/>
                    </a:cubicBezTo>
                    <a:cubicBezTo>
                      <a:pt x="904" y="496"/>
                      <a:pt x="915" y="496"/>
                      <a:pt x="919" y="493"/>
                    </a:cubicBezTo>
                    <a:cubicBezTo>
                      <a:pt x="923" y="490"/>
                      <a:pt x="918" y="488"/>
                      <a:pt x="915" y="488"/>
                    </a:cubicBezTo>
                    <a:cubicBezTo>
                      <a:pt x="911" y="489"/>
                      <a:pt x="914" y="483"/>
                      <a:pt x="915" y="481"/>
                    </a:cubicBezTo>
                    <a:cubicBezTo>
                      <a:pt x="915" y="478"/>
                      <a:pt x="907" y="482"/>
                      <a:pt x="907" y="485"/>
                    </a:cubicBezTo>
                    <a:cubicBezTo>
                      <a:pt x="907" y="488"/>
                      <a:pt x="901" y="490"/>
                      <a:pt x="901" y="492"/>
                    </a:cubicBezTo>
                    <a:cubicBezTo>
                      <a:pt x="901" y="498"/>
                      <a:pt x="900" y="494"/>
                      <a:pt x="896" y="496"/>
                    </a:cubicBezTo>
                    <a:cubicBezTo>
                      <a:pt x="892" y="498"/>
                      <a:pt x="877" y="496"/>
                      <a:pt x="876" y="493"/>
                    </a:cubicBezTo>
                    <a:cubicBezTo>
                      <a:pt x="876" y="489"/>
                      <a:pt x="865" y="488"/>
                      <a:pt x="864" y="483"/>
                    </a:cubicBezTo>
                    <a:cubicBezTo>
                      <a:pt x="864" y="478"/>
                      <a:pt x="858" y="477"/>
                      <a:pt x="863" y="471"/>
                    </a:cubicBezTo>
                    <a:cubicBezTo>
                      <a:pt x="867" y="466"/>
                      <a:pt x="862" y="464"/>
                      <a:pt x="858" y="468"/>
                    </a:cubicBezTo>
                    <a:cubicBezTo>
                      <a:pt x="853" y="472"/>
                      <a:pt x="851" y="465"/>
                      <a:pt x="857" y="463"/>
                    </a:cubicBezTo>
                    <a:cubicBezTo>
                      <a:pt x="862" y="461"/>
                      <a:pt x="873" y="459"/>
                      <a:pt x="868" y="449"/>
                    </a:cubicBezTo>
                    <a:cubicBezTo>
                      <a:pt x="862" y="439"/>
                      <a:pt x="828" y="452"/>
                      <a:pt x="819" y="457"/>
                    </a:cubicBezTo>
                    <a:cubicBezTo>
                      <a:pt x="810" y="462"/>
                      <a:pt x="799" y="478"/>
                      <a:pt x="794" y="478"/>
                    </a:cubicBezTo>
                    <a:cubicBezTo>
                      <a:pt x="790" y="478"/>
                      <a:pt x="803" y="469"/>
                      <a:pt x="805" y="466"/>
                    </a:cubicBezTo>
                    <a:cubicBezTo>
                      <a:pt x="807" y="463"/>
                      <a:pt x="804" y="459"/>
                      <a:pt x="807" y="461"/>
                    </a:cubicBezTo>
                    <a:cubicBezTo>
                      <a:pt x="810" y="462"/>
                      <a:pt x="817" y="450"/>
                      <a:pt x="823" y="446"/>
                    </a:cubicBezTo>
                    <a:cubicBezTo>
                      <a:pt x="828" y="442"/>
                      <a:pt x="834" y="446"/>
                      <a:pt x="834" y="442"/>
                    </a:cubicBezTo>
                    <a:cubicBezTo>
                      <a:pt x="835" y="439"/>
                      <a:pt x="838" y="437"/>
                      <a:pt x="843" y="432"/>
                    </a:cubicBezTo>
                    <a:cubicBezTo>
                      <a:pt x="848" y="428"/>
                      <a:pt x="907" y="429"/>
                      <a:pt x="913" y="429"/>
                    </a:cubicBezTo>
                    <a:cubicBezTo>
                      <a:pt x="919" y="429"/>
                      <a:pt x="930" y="421"/>
                      <a:pt x="933" y="416"/>
                    </a:cubicBezTo>
                    <a:cubicBezTo>
                      <a:pt x="937" y="411"/>
                      <a:pt x="941" y="411"/>
                      <a:pt x="949" y="412"/>
                    </a:cubicBezTo>
                    <a:cubicBezTo>
                      <a:pt x="957" y="412"/>
                      <a:pt x="961" y="405"/>
                      <a:pt x="965" y="402"/>
                    </a:cubicBezTo>
                    <a:cubicBezTo>
                      <a:pt x="969" y="400"/>
                      <a:pt x="967" y="398"/>
                      <a:pt x="964" y="398"/>
                    </a:cubicBezTo>
                    <a:cubicBezTo>
                      <a:pt x="960" y="397"/>
                      <a:pt x="957" y="395"/>
                      <a:pt x="960" y="394"/>
                    </a:cubicBezTo>
                    <a:cubicBezTo>
                      <a:pt x="964" y="394"/>
                      <a:pt x="966" y="392"/>
                      <a:pt x="967" y="388"/>
                    </a:cubicBezTo>
                    <a:cubicBezTo>
                      <a:pt x="969" y="383"/>
                      <a:pt x="966" y="385"/>
                      <a:pt x="961" y="379"/>
                    </a:cubicBezTo>
                    <a:cubicBezTo>
                      <a:pt x="956" y="373"/>
                      <a:pt x="954" y="381"/>
                      <a:pt x="949" y="380"/>
                    </a:cubicBezTo>
                    <a:cubicBezTo>
                      <a:pt x="944" y="380"/>
                      <a:pt x="952" y="374"/>
                      <a:pt x="948" y="371"/>
                    </a:cubicBezTo>
                    <a:cubicBezTo>
                      <a:pt x="944" y="369"/>
                      <a:pt x="937" y="371"/>
                      <a:pt x="931" y="376"/>
                    </a:cubicBezTo>
                    <a:cubicBezTo>
                      <a:pt x="925" y="381"/>
                      <a:pt x="925" y="375"/>
                      <a:pt x="920" y="380"/>
                    </a:cubicBezTo>
                    <a:cubicBezTo>
                      <a:pt x="915" y="385"/>
                      <a:pt x="915" y="378"/>
                      <a:pt x="917" y="376"/>
                    </a:cubicBezTo>
                    <a:cubicBezTo>
                      <a:pt x="920" y="374"/>
                      <a:pt x="922" y="376"/>
                      <a:pt x="924" y="373"/>
                    </a:cubicBezTo>
                    <a:cubicBezTo>
                      <a:pt x="926" y="370"/>
                      <a:pt x="928" y="373"/>
                      <a:pt x="934" y="369"/>
                    </a:cubicBezTo>
                    <a:cubicBezTo>
                      <a:pt x="940" y="366"/>
                      <a:pt x="945" y="367"/>
                      <a:pt x="947" y="365"/>
                    </a:cubicBezTo>
                    <a:cubicBezTo>
                      <a:pt x="948" y="362"/>
                      <a:pt x="944" y="358"/>
                      <a:pt x="938" y="359"/>
                    </a:cubicBezTo>
                    <a:cubicBezTo>
                      <a:pt x="933" y="361"/>
                      <a:pt x="929" y="352"/>
                      <a:pt x="926" y="354"/>
                    </a:cubicBezTo>
                    <a:cubicBezTo>
                      <a:pt x="922" y="357"/>
                      <a:pt x="923" y="351"/>
                      <a:pt x="919" y="353"/>
                    </a:cubicBezTo>
                    <a:cubicBezTo>
                      <a:pt x="915" y="356"/>
                      <a:pt x="913" y="352"/>
                      <a:pt x="911" y="348"/>
                    </a:cubicBezTo>
                    <a:cubicBezTo>
                      <a:pt x="909" y="343"/>
                      <a:pt x="898" y="335"/>
                      <a:pt x="892" y="333"/>
                    </a:cubicBezTo>
                    <a:cubicBezTo>
                      <a:pt x="885" y="331"/>
                      <a:pt x="890" y="328"/>
                      <a:pt x="893" y="330"/>
                    </a:cubicBezTo>
                    <a:cubicBezTo>
                      <a:pt x="897" y="333"/>
                      <a:pt x="901" y="328"/>
                      <a:pt x="902" y="325"/>
                    </a:cubicBezTo>
                    <a:cubicBezTo>
                      <a:pt x="904" y="323"/>
                      <a:pt x="900" y="320"/>
                      <a:pt x="898" y="320"/>
                    </a:cubicBezTo>
                    <a:cubicBezTo>
                      <a:pt x="896" y="320"/>
                      <a:pt x="896" y="317"/>
                      <a:pt x="896" y="314"/>
                    </a:cubicBezTo>
                    <a:cubicBezTo>
                      <a:pt x="897" y="312"/>
                      <a:pt x="889" y="308"/>
                      <a:pt x="889" y="306"/>
                    </a:cubicBezTo>
                    <a:cubicBezTo>
                      <a:pt x="889" y="303"/>
                      <a:pt x="884" y="302"/>
                      <a:pt x="885" y="299"/>
                    </a:cubicBezTo>
                    <a:cubicBezTo>
                      <a:pt x="885" y="297"/>
                      <a:pt x="880" y="294"/>
                      <a:pt x="880" y="291"/>
                    </a:cubicBezTo>
                    <a:cubicBezTo>
                      <a:pt x="880" y="288"/>
                      <a:pt x="873" y="282"/>
                      <a:pt x="873" y="278"/>
                    </a:cubicBezTo>
                    <a:cubicBezTo>
                      <a:pt x="872" y="275"/>
                      <a:pt x="868" y="272"/>
                      <a:pt x="867" y="268"/>
                    </a:cubicBezTo>
                    <a:cubicBezTo>
                      <a:pt x="865" y="264"/>
                      <a:pt x="863" y="266"/>
                      <a:pt x="862" y="272"/>
                    </a:cubicBezTo>
                    <a:cubicBezTo>
                      <a:pt x="860" y="278"/>
                      <a:pt x="855" y="278"/>
                      <a:pt x="857" y="280"/>
                    </a:cubicBezTo>
                    <a:cubicBezTo>
                      <a:pt x="860" y="284"/>
                      <a:pt x="857" y="284"/>
                      <a:pt x="855" y="286"/>
                    </a:cubicBezTo>
                    <a:cubicBezTo>
                      <a:pt x="853" y="289"/>
                      <a:pt x="857" y="293"/>
                      <a:pt x="853" y="293"/>
                    </a:cubicBezTo>
                    <a:cubicBezTo>
                      <a:pt x="849" y="293"/>
                      <a:pt x="851" y="300"/>
                      <a:pt x="849" y="297"/>
                    </a:cubicBezTo>
                    <a:cubicBezTo>
                      <a:pt x="847" y="293"/>
                      <a:pt x="842" y="294"/>
                      <a:pt x="842" y="298"/>
                    </a:cubicBezTo>
                    <a:cubicBezTo>
                      <a:pt x="842" y="301"/>
                      <a:pt x="834" y="305"/>
                      <a:pt x="831" y="304"/>
                    </a:cubicBezTo>
                    <a:cubicBezTo>
                      <a:pt x="828" y="304"/>
                      <a:pt x="828" y="297"/>
                      <a:pt x="825" y="299"/>
                    </a:cubicBezTo>
                    <a:cubicBezTo>
                      <a:pt x="822" y="301"/>
                      <a:pt x="823" y="294"/>
                      <a:pt x="818" y="294"/>
                    </a:cubicBezTo>
                    <a:cubicBezTo>
                      <a:pt x="814" y="294"/>
                      <a:pt x="811" y="294"/>
                      <a:pt x="812" y="290"/>
                    </a:cubicBezTo>
                    <a:cubicBezTo>
                      <a:pt x="814" y="286"/>
                      <a:pt x="805" y="284"/>
                      <a:pt x="808" y="282"/>
                    </a:cubicBezTo>
                    <a:cubicBezTo>
                      <a:pt x="811" y="280"/>
                      <a:pt x="807" y="276"/>
                      <a:pt x="807" y="269"/>
                    </a:cubicBezTo>
                    <a:cubicBezTo>
                      <a:pt x="806" y="263"/>
                      <a:pt x="810" y="262"/>
                      <a:pt x="810" y="260"/>
                    </a:cubicBezTo>
                    <a:cubicBezTo>
                      <a:pt x="810" y="257"/>
                      <a:pt x="807" y="257"/>
                      <a:pt x="804" y="259"/>
                    </a:cubicBezTo>
                    <a:cubicBezTo>
                      <a:pt x="801" y="261"/>
                      <a:pt x="801" y="257"/>
                      <a:pt x="798" y="257"/>
                    </a:cubicBezTo>
                    <a:cubicBezTo>
                      <a:pt x="795" y="257"/>
                      <a:pt x="785" y="257"/>
                      <a:pt x="785" y="252"/>
                    </a:cubicBezTo>
                    <a:cubicBezTo>
                      <a:pt x="784" y="248"/>
                      <a:pt x="781" y="250"/>
                      <a:pt x="779" y="246"/>
                    </a:cubicBezTo>
                    <a:cubicBezTo>
                      <a:pt x="778" y="241"/>
                      <a:pt x="774" y="245"/>
                      <a:pt x="774" y="242"/>
                    </a:cubicBezTo>
                    <a:cubicBezTo>
                      <a:pt x="774" y="239"/>
                      <a:pt x="772" y="237"/>
                      <a:pt x="769" y="237"/>
                    </a:cubicBezTo>
                    <a:cubicBezTo>
                      <a:pt x="766" y="237"/>
                      <a:pt x="765" y="234"/>
                      <a:pt x="761" y="233"/>
                    </a:cubicBezTo>
                    <a:cubicBezTo>
                      <a:pt x="757" y="233"/>
                      <a:pt x="752" y="236"/>
                      <a:pt x="750" y="237"/>
                    </a:cubicBezTo>
                    <a:cubicBezTo>
                      <a:pt x="748" y="238"/>
                      <a:pt x="742" y="233"/>
                      <a:pt x="740" y="235"/>
                    </a:cubicBezTo>
                    <a:cubicBezTo>
                      <a:pt x="737" y="237"/>
                      <a:pt x="737" y="234"/>
                      <a:pt x="731" y="232"/>
                    </a:cubicBezTo>
                    <a:cubicBezTo>
                      <a:pt x="724" y="230"/>
                      <a:pt x="716" y="230"/>
                      <a:pt x="716" y="232"/>
                    </a:cubicBezTo>
                    <a:cubicBezTo>
                      <a:pt x="715" y="234"/>
                      <a:pt x="710" y="235"/>
                      <a:pt x="711" y="240"/>
                    </a:cubicBezTo>
                    <a:cubicBezTo>
                      <a:pt x="712" y="246"/>
                      <a:pt x="717" y="245"/>
                      <a:pt x="718" y="248"/>
                    </a:cubicBezTo>
                    <a:cubicBezTo>
                      <a:pt x="719" y="252"/>
                      <a:pt x="716" y="250"/>
                      <a:pt x="715" y="254"/>
                    </a:cubicBezTo>
                    <a:cubicBezTo>
                      <a:pt x="715" y="257"/>
                      <a:pt x="712" y="257"/>
                      <a:pt x="712" y="259"/>
                    </a:cubicBezTo>
                    <a:cubicBezTo>
                      <a:pt x="712" y="261"/>
                      <a:pt x="714" y="261"/>
                      <a:pt x="715" y="265"/>
                    </a:cubicBezTo>
                    <a:cubicBezTo>
                      <a:pt x="717" y="270"/>
                      <a:pt x="719" y="269"/>
                      <a:pt x="720" y="275"/>
                    </a:cubicBezTo>
                    <a:cubicBezTo>
                      <a:pt x="721" y="281"/>
                      <a:pt x="718" y="280"/>
                      <a:pt x="715" y="281"/>
                    </a:cubicBezTo>
                    <a:cubicBezTo>
                      <a:pt x="713" y="282"/>
                      <a:pt x="716" y="285"/>
                      <a:pt x="712" y="289"/>
                    </a:cubicBezTo>
                    <a:cubicBezTo>
                      <a:pt x="709" y="293"/>
                      <a:pt x="706" y="297"/>
                      <a:pt x="708" y="299"/>
                    </a:cubicBezTo>
                    <a:cubicBezTo>
                      <a:pt x="711" y="302"/>
                      <a:pt x="721" y="306"/>
                      <a:pt x="725" y="313"/>
                    </a:cubicBezTo>
                    <a:cubicBezTo>
                      <a:pt x="729" y="320"/>
                      <a:pt x="729" y="330"/>
                      <a:pt x="728" y="338"/>
                    </a:cubicBezTo>
                    <a:cubicBezTo>
                      <a:pt x="727" y="345"/>
                      <a:pt x="718" y="347"/>
                      <a:pt x="712" y="353"/>
                    </a:cubicBezTo>
                    <a:cubicBezTo>
                      <a:pt x="706" y="360"/>
                      <a:pt x="699" y="359"/>
                      <a:pt x="696" y="359"/>
                    </a:cubicBezTo>
                    <a:cubicBezTo>
                      <a:pt x="693" y="359"/>
                      <a:pt x="695" y="365"/>
                      <a:pt x="699" y="370"/>
                    </a:cubicBezTo>
                    <a:cubicBezTo>
                      <a:pt x="703" y="375"/>
                      <a:pt x="700" y="376"/>
                      <a:pt x="702" y="381"/>
                    </a:cubicBezTo>
                    <a:cubicBezTo>
                      <a:pt x="704" y="386"/>
                      <a:pt x="702" y="390"/>
                      <a:pt x="705" y="395"/>
                    </a:cubicBezTo>
                    <a:cubicBezTo>
                      <a:pt x="709" y="399"/>
                      <a:pt x="707" y="401"/>
                      <a:pt x="703" y="404"/>
                    </a:cubicBezTo>
                    <a:cubicBezTo>
                      <a:pt x="699" y="408"/>
                      <a:pt x="704" y="406"/>
                      <a:pt x="705" y="410"/>
                    </a:cubicBezTo>
                    <a:cubicBezTo>
                      <a:pt x="705" y="414"/>
                      <a:pt x="703" y="412"/>
                      <a:pt x="700" y="410"/>
                    </a:cubicBezTo>
                    <a:cubicBezTo>
                      <a:pt x="696" y="407"/>
                      <a:pt x="693" y="414"/>
                      <a:pt x="693" y="417"/>
                    </a:cubicBezTo>
                    <a:cubicBezTo>
                      <a:pt x="693" y="419"/>
                      <a:pt x="686" y="413"/>
                      <a:pt x="684" y="413"/>
                    </a:cubicBezTo>
                    <a:cubicBezTo>
                      <a:pt x="682" y="413"/>
                      <a:pt x="684" y="409"/>
                      <a:pt x="680" y="405"/>
                    </a:cubicBezTo>
                    <a:cubicBezTo>
                      <a:pt x="675" y="402"/>
                      <a:pt x="672" y="401"/>
                      <a:pt x="672" y="398"/>
                    </a:cubicBezTo>
                    <a:cubicBezTo>
                      <a:pt x="672" y="394"/>
                      <a:pt x="664" y="392"/>
                      <a:pt x="664" y="388"/>
                    </a:cubicBezTo>
                    <a:cubicBezTo>
                      <a:pt x="664" y="384"/>
                      <a:pt x="665" y="373"/>
                      <a:pt x="663" y="370"/>
                    </a:cubicBezTo>
                    <a:cubicBezTo>
                      <a:pt x="662" y="367"/>
                      <a:pt x="663" y="364"/>
                      <a:pt x="665" y="361"/>
                    </a:cubicBezTo>
                    <a:cubicBezTo>
                      <a:pt x="666" y="359"/>
                      <a:pt x="663" y="354"/>
                      <a:pt x="658" y="354"/>
                    </a:cubicBezTo>
                    <a:cubicBezTo>
                      <a:pt x="654" y="354"/>
                      <a:pt x="648" y="353"/>
                      <a:pt x="641" y="353"/>
                    </a:cubicBezTo>
                    <a:cubicBezTo>
                      <a:pt x="635" y="354"/>
                      <a:pt x="632" y="353"/>
                      <a:pt x="630" y="351"/>
                    </a:cubicBezTo>
                    <a:cubicBezTo>
                      <a:pt x="628" y="349"/>
                      <a:pt x="622" y="346"/>
                      <a:pt x="614" y="344"/>
                    </a:cubicBezTo>
                    <a:cubicBezTo>
                      <a:pt x="606" y="342"/>
                      <a:pt x="603" y="338"/>
                      <a:pt x="602" y="335"/>
                    </a:cubicBezTo>
                    <a:cubicBezTo>
                      <a:pt x="601" y="333"/>
                      <a:pt x="594" y="331"/>
                      <a:pt x="592" y="329"/>
                    </a:cubicBezTo>
                    <a:cubicBezTo>
                      <a:pt x="590" y="327"/>
                      <a:pt x="583" y="326"/>
                      <a:pt x="580" y="326"/>
                    </a:cubicBezTo>
                    <a:cubicBezTo>
                      <a:pt x="577" y="327"/>
                      <a:pt x="569" y="320"/>
                      <a:pt x="565" y="320"/>
                    </a:cubicBezTo>
                    <a:cubicBezTo>
                      <a:pt x="560" y="320"/>
                      <a:pt x="550" y="325"/>
                      <a:pt x="548" y="325"/>
                    </a:cubicBezTo>
                    <a:cubicBezTo>
                      <a:pt x="546" y="325"/>
                      <a:pt x="548" y="321"/>
                      <a:pt x="549" y="320"/>
                    </a:cubicBezTo>
                    <a:cubicBezTo>
                      <a:pt x="551" y="318"/>
                      <a:pt x="546" y="310"/>
                      <a:pt x="544" y="305"/>
                    </a:cubicBezTo>
                    <a:cubicBezTo>
                      <a:pt x="543" y="300"/>
                      <a:pt x="541" y="295"/>
                      <a:pt x="536" y="296"/>
                    </a:cubicBezTo>
                    <a:cubicBezTo>
                      <a:pt x="531" y="296"/>
                      <a:pt x="525" y="294"/>
                      <a:pt x="524" y="293"/>
                    </a:cubicBezTo>
                    <a:cubicBezTo>
                      <a:pt x="522" y="292"/>
                      <a:pt x="522" y="277"/>
                      <a:pt x="523" y="271"/>
                    </a:cubicBezTo>
                    <a:cubicBezTo>
                      <a:pt x="524" y="265"/>
                      <a:pt x="531" y="256"/>
                      <a:pt x="531" y="253"/>
                    </a:cubicBezTo>
                    <a:cubicBezTo>
                      <a:pt x="531" y="249"/>
                      <a:pt x="535" y="247"/>
                      <a:pt x="539" y="246"/>
                    </a:cubicBezTo>
                    <a:cubicBezTo>
                      <a:pt x="543" y="245"/>
                      <a:pt x="540" y="238"/>
                      <a:pt x="543" y="237"/>
                    </a:cubicBezTo>
                    <a:cubicBezTo>
                      <a:pt x="547" y="237"/>
                      <a:pt x="547" y="235"/>
                      <a:pt x="548" y="232"/>
                    </a:cubicBezTo>
                    <a:cubicBezTo>
                      <a:pt x="549" y="229"/>
                      <a:pt x="553" y="231"/>
                      <a:pt x="551" y="229"/>
                    </a:cubicBezTo>
                    <a:cubicBezTo>
                      <a:pt x="548" y="226"/>
                      <a:pt x="550" y="226"/>
                      <a:pt x="556" y="226"/>
                    </a:cubicBezTo>
                    <a:cubicBezTo>
                      <a:pt x="562" y="226"/>
                      <a:pt x="570" y="224"/>
                      <a:pt x="569" y="218"/>
                    </a:cubicBezTo>
                    <a:cubicBezTo>
                      <a:pt x="568" y="212"/>
                      <a:pt x="553" y="216"/>
                      <a:pt x="553" y="212"/>
                    </a:cubicBezTo>
                    <a:cubicBezTo>
                      <a:pt x="553" y="207"/>
                      <a:pt x="534" y="207"/>
                      <a:pt x="535" y="204"/>
                    </a:cubicBezTo>
                    <a:cubicBezTo>
                      <a:pt x="536" y="201"/>
                      <a:pt x="554" y="206"/>
                      <a:pt x="561" y="208"/>
                    </a:cubicBezTo>
                    <a:cubicBezTo>
                      <a:pt x="567" y="211"/>
                      <a:pt x="569" y="211"/>
                      <a:pt x="574" y="210"/>
                    </a:cubicBezTo>
                    <a:cubicBezTo>
                      <a:pt x="579" y="210"/>
                      <a:pt x="576" y="203"/>
                      <a:pt x="577" y="201"/>
                    </a:cubicBezTo>
                    <a:cubicBezTo>
                      <a:pt x="578" y="198"/>
                      <a:pt x="588" y="205"/>
                      <a:pt x="594" y="203"/>
                    </a:cubicBezTo>
                    <a:cubicBezTo>
                      <a:pt x="599" y="202"/>
                      <a:pt x="605" y="190"/>
                      <a:pt x="610" y="187"/>
                    </a:cubicBezTo>
                    <a:cubicBezTo>
                      <a:pt x="614" y="184"/>
                      <a:pt x="610" y="181"/>
                      <a:pt x="601" y="181"/>
                    </a:cubicBezTo>
                    <a:cubicBezTo>
                      <a:pt x="592" y="182"/>
                      <a:pt x="586" y="179"/>
                      <a:pt x="581" y="175"/>
                    </a:cubicBezTo>
                    <a:cubicBezTo>
                      <a:pt x="576" y="171"/>
                      <a:pt x="577" y="168"/>
                      <a:pt x="582" y="169"/>
                    </a:cubicBezTo>
                    <a:cubicBezTo>
                      <a:pt x="587" y="169"/>
                      <a:pt x="600" y="179"/>
                      <a:pt x="605" y="180"/>
                    </a:cubicBezTo>
                    <a:cubicBezTo>
                      <a:pt x="609" y="180"/>
                      <a:pt x="618" y="170"/>
                      <a:pt x="622" y="167"/>
                    </a:cubicBezTo>
                    <a:cubicBezTo>
                      <a:pt x="626" y="164"/>
                      <a:pt x="618" y="163"/>
                      <a:pt x="615" y="161"/>
                    </a:cubicBezTo>
                    <a:cubicBezTo>
                      <a:pt x="612" y="159"/>
                      <a:pt x="620" y="157"/>
                      <a:pt x="624" y="157"/>
                    </a:cubicBezTo>
                    <a:cubicBezTo>
                      <a:pt x="628" y="157"/>
                      <a:pt x="630" y="161"/>
                      <a:pt x="631" y="162"/>
                    </a:cubicBezTo>
                    <a:cubicBezTo>
                      <a:pt x="633" y="164"/>
                      <a:pt x="640" y="161"/>
                      <a:pt x="643" y="161"/>
                    </a:cubicBezTo>
                    <a:cubicBezTo>
                      <a:pt x="647" y="161"/>
                      <a:pt x="643" y="155"/>
                      <a:pt x="637" y="153"/>
                    </a:cubicBezTo>
                    <a:cubicBezTo>
                      <a:pt x="631" y="151"/>
                      <a:pt x="637" y="147"/>
                      <a:pt x="639" y="150"/>
                    </a:cubicBezTo>
                    <a:cubicBezTo>
                      <a:pt x="641" y="154"/>
                      <a:pt x="645" y="153"/>
                      <a:pt x="647" y="157"/>
                    </a:cubicBezTo>
                    <a:cubicBezTo>
                      <a:pt x="650" y="163"/>
                      <a:pt x="651" y="159"/>
                      <a:pt x="656" y="157"/>
                    </a:cubicBezTo>
                    <a:cubicBezTo>
                      <a:pt x="661" y="155"/>
                      <a:pt x="664" y="152"/>
                      <a:pt x="667" y="149"/>
                    </a:cubicBezTo>
                    <a:cubicBezTo>
                      <a:pt x="669" y="146"/>
                      <a:pt x="670" y="150"/>
                      <a:pt x="673" y="145"/>
                    </a:cubicBezTo>
                    <a:cubicBezTo>
                      <a:pt x="676" y="140"/>
                      <a:pt x="672" y="136"/>
                      <a:pt x="668" y="133"/>
                    </a:cubicBezTo>
                    <a:cubicBezTo>
                      <a:pt x="664" y="130"/>
                      <a:pt x="668" y="127"/>
                      <a:pt x="664" y="125"/>
                    </a:cubicBezTo>
                    <a:cubicBezTo>
                      <a:pt x="660" y="123"/>
                      <a:pt x="659" y="119"/>
                      <a:pt x="664" y="120"/>
                    </a:cubicBezTo>
                    <a:cubicBezTo>
                      <a:pt x="669" y="121"/>
                      <a:pt x="673" y="120"/>
                      <a:pt x="675" y="116"/>
                    </a:cubicBezTo>
                    <a:cubicBezTo>
                      <a:pt x="678" y="113"/>
                      <a:pt x="668" y="112"/>
                      <a:pt x="672" y="109"/>
                    </a:cubicBezTo>
                    <a:cubicBezTo>
                      <a:pt x="677" y="107"/>
                      <a:pt x="673" y="104"/>
                      <a:pt x="669" y="104"/>
                    </a:cubicBezTo>
                    <a:cubicBezTo>
                      <a:pt x="664" y="104"/>
                      <a:pt x="660" y="102"/>
                      <a:pt x="660" y="98"/>
                    </a:cubicBezTo>
                    <a:cubicBezTo>
                      <a:pt x="660" y="95"/>
                      <a:pt x="652" y="97"/>
                      <a:pt x="647" y="95"/>
                    </a:cubicBezTo>
                    <a:cubicBezTo>
                      <a:pt x="643" y="93"/>
                      <a:pt x="632" y="93"/>
                      <a:pt x="630" y="93"/>
                    </a:cubicBezTo>
                    <a:cubicBezTo>
                      <a:pt x="627" y="94"/>
                      <a:pt x="627" y="104"/>
                      <a:pt x="631" y="104"/>
                    </a:cubicBezTo>
                    <a:cubicBezTo>
                      <a:pt x="634" y="104"/>
                      <a:pt x="637" y="108"/>
                      <a:pt x="634" y="110"/>
                    </a:cubicBezTo>
                    <a:cubicBezTo>
                      <a:pt x="631" y="111"/>
                      <a:pt x="635" y="115"/>
                      <a:pt x="632" y="115"/>
                    </a:cubicBezTo>
                    <a:cubicBezTo>
                      <a:pt x="630" y="114"/>
                      <a:pt x="626" y="113"/>
                      <a:pt x="625" y="120"/>
                    </a:cubicBezTo>
                    <a:cubicBezTo>
                      <a:pt x="624" y="126"/>
                      <a:pt x="624" y="129"/>
                      <a:pt x="619" y="131"/>
                    </a:cubicBezTo>
                    <a:cubicBezTo>
                      <a:pt x="615" y="133"/>
                      <a:pt x="618" y="124"/>
                      <a:pt x="614" y="124"/>
                    </a:cubicBezTo>
                    <a:cubicBezTo>
                      <a:pt x="610" y="124"/>
                      <a:pt x="610" y="132"/>
                      <a:pt x="613" y="133"/>
                    </a:cubicBezTo>
                    <a:cubicBezTo>
                      <a:pt x="616" y="133"/>
                      <a:pt x="616" y="136"/>
                      <a:pt x="617" y="140"/>
                    </a:cubicBezTo>
                    <a:cubicBezTo>
                      <a:pt x="618" y="143"/>
                      <a:pt x="612" y="141"/>
                      <a:pt x="609" y="145"/>
                    </a:cubicBezTo>
                    <a:cubicBezTo>
                      <a:pt x="607" y="150"/>
                      <a:pt x="606" y="143"/>
                      <a:pt x="603" y="140"/>
                    </a:cubicBezTo>
                    <a:cubicBezTo>
                      <a:pt x="599" y="137"/>
                      <a:pt x="595" y="132"/>
                      <a:pt x="595" y="128"/>
                    </a:cubicBezTo>
                    <a:cubicBezTo>
                      <a:pt x="596" y="125"/>
                      <a:pt x="597" y="124"/>
                      <a:pt x="600" y="123"/>
                    </a:cubicBezTo>
                    <a:cubicBezTo>
                      <a:pt x="603" y="123"/>
                      <a:pt x="600" y="120"/>
                      <a:pt x="600" y="116"/>
                    </a:cubicBezTo>
                    <a:cubicBezTo>
                      <a:pt x="600" y="111"/>
                      <a:pt x="596" y="113"/>
                      <a:pt x="592" y="108"/>
                    </a:cubicBezTo>
                    <a:cubicBezTo>
                      <a:pt x="588" y="103"/>
                      <a:pt x="584" y="103"/>
                      <a:pt x="582" y="106"/>
                    </a:cubicBezTo>
                    <a:cubicBezTo>
                      <a:pt x="580" y="108"/>
                      <a:pt x="581" y="112"/>
                      <a:pt x="578" y="114"/>
                    </a:cubicBezTo>
                    <a:cubicBezTo>
                      <a:pt x="574" y="115"/>
                      <a:pt x="576" y="122"/>
                      <a:pt x="573" y="123"/>
                    </a:cubicBezTo>
                    <a:cubicBezTo>
                      <a:pt x="570" y="123"/>
                      <a:pt x="571" y="110"/>
                      <a:pt x="569" y="109"/>
                    </a:cubicBezTo>
                    <a:cubicBezTo>
                      <a:pt x="566" y="108"/>
                      <a:pt x="567" y="105"/>
                      <a:pt x="570" y="104"/>
                    </a:cubicBezTo>
                    <a:cubicBezTo>
                      <a:pt x="574" y="104"/>
                      <a:pt x="576" y="100"/>
                      <a:pt x="573" y="100"/>
                    </a:cubicBezTo>
                    <a:cubicBezTo>
                      <a:pt x="570" y="100"/>
                      <a:pt x="564" y="96"/>
                      <a:pt x="562" y="95"/>
                    </a:cubicBezTo>
                    <a:cubicBezTo>
                      <a:pt x="560" y="94"/>
                      <a:pt x="556" y="100"/>
                      <a:pt x="553" y="98"/>
                    </a:cubicBezTo>
                    <a:cubicBezTo>
                      <a:pt x="551" y="96"/>
                      <a:pt x="554" y="91"/>
                      <a:pt x="554" y="88"/>
                    </a:cubicBezTo>
                    <a:cubicBezTo>
                      <a:pt x="554" y="85"/>
                      <a:pt x="558" y="89"/>
                      <a:pt x="560" y="86"/>
                    </a:cubicBezTo>
                    <a:cubicBezTo>
                      <a:pt x="563" y="82"/>
                      <a:pt x="553" y="82"/>
                      <a:pt x="553" y="78"/>
                    </a:cubicBezTo>
                    <a:cubicBezTo>
                      <a:pt x="553" y="75"/>
                      <a:pt x="546" y="74"/>
                      <a:pt x="543" y="72"/>
                    </a:cubicBezTo>
                    <a:cubicBezTo>
                      <a:pt x="541" y="71"/>
                      <a:pt x="545" y="65"/>
                      <a:pt x="544" y="62"/>
                    </a:cubicBezTo>
                    <a:cubicBezTo>
                      <a:pt x="543" y="60"/>
                      <a:pt x="533" y="52"/>
                      <a:pt x="529" y="52"/>
                    </a:cubicBezTo>
                    <a:cubicBezTo>
                      <a:pt x="525" y="53"/>
                      <a:pt x="524" y="47"/>
                      <a:pt x="527" y="47"/>
                    </a:cubicBezTo>
                    <a:cubicBezTo>
                      <a:pt x="529" y="48"/>
                      <a:pt x="531" y="46"/>
                      <a:pt x="535" y="41"/>
                    </a:cubicBezTo>
                    <a:cubicBezTo>
                      <a:pt x="539" y="37"/>
                      <a:pt x="540" y="35"/>
                      <a:pt x="537" y="34"/>
                    </a:cubicBezTo>
                    <a:cubicBezTo>
                      <a:pt x="534" y="33"/>
                      <a:pt x="532" y="30"/>
                      <a:pt x="537" y="30"/>
                    </a:cubicBezTo>
                    <a:cubicBezTo>
                      <a:pt x="543" y="31"/>
                      <a:pt x="552" y="34"/>
                      <a:pt x="555" y="32"/>
                    </a:cubicBezTo>
                    <a:cubicBezTo>
                      <a:pt x="558" y="30"/>
                      <a:pt x="567" y="15"/>
                      <a:pt x="571" y="10"/>
                    </a:cubicBezTo>
                    <a:cubicBezTo>
                      <a:pt x="575" y="4"/>
                      <a:pt x="568" y="4"/>
                      <a:pt x="559" y="5"/>
                    </a:cubicBezTo>
                    <a:cubicBezTo>
                      <a:pt x="550" y="5"/>
                      <a:pt x="548" y="1"/>
                      <a:pt x="541" y="1"/>
                    </a:cubicBezTo>
                    <a:cubicBezTo>
                      <a:pt x="533" y="0"/>
                      <a:pt x="519" y="2"/>
                      <a:pt x="517" y="4"/>
                    </a:cubicBezTo>
                    <a:cubicBezTo>
                      <a:pt x="515" y="7"/>
                      <a:pt x="521" y="9"/>
                      <a:pt x="520" y="11"/>
                    </a:cubicBezTo>
                    <a:cubicBezTo>
                      <a:pt x="520" y="14"/>
                      <a:pt x="515" y="9"/>
                      <a:pt x="513" y="10"/>
                    </a:cubicBezTo>
                    <a:cubicBezTo>
                      <a:pt x="511" y="11"/>
                      <a:pt x="514" y="15"/>
                      <a:pt x="513" y="23"/>
                    </a:cubicBezTo>
                    <a:cubicBezTo>
                      <a:pt x="512" y="32"/>
                      <a:pt x="515" y="33"/>
                      <a:pt x="517" y="36"/>
                    </a:cubicBezTo>
                    <a:cubicBezTo>
                      <a:pt x="520" y="39"/>
                      <a:pt x="519" y="43"/>
                      <a:pt x="519" y="49"/>
                    </a:cubicBezTo>
                    <a:cubicBezTo>
                      <a:pt x="519" y="54"/>
                      <a:pt x="514" y="54"/>
                      <a:pt x="512" y="55"/>
                    </a:cubicBezTo>
                    <a:cubicBezTo>
                      <a:pt x="511" y="57"/>
                      <a:pt x="517" y="59"/>
                      <a:pt x="516" y="62"/>
                    </a:cubicBezTo>
                    <a:cubicBezTo>
                      <a:pt x="515" y="66"/>
                      <a:pt x="510" y="60"/>
                      <a:pt x="507" y="61"/>
                    </a:cubicBezTo>
                    <a:cubicBezTo>
                      <a:pt x="504" y="62"/>
                      <a:pt x="501" y="71"/>
                      <a:pt x="504" y="73"/>
                    </a:cubicBezTo>
                    <a:cubicBezTo>
                      <a:pt x="508" y="76"/>
                      <a:pt x="509" y="76"/>
                      <a:pt x="506" y="79"/>
                    </a:cubicBezTo>
                    <a:cubicBezTo>
                      <a:pt x="504" y="82"/>
                      <a:pt x="501" y="87"/>
                      <a:pt x="507" y="92"/>
                    </a:cubicBezTo>
                    <a:cubicBezTo>
                      <a:pt x="513" y="96"/>
                      <a:pt x="524" y="96"/>
                      <a:pt x="530" y="100"/>
                    </a:cubicBezTo>
                    <a:cubicBezTo>
                      <a:pt x="536" y="103"/>
                      <a:pt x="527" y="101"/>
                      <a:pt x="530" y="105"/>
                    </a:cubicBezTo>
                    <a:cubicBezTo>
                      <a:pt x="532" y="110"/>
                      <a:pt x="526" y="111"/>
                      <a:pt x="526" y="114"/>
                    </a:cubicBezTo>
                    <a:cubicBezTo>
                      <a:pt x="526" y="118"/>
                      <a:pt x="529" y="116"/>
                      <a:pt x="532" y="110"/>
                    </a:cubicBezTo>
                    <a:cubicBezTo>
                      <a:pt x="535" y="105"/>
                      <a:pt x="537" y="112"/>
                      <a:pt x="537" y="117"/>
                    </a:cubicBezTo>
                    <a:cubicBezTo>
                      <a:pt x="536" y="121"/>
                      <a:pt x="532" y="119"/>
                      <a:pt x="529" y="123"/>
                    </a:cubicBezTo>
                    <a:cubicBezTo>
                      <a:pt x="526" y="128"/>
                      <a:pt x="523" y="129"/>
                      <a:pt x="518" y="128"/>
                    </a:cubicBezTo>
                    <a:cubicBezTo>
                      <a:pt x="513" y="127"/>
                      <a:pt x="516" y="135"/>
                      <a:pt x="518" y="139"/>
                    </a:cubicBezTo>
                    <a:cubicBezTo>
                      <a:pt x="520" y="143"/>
                      <a:pt x="517" y="145"/>
                      <a:pt x="512" y="143"/>
                    </a:cubicBezTo>
                    <a:cubicBezTo>
                      <a:pt x="506" y="142"/>
                      <a:pt x="503" y="138"/>
                      <a:pt x="506" y="134"/>
                    </a:cubicBezTo>
                    <a:cubicBezTo>
                      <a:pt x="509" y="130"/>
                      <a:pt x="511" y="125"/>
                      <a:pt x="507" y="125"/>
                    </a:cubicBezTo>
                    <a:cubicBezTo>
                      <a:pt x="504" y="126"/>
                      <a:pt x="497" y="125"/>
                      <a:pt x="494" y="121"/>
                    </a:cubicBezTo>
                    <a:cubicBezTo>
                      <a:pt x="492" y="118"/>
                      <a:pt x="496" y="119"/>
                      <a:pt x="503" y="120"/>
                    </a:cubicBezTo>
                    <a:cubicBezTo>
                      <a:pt x="509" y="121"/>
                      <a:pt x="504" y="116"/>
                      <a:pt x="509" y="116"/>
                    </a:cubicBezTo>
                    <a:cubicBezTo>
                      <a:pt x="514" y="116"/>
                      <a:pt x="517" y="118"/>
                      <a:pt x="522" y="115"/>
                    </a:cubicBezTo>
                    <a:cubicBezTo>
                      <a:pt x="526" y="111"/>
                      <a:pt x="519" y="104"/>
                      <a:pt x="515" y="105"/>
                    </a:cubicBezTo>
                    <a:cubicBezTo>
                      <a:pt x="512" y="106"/>
                      <a:pt x="506" y="108"/>
                      <a:pt x="506" y="104"/>
                    </a:cubicBezTo>
                    <a:cubicBezTo>
                      <a:pt x="506" y="101"/>
                      <a:pt x="512" y="103"/>
                      <a:pt x="516" y="102"/>
                    </a:cubicBezTo>
                    <a:cubicBezTo>
                      <a:pt x="519" y="102"/>
                      <a:pt x="514" y="97"/>
                      <a:pt x="509" y="98"/>
                    </a:cubicBezTo>
                    <a:cubicBezTo>
                      <a:pt x="504" y="100"/>
                      <a:pt x="500" y="100"/>
                      <a:pt x="496" y="96"/>
                    </a:cubicBezTo>
                    <a:cubicBezTo>
                      <a:pt x="492" y="91"/>
                      <a:pt x="485" y="89"/>
                      <a:pt x="483" y="99"/>
                    </a:cubicBezTo>
                    <a:cubicBezTo>
                      <a:pt x="482" y="108"/>
                      <a:pt x="475" y="103"/>
                      <a:pt x="472" y="106"/>
                    </a:cubicBezTo>
                    <a:cubicBezTo>
                      <a:pt x="469" y="110"/>
                      <a:pt x="475" y="112"/>
                      <a:pt x="482" y="112"/>
                    </a:cubicBezTo>
                    <a:cubicBezTo>
                      <a:pt x="489" y="112"/>
                      <a:pt x="494" y="119"/>
                      <a:pt x="490" y="119"/>
                    </a:cubicBezTo>
                    <a:cubicBezTo>
                      <a:pt x="487" y="119"/>
                      <a:pt x="489" y="123"/>
                      <a:pt x="485" y="122"/>
                    </a:cubicBezTo>
                    <a:cubicBezTo>
                      <a:pt x="482" y="120"/>
                      <a:pt x="478" y="122"/>
                      <a:pt x="481" y="125"/>
                    </a:cubicBezTo>
                    <a:cubicBezTo>
                      <a:pt x="483" y="128"/>
                      <a:pt x="480" y="129"/>
                      <a:pt x="480" y="132"/>
                    </a:cubicBezTo>
                    <a:cubicBezTo>
                      <a:pt x="480" y="135"/>
                      <a:pt x="475" y="132"/>
                      <a:pt x="469" y="132"/>
                    </a:cubicBezTo>
                    <a:cubicBezTo>
                      <a:pt x="464" y="131"/>
                      <a:pt x="454" y="133"/>
                      <a:pt x="447" y="134"/>
                    </a:cubicBezTo>
                    <a:cubicBezTo>
                      <a:pt x="440" y="136"/>
                      <a:pt x="433" y="133"/>
                      <a:pt x="430" y="130"/>
                    </a:cubicBezTo>
                    <a:cubicBezTo>
                      <a:pt x="427" y="127"/>
                      <a:pt x="423" y="127"/>
                      <a:pt x="418" y="127"/>
                    </a:cubicBezTo>
                    <a:cubicBezTo>
                      <a:pt x="413" y="127"/>
                      <a:pt x="414" y="123"/>
                      <a:pt x="408" y="122"/>
                    </a:cubicBezTo>
                    <a:cubicBezTo>
                      <a:pt x="401" y="122"/>
                      <a:pt x="403" y="117"/>
                      <a:pt x="402" y="113"/>
                    </a:cubicBezTo>
                    <a:cubicBezTo>
                      <a:pt x="401" y="110"/>
                      <a:pt x="388" y="111"/>
                      <a:pt x="383" y="114"/>
                    </a:cubicBezTo>
                    <a:cubicBezTo>
                      <a:pt x="379" y="117"/>
                      <a:pt x="369" y="116"/>
                      <a:pt x="367" y="121"/>
                    </a:cubicBezTo>
                    <a:cubicBezTo>
                      <a:pt x="364" y="127"/>
                      <a:pt x="369" y="126"/>
                      <a:pt x="372" y="126"/>
                    </a:cubicBezTo>
                    <a:cubicBezTo>
                      <a:pt x="376" y="126"/>
                      <a:pt x="375" y="122"/>
                      <a:pt x="382" y="123"/>
                    </a:cubicBezTo>
                    <a:cubicBezTo>
                      <a:pt x="389" y="124"/>
                      <a:pt x="394" y="115"/>
                      <a:pt x="397" y="118"/>
                    </a:cubicBezTo>
                    <a:cubicBezTo>
                      <a:pt x="400" y="121"/>
                      <a:pt x="385" y="127"/>
                      <a:pt x="379" y="128"/>
                    </a:cubicBezTo>
                    <a:cubicBezTo>
                      <a:pt x="372" y="129"/>
                      <a:pt x="374" y="134"/>
                      <a:pt x="380" y="144"/>
                    </a:cubicBezTo>
                    <a:cubicBezTo>
                      <a:pt x="386" y="153"/>
                      <a:pt x="377" y="148"/>
                      <a:pt x="377" y="152"/>
                    </a:cubicBezTo>
                    <a:cubicBezTo>
                      <a:pt x="377" y="157"/>
                      <a:pt x="366" y="151"/>
                      <a:pt x="370" y="149"/>
                    </a:cubicBezTo>
                    <a:cubicBezTo>
                      <a:pt x="375" y="148"/>
                      <a:pt x="373" y="143"/>
                      <a:pt x="369" y="140"/>
                    </a:cubicBezTo>
                    <a:cubicBezTo>
                      <a:pt x="365" y="137"/>
                      <a:pt x="363" y="140"/>
                      <a:pt x="363" y="137"/>
                    </a:cubicBezTo>
                    <a:cubicBezTo>
                      <a:pt x="364" y="133"/>
                      <a:pt x="359" y="137"/>
                      <a:pt x="356" y="134"/>
                    </a:cubicBezTo>
                    <a:cubicBezTo>
                      <a:pt x="352" y="131"/>
                      <a:pt x="351" y="129"/>
                      <a:pt x="346" y="132"/>
                    </a:cubicBezTo>
                    <a:cubicBezTo>
                      <a:pt x="341" y="134"/>
                      <a:pt x="336" y="133"/>
                      <a:pt x="325" y="135"/>
                    </a:cubicBezTo>
                    <a:cubicBezTo>
                      <a:pt x="315" y="137"/>
                      <a:pt x="295" y="136"/>
                      <a:pt x="292" y="133"/>
                    </a:cubicBezTo>
                    <a:cubicBezTo>
                      <a:pt x="288" y="129"/>
                      <a:pt x="301" y="123"/>
                      <a:pt x="305" y="124"/>
                    </a:cubicBezTo>
                    <a:cubicBezTo>
                      <a:pt x="308" y="125"/>
                      <a:pt x="306" y="120"/>
                      <a:pt x="300" y="116"/>
                    </a:cubicBezTo>
                    <a:cubicBezTo>
                      <a:pt x="295" y="111"/>
                      <a:pt x="282" y="108"/>
                      <a:pt x="282" y="111"/>
                    </a:cubicBezTo>
                    <a:cubicBezTo>
                      <a:pt x="282" y="114"/>
                      <a:pt x="275" y="111"/>
                      <a:pt x="266" y="110"/>
                    </a:cubicBezTo>
                    <a:cubicBezTo>
                      <a:pt x="256" y="108"/>
                      <a:pt x="255" y="105"/>
                      <a:pt x="249" y="104"/>
                    </a:cubicBezTo>
                    <a:cubicBezTo>
                      <a:pt x="243" y="104"/>
                      <a:pt x="234" y="102"/>
                      <a:pt x="227" y="97"/>
                    </a:cubicBezTo>
                    <a:cubicBezTo>
                      <a:pt x="220" y="91"/>
                      <a:pt x="204" y="93"/>
                      <a:pt x="202" y="98"/>
                    </a:cubicBezTo>
                    <a:cubicBezTo>
                      <a:pt x="200" y="103"/>
                      <a:pt x="194" y="103"/>
                      <a:pt x="189" y="103"/>
                    </a:cubicBezTo>
                    <a:cubicBezTo>
                      <a:pt x="183" y="103"/>
                      <a:pt x="191" y="96"/>
                      <a:pt x="189" y="95"/>
                    </a:cubicBezTo>
                    <a:cubicBezTo>
                      <a:pt x="187" y="94"/>
                      <a:pt x="189" y="87"/>
                      <a:pt x="185" y="87"/>
                    </a:cubicBezTo>
                    <a:cubicBezTo>
                      <a:pt x="181" y="86"/>
                      <a:pt x="178" y="103"/>
                      <a:pt x="170" y="103"/>
                    </a:cubicBezTo>
                    <a:cubicBezTo>
                      <a:pt x="163" y="102"/>
                      <a:pt x="159" y="85"/>
                      <a:pt x="153" y="80"/>
                    </a:cubicBezTo>
                    <a:cubicBezTo>
                      <a:pt x="147" y="76"/>
                      <a:pt x="141" y="75"/>
                      <a:pt x="146" y="82"/>
                    </a:cubicBezTo>
                    <a:cubicBezTo>
                      <a:pt x="152" y="89"/>
                      <a:pt x="142" y="84"/>
                      <a:pt x="142" y="89"/>
                    </a:cubicBezTo>
                    <a:cubicBezTo>
                      <a:pt x="143" y="93"/>
                      <a:pt x="134" y="98"/>
                      <a:pt x="134" y="96"/>
                    </a:cubicBezTo>
                    <a:cubicBezTo>
                      <a:pt x="134" y="93"/>
                      <a:pt x="129" y="91"/>
                      <a:pt x="123" y="98"/>
                    </a:cubicBezTo>
                    <a:cubicBezTo>
                      <a:pt x="117" y="105"/>
                      <a:pt x="113" y="104"/>
                      <a:pt x="112" y="101"/>
                    </a:cubicBezTo>
                    <a:cubicBezTo>
                      <a:pt x="112" y="99"/>
                      <a:pt x="94" y="108"/>
                      <a:pt x="95" y="111"/>
                    </a:cubicBezTo>
                    <a:cubicBezTo>
                      <a:pt x="96" y="114"/>
                      <a:pt x="92" y="116"/>
                      <a:pt x="87" y="116"/>
                    </a:cubicBezTo>
                    <a:cubicBezTo>
                      <a:pt x="83" y="115"/>
                      <a:pt x="86" y="111"/>
                      <a:pt x="90" y="109"/>
                    </a:cubicBezTo>
                    <a:cubicBezTo>
                      <a:pt x="94" y="107"/>
                      <a:pt x="106" y="98"/>
                      <a:pt x="112" y="97"/>
                    </a:cubicBezTo>
                    <a:cubicBezTo>
                      <a:pt x="118" y="96"/>
                      <a:pt x="129" y="91"/>
                      <a:pt x="130" y="88"/>
                    </a:cubicBezTo>
                    <a:cubicBezTo>
                      <a:pt x="130" y="86"/>
                      <a:pt x="124" y="88"/>
                      <a:pt x="120" y="87"/>
                    </a:cubicBezTo>
                    <a:cubicBezTo>
                      <a:pt x="116" y="86"/>
                      <a:pt x="109" y="91"/>
                      <a:pt x="102" y="94"/>
                    </a:cubicBezTo>
                    <a:cubicBezTo>
                      <a:pt x="95" y="97"/>
                      <a:pt x="88" y="96"/>
                      <a:pt x="90" y="100"/>
                    </a:cubicBezTo>
                    <a:cubicBezTo>
                      <a:pt x="92" y="104"/>
                      <a:pt x="83" y="99"/>
                      <a:pt x="82" y="102"/>
                    </a:cubicBezTo>
                    <a:cubicBezTo>
                      <a:pt x="80" y="105"/>
                      <a:pt x="77" y="102"/>
                      <a:pt x="79" y="100"/>
                    </a:cubicBezTo>
                    <a:cubicBezTo>
                      <a:pt x="82" y="99"/>
                      <a:pt x="73" y="96"/>
                      <a:pt x="73" y="98"/>
                    </a:cubicBezTo>
                    <a:cubicBezTo>
                      <a:pt x="73" y="100"/>
                      <a:pt x="72" y="102"/>
                      <a:pt x="66" y="102"/>
                    </a:cubicBezTo>
                    <a:cubicBezTo>
                      <a:pt x="60" y="102"/>
                      <a:pt x="54" y="106"/>
                      <a:pt x="58" y="109"/>
                    </a:cubicBezTo>
                    <a:cubicBezTo>
                      <a:pt x="62" y="112"/>
                      <a:pt x="64" y="114"/>
                      <a:pt x="62" y="116"/>
                    </a:cubicBezTo>
                    <a:cubicBezTo>
                      <a:pt x="60" y="118"/>
                      <a:pt x="54" y="110"/>
                      <a:pt x="45" y="111"/>
                    </a:cubicBezTo>
                    <a:cubicBezTo>
                      <a:pt x="36" y="112"/>
                      <a:pt x="19" y="101"/>
                      <a:pt x="19" y="99"/>
                    </a:cubicBezTo>
                    <a:cubicBezTo>
                      <a:pt x="19" y="97"/>
                      <a:pt x="8" y="98"/>
                      <a:pt x="0" y="97"/>
                    </a:cubicBezTo>
                    <a:cubicBezTo>
                      <a:pt x="0" y="269"/>
                      <a:pt x="0" y="269"/>
                      <a:pt x="0" y="269"/>
                    </a:cubicBezTo>
                    <a:cubicBezTo>
                      <a:pt x="1" y="269"/>
                      <a:pt x="2" y="270"/>
                      <a:pt x="3" y="270"/>
                    </a:cubicBezTo>
                    <a:cubicBezTo>
                      <a:pt x="4" y="269"/>
                      <a:pt x="5" y="268"/>
                      <a:pt x="6" y="268"/>
                    </a:cubicBezTo>
                    <a:cubicBezTo>
                      <a:pt x="7" y="268"/>
                      <a:pt x="7" y="268"/>
                      <a:pt x="7" y="268"/>
                    </a:cubicBezTo>
                    <a:cubicBezTo>
                      <a:pt x="9" y="269"/>
                      <a:pt x="11" y="269"/>
                      <a:pt x="14" y="267"/>
                    </a:cubicBezTo>
                    <a:cubicBezTo>
                      <a:pt x="15" y="267"/>
                      <a:pt x="16" y="267"/>
                      <a:pt x="17" y="267"/>
                    </a:cubicBezTo>
                    <a:cubicBezTo>
                      <a:pt x="22" y="267"/>
                      <a:pt x="24" y="271"/>
                      <a:pt x="24" y="275"/>
                    </a:cubicBezTo>
                    <a:cubicBezTo>
                      <a:pt x="24" y="276"/>
                      <a:pt x="27" y="278"/>
                      <a:pt x="29" y="279"/>
                    </a:cubicBezTo>
                    <a:cubicBezTo>
                      <a:pt x="31" y="281"/>
                      <a:pt x="33" y="283"/>
                      <a:pt x="35" y="285"/>
                    </a:cubicBezTo>
                    <a:cubicBezTo>
                      <a:pt x="36" y="286"/>
                      <a:pt x="36" y="286"/>
                      <a:pt x="36" y="287"/>
                    </a:cubicBezTo>
                    <a:cubicBezTo>
                      <a:pt x="38" y="289"/>
                      <a:pt x="39" y="291"/>
                      <a:pt x="40" y="291"/>
                    </a:cubicBezTo>
                    <a:cubicBezTo>
                      <a:pt x="40" y="291"/>
                      <a:pt x="41" y="290"/>
                      <a:pt x="41" y="290"/>
                    </a:cubicBezTo>
                    <a:cubicBezTo>
                      <a:pt x="42" y="289"/>
                      <a:pt x="44" y="289"/>
                      <a:pt x="45" y="288"/>
                    </a:cubicBezTo>
                    <a:cubicBezTo>
                      <a:pt x="48" y="287"/>
                      <a:pt x="50" y="286"/>
                      <a:pt x="50" y="284"/>
                    </a:cubicBezTo>
                    <a:cubicBezTo>
                      <a:pt x="50" y="280"/>
                      <a:pt x="55" y="278"/>
                      <a:pt x="60" y="278"/>
                    </a:cubicBezTo>
                    <a:cubicBezTo>
                      <a:pt x="66" y="278"/>
                      <a:pt x="70" y="281"/>
                      <a:pt x="70" y="285"/>
                    </a:cubicBezTo>
                    <a:cubicBezTo>
                      <a:pt x="70" y="286"/>
                      <a:pt x="73" y="289"/>
                      <a:pt x="77" y="292"/>
                    </a:cubicBezTo>
                    <a:cubicBezTo>
                      <a:pt x="82" y="297"/>
                      <a:pt x="89" y="303"/>
                      <a:pt x="94" y="311"/>
                    </a:cubicBezTo>
                    <a:cubicBezTo>
                      <a:pt x="96" y="315"/>
                      <a:pt x="97" y="318"/>
                      <a:pt x="99" y="320"/>
                    </a:cubicBezTo>
                    <a:cubicBezTo>
                      <a:pt x="103" y="328"/>
                      <a:pt x="104" y="330"/>
                      <a:pt x="113" y="334"/>
                    </a:cubicBezTo>
                    <a:cubicBezTo>
                      <a:pt x="125" y="339"/>
                      <a:pt x="127" y="342"/>
                      <a:pt x="125" y="349"/>
                    </a:cubicBezTo>
                    <a:cubicBezTo>
                      <a:pt x="124" y="349"/>
                      <a:pt x="125" y="350"/>
                      <a:pt x="126" y="351"/>
                    </a:cubicBezTo>
                    <a:cubicBezTo>
                      <a:pt x="128" y="353"/>
                      <a:pt x="129" y="354"/>
                      <a:pt x="129" y="356"/>
                    </a:cubicBezTo>
                    <a:cubicBezTo>
                      <a:pt x="129" y="358"/>
                      <a:pt x="128" y="359"/>
                      <a:pt x="126" y="360"/>
                    </a:cubicBezTo>
                    <a:cubicBezTo>
                      <a:pt x="124" y="361"/>
                      <a:pt x="121" y="363"/>
                      <a:pt x="119" y="365"/>
                    </a:cubicBezTo>
                    <a:cubicBezTo>
                      <a:pt x="118" y="366"/>
                      <a:pt x="118" y="366"/>
                      <a:pt x="118" y="366"/>
                    </a:cubicBezTo>
                    <a:cubicBezTo>
                      <a:pt x="119" y="367"/>
                      <a:pt x="120" y="368"/>
                      <a:pt x="122" y="369"/>
                    </a:cubicBezTo>
                    <a:cubicBezTo>
                      <a:pt x="125" y="372"/>
                      <a:pt x="117" y="372"/>
                      <a:pt x="119" y="374"/>
                    </a:cubicBezTo>
                    <a:cubicBezTo>
                      <a:pt x="122" y="376"/>
                      <a:pt x="119" y="380"/>
                      <a:pt x="121" y="383"/>
                    </a:cubicBezTo>
                    <a:cubicBezTo>
                      <a:pt x="124" y="385"/>
                      <a:pt x="128" y="384"/>
                      <a:pt x="131" y="382"/>
                    </a:cubicBezTo>
                    <a:cubicBezTo>
                      <a:pt x="134" y="380"/>
                      <a:pt x="136" y="385"/>
                      <a:pt x="133" y="389"/>
                    </a:cubicBezTo>
                    <a:cubicBezTo>
                      <a:pt x="131" y="392"/>
                      <a:pt x="136" y="395"/>
                      <a:pt x="138" y="392"/>
                    </a:cubicBezTo>
                    <a:cubicBezTo>
                      <a:pt x="140" y="390"/>
                      <a:pt x="145" y="397"/>
                      <a:pt x="147" y="398"/>
                    </a:cubicBezTo>
                    <a:cubicBezTo>
                      <a:pt x="150" y="399"/>
                      <a:pt x="152" y="403"/>
                      <a:pt x="148" y="403"/>
                    </a:cubicBezTo>
                    <a:cubicBezTo>
                      <a:pt x="144" y="403"/>
                      <a:pt x="145" y="410"/>
                      <a:pt x="148" y="410"/>
                    </a:cubicBezTo>
                    <a:cubicBezTo>
                      <a:pt x="150" y="410"/>
                      <a:pt x="150" y="414"/>
                      <a:pt x="150" y="416"/>
                    </a:cubicBezTo>
                    <a:cubicBezTo>
                      <a:pt x="150" y="418"/>
                      <a:pt x="159" y="421"/>
                      <a:pt x="162" y="420"/>
                    </a:cubicBezTo>
                    <a:cubicBezTo>
                      <a:pt x="165" y="419"/>
                      <a:pt x="168" y="422"/>
                      <a:pt x="170" y="425"/>
                    </a:cubicBezTo>
                    <a:cubicBezTo>
                      <a:pt x="171" y="428"/>
                      <a:pt x="177" y="430"/>
                      <a:pt x="180" y="428"/>
                    </a:cubicBezTo>
                    <a:cubicBezTo>
                      <a:pt x="182" y="426"/>
                      <a:pt x="183" y="431"/>
                      <a:pt x="184" y="435"/>
                    </a:cubicBezTo>
                    <a:cubicBezTo>
                      <a:pt x="184" y="438"/>
                      <a:pt x="189" y="436"/>
                      <a:pt x="192" y="436"/>
                    </a:cubicBezTo>
                    <a:cubicBezTo>
                      <a:pt x="195" y="436"/>
                      <a:pt x="197" y="440"/>
                      <a:pt x="199" y="439"/>
                    </a:cubicBezTo>
                    <a:cubicBezTo>
                      <a:pt x="203" y="438"/>
                      <a:pt x="204" y="444"/>
                      <a:pt x="207" y="448"/>
                    </a:cubicBezTo>
                    <a:cubicBezTo>
                      <a:pt x="517" y="446"/>
                      <a:pt x="517" y="446"/>
                      <a:pt x="517" y="446"/>
                    </a:cubicBezTo>
                    <a:cubicBezTo>
                      <a:pt x="517" y="444"/>
                      <a:pt x="518" y="441"/>
                      <a:pt x="521" y="441"/>
                    </a:cubicBezTo>
                    <a:close/>
                    <a:moveTo>
                      <a:pt x="264" y="164"/>
                    </a:moveTo>
                    <a:cubicBezTo>
                      <a:pt x="258" y="173"/>
                      <a:pt x="255" y="174"/>
                      <a:pt x="249" y="173"/>
                    </a:cubicBezTo>
                    <a:cubicBezTo>
                      <a:pt x="242" y="171"/>
                      <a:pt x="238" y="175"/>
                      <a:pt x="241" y="177"/>
                    </a:cubicBezTo>
                    <a:cubicBezTo>
                      <a:pt x="245" y="179"/>
                      <a:pt x="245" y="181"/>
                      <a:pt x="238" y="183"/>
                    </a:cubicBezTo>
                    <a:cubicBezTo>
                      <a:pt x="231" y="185"/>
                      <a:pt x="226" y="190"/>
                      <a:pt x="223" y="189"/>
                    </a:cubicBezTo>
                    <a:cubicBezTo>
                      <a:pt x="221" y="189"/>
                      <a:pt x="235" y="178"/>
                      <a:pt x="232" y="176"/>
                    </a:cubicBezTo>
                    <a:cubicBezTo>
                      <a:pt x="228" y="173"/>
                      <a:pt x="218" y="180"/>
                      <a:pt x="218" y="184"/>
                    </a:cubicBezTo>
                    <a:cubicBezTo>
                      <a:pt x="218" y="187"/>
                      <a:pt x="212" y="187"/>
                      <a:pt x="208" y="187"/>
                    </a:cubicBezTo>
                    <a:cubicBezTo>
                      <a:pt x="204" y="187"/>
                      <a:pt x="199" y="183"/>
                      <a:pt x="203" y="183"/>
                    </a:cubicBezTo>
                    <a:cubicBezTo>
                      <a:pt x="207" y="182"/>
                      <a:pt x="204" y="178"/>
                      <a:pt x="210" y="176"/>
                    </a:cubicBezTo>
                    <a:cubicBezTo>
                      <a:pt x="215" y="174"/>
                      <a:pt x="209" y="171"/>
                      <a:pt x="210" y="169"/>
                    </a:cubicBezTo>
                    <a:cubicBezTo>
                      <a:pt x="212" y="167"/>
                      <a:pt x="222" y="171"/>
                      <a:pt x="222" y="167"/>
                    </a:cubicBezTo>
                    <a:cubicBezTo>
                      <a:pt x="223" y="163"/>
                      <a:pt x="212" y="160"/>
                      <a:pt x="208" y="162"/>
                    </a:cubicBezTo>
                    <a:cubicBezTo>
                      <a:pt x="205" y="165"/>
                      <a:pt x="196" y="170"/>
                      <a:pt x="186" y="166"/>
                    </a:cubicBezTo>
                    <a:cubicBezTo>
                      <a:pt x="183" y="165"/>
                      <a:pt x="212" y="162"/>
                      <a:pt x="216" y="157"/>
                    </a:cubicBezTo>
                    <a:cubicBezTo>
                      <a:pt x="221" y="153"/>
                      <a:pt x="243" y="148"/>
                      <a:pt x="244" y="152"/>
                    </a:cubicBezTo>
                    <a:cubicBezTo>
                      <a:pt x="246" y="156"/>
                      <a:pt x="233" y="158"/>
                      <a:pt x="239" y="162"/>
                    </a:cubicBezTo>
                    <a:cubicBezTo>
                      <a:pt x="245" y="166"/>
                      <a:pt x="256" y="163"/>
                      <a:pt x="258" y="159"/>
                    </a:cubicBezTo>
                    <a:cubicBezTo>
                      <a:pt x="260" y="156"/>
                      <a:pt x="271" y="156"/>
                      <a:pt x="264" y="164"/>
                    </a:cubicBezTo>
                    <a:close/>
                    <a:moveTo>
                      <a:pt x="327" y="245"/>
                    </a:moveTo>
                    <a:cubicBezTo>
                      <a:pt x="320" y="251"/>
                      <a:pt x="320" y="250"/>
                      <a:pt x="314" y="251"/>
                    </a:cubicBezTo>
                    <a:cubicBezTo>
                      <a:pt x="307" y="252"/>
                      <a:pt x="312" y="259"/>
                      <a:pt x="304" y="259"/>
                    </a:cubicBezTo>
                    <a:cubicBezTo>
                      <a:pt x="296" y="260"/>
                      <a:pt x="276" y="261"/>
                      <a:pt x="273" y="256"/>
                    </a:cubicBezTo>
                    <a:cubicBezTo>
                      <a:pt x="272" y="255"/>
                      <a:pt x="284" y="256"/>
                      <a:pt x="285" y="252"/>
                    </a:cubicBezTo>
                    <a:cubicBezTo>
                      <a:pt x="286" y="249"/>
                      <a:pt x="289" y="244"/>
                      <a:pt x="294" y="244"/>
                    </a:cubicBezTo>
                    <a:cubicBezTo>
                      <a:pt x="299" y="244"/>
                      <a:pt x="298" y="237"/>
                      <a:pt x="290" y="233"/>
                    </a:cubicBezTo>
                    <a:cubicBezTo>
                      <a:pt x="282" y="229"/>
                      <a:pt x="302" y="227"/>
                      <a:pt x="307" y="233"/>
                    </a:cubicBezTo>
                    <a:cubicBezTo>
                      <a:pt x="311" y="239"/>
                      <a:pt x="319" y="244"/>
                      <a:pt x="324" y="239"/>
                    </a:cubicBezTo>
                    <a:cubicBezTo>
                      <a:pt x="328" y="235"/>
                      <a:pt x="354" y="222"/>
                      <a:pt x="354" y="228"/>
                    </a:cubicBezTo>
                    <a:cubicBezTo>
                      <a:pt x="354" y="234"/>
                      <a:pt x="335" y="238"/>
                      <a:pt x="327" y="245"/>
                    </a:cubicBezTo>
                    <a:close/>
                    <a:moveTo>
                      <a:pt x="501" y="426"/>
                    </a:moveTo>
                    <a:cubicBezTo>
                      <a:pt x="496" y="427"/>
                      <a:pt x="502" y="412"/>
                      <a:pt x="492" y="406"/>
                    </a:cubicBezTo>
                    <a:cubicBezTo>
                      <a:pt x="480" y="400"/>
                      <a:pt x="475" y="388"/>
                      <a:pt x="475" y="381"/>
                    </a:cubicBezTo>
                    <a:cubicBezTo>
                      <a:pt x="475" y="375"/>
                      <a:pt x="485" y="372"/>
                      <a:pt x="489" y="377"/>
                    </a:cubicBezTo>
                    <a:cubicBezTo>
                      <a:pt x="493" y="382"/>
                      <a:pt x="499" y="402"/>
                      <a:pt x="502" y="409"/>
                    </a:cubicBezTo>
                    <a:cubicBezTo>
                      <a:pt x="506" y="415"/>
                      <a:pt x="506" y="426"/>
                      <a:pt x="501" y="4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3" name="Freeform 2198">
                <a:extLst>
                  <a:ext uri="{FF2B5EF4-FFF2-40B4-BE49-F238E27FC236}">
                    <a16:creationId xmlns:a16="http://schemas.microsoft.com/office/drawing/2014/main" id="{CA5299D6-2FEE-4B8F-982B-DCD137066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10989" y="2123011"/>
                <a:ext cx="33451" cy="21582"/>
              </a:xfrm>
              <a:custGeom>
                <a:avLst/>
                <a:gdLst>
                  <a:gd name="T0" fmla="*/ 16 w 19"/>
                  <a:gd name="T1" fmla="*/ 6 h 12"/>
                  <a:gd name="T2" fmla="*/ 1 w 19"/>
                  <a:gd name="T3" fmla="*/ 3 h 12"/>
                  <a:gd name="T4" fmla="*/ 16 w 19"/>
                  <a:gd name="T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2">
                    <a:moveTo>
                      <a:pt x="16" y="6"/>
                    </a:moveTo>
                    <a:cubicBezTo>
                      <a:pt x="19" y="0"/>
                      <a:pt x="0" y="1"/>
                      <a:pt x="1" y="3"/>
                    </a:cubicBezTo>
                    <a:cubicBezTo>
                      <a:pt x="5" y="7"/>
                      <a:pt x="14" y="12"/>
                      <a:pt x="16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4" name="Freeform 2199">
                <a:extLst>
                  <a:ext uri="{FF2B5EF4-FFF2-40B4-BE49-F238E27FC236}">
                    <a16:creationId xmlns:a16="http://schemas.microsoft.com/office/drawing/2014/main" id="{B829CD49-B234-43D0-8668-738211106D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49308" y="2137399"/>
                <a:ext cx="157964" cy="77335"/>
              </a:xfrm>
              <a:custGeom>
                <a:avLst/>
                <a:gdLst>
                  <a:gd name="T0" fmla="*/ 3 w 89"/>
                  <a:gd name="T1" fmla="*/ 36 h 45"/>
                  <a:gd name="T2" fmla="*/ 7 w 89"/>
                  <a:gd name="T3" fmla="*/ 43 h 45"/>
                  <a:gd name="T4" fmla="*/ 15 w 89"/>
                  <a:gd name="T5" fmla="*/ 41 h 45"/>
                  <a:gd name="T6" fmla="*/ 24 w 89"/>
                  <a:gd name="T7" fmla="*/ 36 h 45"/>
                  <a:gd name="T8" fmla="*/ 32 w 89"/>
                  <a:gd name="T9" fmla="*/ 45 h 45"/>
                  <a:gd name="T10" fmla="*/ 42 w 89"/>
                  <a:gd name="T11" fmla="*/ 36 h 45"/>
                  <a:gd name="T12" fmla="*/ 49 w 89"/>
                  <a:gd name="T13" fmla="*/ 31 h 45"/>
                  <a:gd name="T14" fmla="*/ 56 w 89"/>
                  <a:gd name="T15" fmla="*/ 21 h 45"/>
                  <a:gd name="T16" fmla="*/ 59 w 89"/>
                  <a:gd name="T17" fmla="*/ 31 h 45"/>
                  <a:gd name="T18" fmla="*/ 70 w 89"/>
                  <a:gd name="T19" fmla="*/ 28 h 45"/>
                  <a:gd name="T20" fmla="*/ 79 w 89"/>
                  <a:gd name="T21" fmla="*/ 24 h 45"/>
                  <a:gd name="T22" fmla="*/ 79 w 89"/>
                  <a:gd name="T23" fmla="*/ 15 h 45"/>
                  <a:gd name="T24" fmla="*/ 86 w 89"/>
                  <a:gd name="T25" fmla="*/ 9 h 45"/>
                  <a:gd name="T26" fmla="*/ 77 w 89"/>
                  <a:gd name="T27" fmla="*/ 4 h 45"/>
                  <a:gd name="T28" fmla="*/ 70 w 89"/>
                  <a:gd name="T29" fmla="*/ 9 h 45"/>
                  <a:gd name="T30" fmla="*/ 55 w 89"/>
                  <a:gd name="T31" fmla="*/ 7 h 45"/>
                  <a:gd name="T32" fmla="*/ 34 w 89"/>
                  <a:gd name="T33" fmla="*/ 18 h 45"/>
                  <a:gd name="T34" fmla="*/ 18 w 89"/>
                  <a:gd name="T35" fmla="*/ 28 h 45"/>
                  <a:gd name="T36" fmla="*/ 3 w 89"/>
                  <a:gd name="T37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9" h="45">
                    <a:moveTo>
                      <a:pt x="3" y="36"/>
                    </a:moveTo>
                    <a:cubicBezTo>
                      <a:pt x="7" y="38"/>
                      <a:pt x="3" y="45"/>
                      <a:pt x="7" y="43"/>
                    </a:cubicBezTo>
                    <a:cubicBezTo>
                      <a:pt x="11" y="41"/>
                      <a:pt x="12" y="40"/>
                      <a:pt x="15" y="41"/>
                    </a:cubicBezTo>
                    <a:cubicBezTo>
                      <a:pt x="21" y="43"/>
                      <a:pt x="22" y="38"/>
                      <a:pt x="24" y="36"/>
                    </a:cubicBezTo>
                    <a:cubicBezTo>
                      <a:pt x="27" y="33"/>
                      <a:pt x="26" y="45"/>
                      <a:pt x="32" y="45"/>
                    </a:cubicBezTo>
                    <a:cubicBezTo>
                      <a:pt x="38" y="45"/>
                      <a:pt x="37" y="33"/>
                      <a:pt x="42" y="36"/>
                    </a:cubicBezTo>
                    <a:cubicBezTo>
                      <a:pt x="47" y="40"/>
                      <a:pt x="48" y="35"/>
                      <a:pt x="49" y="31"/>
                    </a:cubicBezTo>
                    <a:cubicBezTo>
                      <a:pt x="50" y="28"/>
                      <a:pt x="50" y="22"/>
                      <a:pt x="56" y="21"/>
                    </a:cubicBezTo>
                    <a:cubicBezTo>
                      <a:pt x="61" y="20"/>
                      <a:pt x="57" y="26"/>
                      <a:pt x="59" y="31"/>
                    </a:cubicBezTo>
                    <a:cubicBezTo>
                      <a:pt x="63" y="37"/>
                      <a:pt x="69" y="31"/>
                      <a:pt x="70" y="28"/>
                    </a:cubicBezTo>
                    <a:cubicBezTo>
                      <a:pt x="70" y="25"/>
                      <a:pt x="79" y="27"/>
                      <a:pt x="79" y="24"/>
                    </a:cubicBezTo>
                    <a:cubicBezTo>
                      <a:pt x="78" y="20"/>
                      <a:pt x="81" y="19"/>
                      <a:pt x="79" y="15"/>
                    </a:cubicBezTo>
                    <a:cubicBezTo>
                      <a:pt x="76" y="11"/>
                      <a:pt x="83" y="12"/>
                      <a:pt x="86" y="9"/>
                    </a:cubicBezTo>
                    <a:cubicBezTo>
                      <a:pt x="89" y="6"/>
                      <a:pt x="82" y="9"/>
                      <a:pt x="77" y="4"/>
                    </a:cubicBezTo>
                    <a:cubicBezTo>
                      <a:pt x="72" y="0"/>
                      <a:pt x="70" y="6"/>
                      <a:pt x="70" y="9"/>
                    </a:cubicBezTo>
                    <a:cubicBezTo>
                      <a:pt x="70" y="12"/>
                      <a:pt x="60" y="9"/>
                      <a:pt x="55" y="7"/>
                    </a:cubicBezTo>
                    <a:cubicBezTo>
                      <a:pt x="49" y="5"/>
                      <a:pt x="42" y="14"/>
                      <a:pt x="34" y="18"/>
                    </a:cubicBezTo>
                    <a:cubicBezTo>
                      <a:pt x="26" y="22"/>
                      <a:pt x="26" y="29"/>
                      <a:pt x="18" y="28"/>
                    </a:cubicBezTo>
                    <a:cubicBezTo>
                      <a:pt x="11" y="28"/>
                      <a:pt x="0" y="35"/>
                      <a:pt x="3" y="3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5" name="Freeform 2200">
                <a:extLst>
                  <a:ext uri="{FF2B5EF4-FFF2-40B4-BE49-F238E27FC236}">
                    <a16:creationId xmlns:a16="http://schemas.microsoft.com/office/drawing/2014/main" id="{F958AA78-C044-4A1C-B812-AE3EA92334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0812" y="2171570"/>
                <a:ext cx="245308" cy="104312"/>
              </a:xfrm>
              <a:custGeom>
                <a:avLst/>
                <a:gdLst>
                  <a:gd name="T0" fmla="*/ 18 w 138"/>
                  <a:gd name="T1" fmla="*/ 14 h 60"/>
                  <a:gd name="T2" fmla="*/ 20 w 138"/>
                  <a:gd name="T3" fmla="*/ 21 h 60"/>
                  <a:gd name="T4" fmla="*/ 19 w 138"/>
                  <a:gd name="T5" fmla="*/ 23 h 60"/>
                  <a:gd name="T6" fmla="*/ 10 w 138"/>
                  <a:gd name="T7" fmla="*/ 31 h 60"/>
                  <a:gd name="T8" fmla="*/ 22 w 138"/>
                  <a:gd name="T9" fmla="*/ 31 h 60"/>
                  <a:gd name="T10" fmla="*/ 2 w 138"/>
                  <a:gd name="T11" fmla="*/ 37 h 60"/>
                  <a:gd name="T12" fmla="*/ 16 w 138"/>
                  <a:gd name="T13" fmla="*/ 41 h 60"/>
                  <a:gd name="T14" fmla="*/ 32 w 138"/>
                  <a:gd name="T15" fmla="*/ 40 h 60"/>
                  <a:gd name="T16" fmla="*/ 41 w 138"/>
                  <a:gd name="T17" fmla="*/ 36 h 60"/>
                  <a:gd name="T18" fmla="*/ 62 w 138"/>
                  <a:gd name="T19" fmla="*/ 38 h 60"/>
                  <a:gd name="T20" fmla="*/ 46 w 138"/>
                  <a:gd name="T21" fmla="*/ 47 h 60"/>
                  <a:gd name="T22" fmla="*/ 45 w 138"/>
                  <a:gd name="T23" fmla="*/ 57 h 60"/>
                  <a:gd name="T24" fmla="*/ 85 w 138"/>
                  <a:gd name="T25" fmla="*/ 45 h 60"/>
                  <a:gd name="T26" fmla="*/ 101 w 138"/>
                  <a:gd name="T27" fmla="*/ 44 h 60"/>
                  <a:gd name="T28" fmla="*/ 127 w 138"/>
                  <a:gd name="T29" fmla="*/ 42 h 60"/>
                  <a:gd name="T30" fmla="*/ 131 w 138"/>
                  <a:gd name="T31" fmla="*/ 19 h 60"/>
                  <a:gd name="T32" fmla="*/ 118 w 138"/>
                  <a:gd name="T33" fmla="*/ 24 h 60"/>
                  <a:gd name="T34" fmla="*/ 105 w 138"/>
                  <a:gd name="T35" fmla="*/ 13 h 60"/>
                  <a:gd name="T36" fmla="*/ 97 w 138"/>
                  <a:gd name="T37" fmla="*/ 1 h 60"/>
                  <a:gd name="T38" fmla="*/ 85 w 138"/>
                  <a:gd name="T39" fmla="*/ 14 h 60"/>
                  <a:gd name="T40" fmla="*/ 86 w 138"/>
                  <a:gd name="T41" fmla="*/ 21 h 60"/>
                  <a:gd name="T42" fmla="*/ 95 w 138"/>
                  <a:gd name="T43" fmla="*/ 30 h 60"/>
                  <a:gd name="T44" fmla="*/ 69 w 138"/>
                  <a:gd name="T45" fmla="*/ 25 h 60"/>
                  <a:gd name="T46" fmla="*/ 42 w 138"/>
                  <a:gd name="T47" fmla="*/ 13 h 60"/>
                  <a:gd name="T48" fmla="*/ 30 w 138"/>
                  <a:gd name="T49" fmla="*/ 7 h 60"/>
                  <a:gd name="T50" fmla="*/ 18 w 138"/>
                  <a:gd name="T51" fmla="*/ 14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38" h="60">
                    <a:moveTo>
                      <a:pt x="18" y="14"/>
                    </a:moveTo>
                    <a:cubicBezTo>
                      <a:pt x="11" y="14"/>
                      <a:pt x="12" y="21"/>
                      <a:pt x="20" y="21"/>
                    </a:cubicBezTo>
                    <a:cubicBezTo>
                      <a:pt x="28" y="21"/>
                      <a:pt x="30" y="24"/>
                      <a:pt x="19" y="23"/>
                    </a:cubicBezTo>
                    <a:cubicBezTo>
                      <a:pt x="7" y="23"/>
                      <a:pt x="2" y="33"/>
                      <a:pt x="10" y="31"/>
                    </a:cubicBezTo>
                    <a:cubicBezTo>
                      <a:pt x="18" y="29"/>
                      <a:pt x="28" y="29"/>
                      <a:pt x="22" y="31"/>
                    </a:cubicBezTo>
                    <a:cubicBezTo>
                      <a:pt x="16" y="33"/>
                      <a:pt x="0" y="34"/>
                      <a:pt x="2" y="37"/>
                    </a:cubicBezTo>
                    <a:cubicBezTo>
                      <a:pt x="3" y="39"/>
                      <a:pt x="10" y="39"/>
                      <a:pt x="16" y="41"/>
                    </a:cubicBezTo>
                    <a:cubicBezTo>
                      <a:pt x="23" y="44"/>
                      <a:pt x="27" y="45"/>
                      <a:pt x="32" y="40"/>
                    </a:cubicBezTo>
                    <a:cubicBezTo>
                      <a:pt x="37" y="34"/>
                      <a:pt x="43" y="29"/>
                      <a:pt x="41" y="36"/>
                    </a:cubicBezTo>
                    <a:cubicBezTo>
                      <a:pt x="38" y="44"/>
                      <a:pt x="49" y="38"/>
                      <a:pt x="62" y="38"/>
                    </a:cubicBezTo>
                    <a:cubicBezTo>
                      <a:pt x="76" y="37"/>
                      <a:pt x="60" y="46"/>
                      <a:pt x="46" y="47"/>
                    </a:cubicBezTo>
                    <a:cubicBezTo>
                      <a:pt x="32" y="48"/>
                      <a:pt x="34" y="55"/>
                      <a:pt x="45" y="57"/>
                    </a:cubicBezTo>
                    <a:cubicBezTo>
                      <a:pt x="56" y="60"/>
                      <a:pt x="80" y="50"/>
                      <a:pt x="85" y="45"/>
                    </a:cubicBezTo>
                    <a:cubicBezTo>
                      <a:pt x="91" y="39"/>
                      <a:pt x="96" y="48"/>
                      <a:pt x="101" y="44"/>
                    </a:cubicBezTo>
                    <a:cubicBezTo>
                      <a:pt x="107" y="40"/>
                      <a:pt x="117" y="44"/>
                      <a:pt x="127" y="42"/>
                    </a:cubicBezTo>
                    <a:cubicBezTo>
                      <a:pt x="136" y="40"/>
                      <a:pt x="138" y="22"/>
                      <a:pt x="131" y="19"/>
                    </a:cubicBezTo>
                    <a:cubicBezTo>
                      <a:pt x="124" y="16"/>
                      <a:pt x="124" y="23"/>
                      <a:pt x="118" y="24"/>
                    </a:cubicBezTo>
                    <a:cubicBezTo>
                      <a:pt x="113" y="25"/>
                      <a:pt x="110" y="18"/>
                      <a:pt x="105" y="13"/>
                    </a:cubicBezTo>
                    <a:cubicBezTo>
                      <a:pt x="101" y="9"/>
                      <a:pt x="104" y="0"/>
                      <a:pt x="97" y="1"/>
                    </a:cubicBezTo>
                    <a:cubicBezTo>
                      <a:pt x="91" y="2"/>
                      <a:pt x="77" y="13"/>
                      <a:pt x="85" y="14"/>
                    </a:cubicBezTo>
                    <a:cubicBezTo>
                      <a:pt x="94" y="15"/>
                      <a:pt x="91" y="19"/>
                      <a:pt x="86" y="21"/>
                    </a:cubicBezTo>
                    <a:cubicBezTo>
                      <a:pt x="82" y="23"/>
                      <a:pt x="97" y="27"/>
                      <a:pt x="95" y="30"/>
                    </a:cubicBezTo>
                    <a:cubicBezTo>
                      <a:pt x="93" y="33"/>
                      <a:pt x="70" y="30"/>
                      <a:pt x="69" y="25"/>
                    </a:cubicBezTo>
                    <a:cubicBezTo>
                      <a:pt x="68" y="20"/>
                      <a:pt x="50" y="11"/>
                      <a:pt x="42" y="13"/>
                    </a:cubicBezTo>
                    <a:cubicBezTo>
                      <a:pt x="35" y="15"/>
                      <a:pt x="38" y="7"/>
                      <a:pt x="30" y="7"/>
                    </a:cubicBezTo>
                    <a:cubicBezTo>
                      <a:pt x="23" y="6"/>
                      <a:pt x="25" y="13"/>
                      <a:pt x="18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6" name="Freeform 2201">
                <a:extLst>
                  <a:ext uri="{FF2B5EF4-FFF2-40B4-BE49-F238E27FC236}">
                    <a16:creationId xmlns:a16="http://schemas.microsoft.com/office/drawing/2014/main" id="{6C53B5AA-9D30-4B56-B663-E2F092899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5593" y="2912547"/>
                <a:ext cx="50177" cy="55753"/>
              </a:xfrm>
              <a:custGeom>
                <a:avLst/>
                <a:gdLst>
                  <a:gd name="T0" fmla="*/ 9 w 29"/>
                  <a:gd name="T1" fmla="*/ 4 h 32"/>
                  <a:gd name="T2" fmla="*/ 26 w 29"/>
                  <a:gd name="T3" fmla="*/ 29 h 32"/>
                  <a:gd name="T4" fmla="*/ 21 w 29"/>
                  <a:gd name="T5" fmla="*/ 12 h 32"/>
                  <a:gd name="T6" fmla="*/ 9 w 29"/>
                  <a:gd name="T7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32">
                    <a:moveTo>
                      <a:pt x="9" y="4"/>
                    </a:moveTo>
                    <a:cubicBezTo>
                      <a:pt x="0" y="9"/>
                      <a:pt x="22" y="32"/>
                      <a:pt x="26" y="29"/>
                    </a:cubicBezTo>
                    <a:cubicBezTo>
                      <a:pt x="29" y="27"/>
                      <a:pt x="21" y="18"/>
                      <a:pt x="21" y="12"/>
                    </a:cubicBezTo>
                    <a:cubicBezTo>
                      <a:pt x="21" y="6"/>
                      <a:pt x="18" y="0"/>
                      <a:pt x="9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7" name="Freeform 2202">
                <a:extLst>
                  <a:ext uri="{FF2B5EF4-FFF2-40B4-BE49-F238E27FC236}">
                    <a16:creationId xmlns:a16="http://schemas.microsoft.com/office/drawing/2014/main" id="{BA123038-5BED-421C-9A7D-3351162409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531" y="3020456"/>
                <a:ext cx="57610" cy="32373"/>
              </a:xfrm>
              <a:custGeom>
                <a:avLst/>
                <a:gdLst>
                  <a:gd name="T0" fmla="*/ 1 w 33"/>
                  <a:gd name="T1" fmla="*/ 3 h 19"/>
                  <a:gd name="T2" fmla="*/ 32 w 33"/>
                  <a:gd name="T3" fmla="*/ 14 h 19"/>
                  <a:gd name="T4" fmla="*/ 1 w 33"/>
                  <a:gd name="T5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" h="19">
                    <a:moveTo>
                      <a:pt x="1" y="3"/>
                    </a:moveTo>
                    <a:cubicBezTo>
                      <a:pt x="2" y="7"/>
                      <a:pt x="31" y="19"/>
                      <a:pt x="32" y="14"/>
                    </a:cubicBezTo>
                    <a:cubicBezTo>
                      <a:pt x="33" y="8"/>
                      <a:pt x="0" y="0"/>
                      <a:pt x="1" y="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8" name="Freeform 2203">
                <a:extLst>
                  <a:ext uri="{FF2B5EF4-FFF2-40B4-BE49-F238E27FC236}">
                    <a16:creationId xmlns:a16="http://schemas.microsoft.com/office/drawing/2014/main" id="{0A6DFF07-233E-4C00-8D5F-45CFEB961A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6123" y="2257898"/>
                <a:ext cx="223007" cy="136685"/>
              </a:xfrm>
              <a:custGeom>
                <a:avLst/>
                <a:gdLst>
                  <a:gd name="T0" fmla="*/ 21 w 126"/>
                  <a:gd name="T1" fmla="*/ 62 h 80"/>
                  <a:gd name="T2" fmla="*/ 37 w 126"/>
                  <a:gd name="T3" fmla="*/ 80 h 80"/>
                  <a:gd name="T4" fmla="*/ 44 w 126"/>
                  <a:gd name="T5" fmla="*/ 75 h 80"/>
                  <a:gd name="T6" fmla="*/ 55 w 126"/>
                  <a:gd name="T7" fmla="*/ 72 h 80"/>
                  <a:gd name="T8" fmla="*/ 66 w 126"/>
                  <a:gd name="T9" fmla="*/ 64 h 80"/>
                  <a:gd name="T10" fmla="*/ 77 w 126"/>
                  <a:gd name="T11" fmla="*/ 53 h 80"/>
                  <a:gd name="T12" fmla="*/ 86 w 126"/>
                  <a:gd name="T13" fmla="*/ 42 h 80"/>
                  <a:gd name="T14" fmla="*/ 122 w 126"/>
                  <a:gd name="T15" fmla="*/ 27 h 80"/>
                  <a:gd name="T16" fmla="*/ 108 w 126"/>
                  <a:gd name="T17" fmla="*/ 14 h 80"/>
                  <a:gd name="T18" fmla="*/ 85 w 126"/>
                  <a:gd name="T19" fmla="*/ 12 h 80"/>
                  <a:gd name="T20" fmla="*/ 78 w 126"/>
                  <a:gd name="T21" fmla="*/ 9 h 80"/>
                  <a:gd name="T22" fmla="*/ 55 w 126"/>
                  <a:gd name="T23" fmla="*/ 3 h 80"/>
                  <a:gd name="T24" fmla="*/ 20 w 126"/>
                  <a:gd name="T25" fmla="*/ 8 h 80"/>
                  <a:gd name="T26" fmla="*/ 25 w 126"/>
                  <a:gd name="T27" fmla="*/ 19 h 80"/>
                  <a:gd name="T28" fmla="*/ 17 w 126"/>
                  <a:gd name="T29" fmla="*/ 36 h 80"/>
                  <a:gd name="T30" fmla="*/ 7 w 126"/>
                  <a:gd name="T31" fmla="*/ 53 h 80"/>
                  <a:gd name="T32" fmla="*/ 21 w 126"/>
                  <a:gd name="T33" fmla="*/ 62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26" h="80">
                    <a:moveTo>
                      <a:pt x="21" y="62"/>
                    </a:moveTo>
                    <a:cubicBezTo>
                      <a:pt x="30" y="64"/>
                      <a:pt x="31" y="80"/>
                      <a:pt x="37" y="80"/>
                    </a:cubicBezTo>
                    <a:cubicBezTo>
                      <a:pt x="41" y="80"/>
                      <a:pt x="38" y="75"/>
                      <a:pt x="44" y="75"/>
                    </a:cubicBezTo>
                    <a:cubicBezTo>
                      <a:pt x="51" y="75"/>
                      <a:pt x="49" y="72"/>
                      <a:pt x="55" y="72"/>
                    </a:cubicBezTo>
                    <a:cubicBezTo>
                      <a:pt x="61" y="73"/>
                      <a:pt x="66" y="71"/>
                      <a:pt x="66" y="64"/>
                    </a:cubicBezTo>
                    <a:cubicBezTo>
                      <a:pt x="66" y="57"/>
                      <a:pt x="71" y="54"/>
                      <a:pt x="77" y="53"/>
                    </a:cubicBezTo>
                    <a:cubicBezTo>
                      <a:pt x="83" y="51"/>
                      <a:pt x="77" y="44"/>
                      <a:pt x="86" y="42"/>
                    </a:cubicBezTo>
                    <a:cubicBezTo>
                      <a:pt x="94" y="40"/>
                      <a:pt x="118" y="30"/>
                      <a:pt x="122" y="27"/>
                    </a:cubicBezTo>
                    <a:cubicBezTo>
                      <a:pt x="126" y="24"/>
                      <a:pt x="117" y="20"/>
                      <a:pt x="108" y="14"/>
                    </a:cubicBezTo>
                    <a:cubicBezTo>
                      <a:pt x="99" y="9"/>
                      <a:pt x="92" y="7"/>
                      <a:pt x="85" y="12"/>
                    </a:cubicBezTo>
                    <a:cubicBezTo>
                      <a:pt x="78" y="16"/>
                      <a:pt x="83" y="7"/>
                      <a:pt x="78" y="9"/>
                    </a:cubicBezTo>
                    <a:cubicBezTo>
                      <a:pt x="72" y="12"/>
                      <a:pt x="57" y="5"/>
                      <a:pt x="55" y="3"/>
                    </a:cubicBezTo>
                    <a:cubicBezTo>
                      <a:pt x="53" y="0"/>
                      <a:pt x="26" y="8"/>
                      <a:pt x="20" y="8"/>
                    </a:cubicBezTo>
                    <a:cubicBezTo>
                      <a:pt x="13" y="8"/>
                      <a:pt x="20" y="15"/>
                      <a:pt x="25" y="19"/>
                    </a:cubicBezTo>
                    <a:cubicBezTo>
                      <a:pt x="29" y="22"/>
                      <a:pt x="14" y="33"/>
                      <a:pt x="17" y="36"/>
                    </a:cubicBezTo>
                    <a:cubicBezTo>
                      <a:pt x="20" y="38"/>
                      <a:pt x="14" y="45"/>
                      <a:pt x="7" y="53"/>
                    </a:cubicBezTo>
                    <a:cubicBezTo>
                      <a:pt x="0" y="61"/>
                      <a:pt x="12" y="60"/>
                      <a:pt x="21" y="6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09" name="Freeform 2204">
                <a:extLst>
                  <a:ext uri="{FF2B5EF4-FFF2-40B4-BE49-F238E27FC236}">
                    <a16:creationId xmlns:a16="http://schemas.microsoft.com/office/drawing/2014/main" id="{EE3CB79D-FCF7-47C9-A011-7127A84698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5322" y="2286673"/>
                <a:ext cx="596545" cy="413652"/>
              </a:xfrm>
              <a:custGeom>
                <a:avLst/>
                <a:gdLst>
                  <a:gd name="T0" fmla="*/ 215 w 336"/>
                  <a:gd name="T1" fmla="*/ 54 h 241"/>
                  <a:gd name="T2" fmla="*/ 185 w 336"/>
                  <a:gd name="T3" fmla="*/ 44 h 241"/>
                  <a:gd name="T4" fmla="*/ 147 w 336"/>
                  <a:gd name="T5" fmla="*/ 27 h 241"/>
                  <a:gd name="T6" fmla="*/ 127 w 336"/>
                  <a:gd name="T7" fmla="*/ 34 h 241"/>
                  <a:gd name="T8" fmla="*/ 109 w 336"/>
                  <a:gd name="T9" fmla="*/ 21 h 241"/>
                  <a:gd name="T10" fmla="*/ 79 w 336"/>
                  <a:gd name="T11" fmla="*/ 7 h 241"/>
                  <a:gd name="T12" fmla="*/ 59 w 336"/>
                  <a:gd name="T13" fmla="*/ 33 h 241"/>
                  <a:gd name="T14" fmla="*/ 65 w 336"/>
                  <a:gd name="T15" fmla="*/ 52 h 241"/>
                  <a:gd name="T16" fmla="*/ 43 w 336"/>
                  <a:gd name="T17" fmla="*/ 30 h 241"/>
                  <a:gd name="T18" fmla="*/ 61 w 336"/>
                  <a:gd name="T19" fmla="*/ 4 h 241"/>
                  <a:gd name="T20" fmla="*/ 6 w 336"/>
                  <a:gd name="T21" fmla="*/ 54 h 241"/>
                  <a:gd name="T22" fmla="*/ 27 w 336"/>
                  <a:gd name="T23" fmla="*/ 64 h 241"/>
                  <a:gd name="T24" fmla="*/ 32 w 336"/>
                  <a:gd name="T25" fmla="*/ 76 h 241"/>
                  <a:gd name="T26" fmla="*/ 66 w 336"/>
                  <a:gd name="T27" fmla="*/ 82 h 241"/>
                  <a:gd name="T28" fmla="*/ 103 w 336"/>
                  <a:gd name="T29" fmla="*/ 82 h 241"/>
                  <a:gd name="T30" fmla="*/ 127 w 336"/>
                  <a:gd name="T31" fmla="*/ 78 h 241"/>
                  <a:gd name="T32" fmla="*/ 143 w 336"/>
                  <a:gd name="T33" fmla="*/ 81 h 241"/>
                  <a:gd name="T34" fmla="*/ 166 w 336"/>
                  <a:gd name="T35" fmla="*/ 98 h 241"/>
                  <a:gd name="T36" fmla="*/ 172 w 336"/>
                  <a:gd name="T37" fmla="*/ 103 h 241"/>
                  <a:gd name="T38" fmla="*/ 200 w 336"/>
                  <a:gd name="T39" fmla="*/ 125 h 241"/>
                  <a:gd name="T40" fmla="*/ 218 w 336"/>
                  <a:gd name="T41" fmla="*/ 143 h 241"/>
                  <a:gd name="T42" fmla="*/ 219 w 336"/>
                  <a:gd name="T43" fmla="*/ 159 h 241"/>
                  <a:gd name="T44" fmla="*/ 188 w 336"/>
                  <a:gd name="T45" fmla="*/ 168 h 241"/>
                  <a:gd name="T46" fmla="*/ 146 w 336"/>
                  <a:gd name="T47" fmla="*/ 176 h 241"/>
                  <a:gd name="T48" fmla="*/ 165 w 336"/>
                  <a:gd name="T49" fmla="*/ 191 h 241"/>
                  <a:gd name="T50" fmla="*/ 193 w 336"/>
                  <a:gd name="T51" fmla="*/ 188 h 241"/>
                  <a:gd name="T52" fmla="*/ 212 w 336"/>
                  <a:gd name="T53" fmla="*/ 214 h 241"/>
                  <a:gd name="T54" fmla="*/ 274 w 336"/>
                  <a:gd name="T55" fmla="*/ 236 h 241"/>
                  <a:gd name="T56" fmla="*/ 262 w 336"/>
                  <a:gd name="T57" fmla="*/ 209 h 241"/>
                  <a:gd name="T58" fmla="*/ 286 w 336"/>
                  <a:gd name="T59" fmla="*/ 198 h 241"/>
                  <a:gd name="T60" fmla="*/ 256 w 336"/>
                  <a:gd name="T61" fmla="*/ 166 h 241"/>
                  <a:gd name="T62" fmla="*/ 275 w 336"/>
                  <a:gd name="T63" fmla="*/ 159 h 241"/>
                  <a:gd name="T64" fmla="*/ 304 w 336"/>
                  <a:gd name="T65" fmla="*/ 172 h 241"/>
                  <a:gd name="T66" fmla="*/ 330 w 336"/>
                  <a:gd name="T67" fmla="*/ 151 h 241"/>
                  <a:gd name="T68" fmla="*/ 307 w 336"/>
                  <a:gd name="T69" fmla="*/ 134 h 241"/>
                  <a:gd name="T70" fmla="*/ 267 w 336"/>
                  <a:gd name="T71" fmla="*/ 117 h 241"/>
                  <a:gd name="T72" fmla="*/ 268 w 336"/>
                  <a:gd name="T73" fmla="*/ 101 h 241"/>
                  <a:gd name="T74" fmla="*/ 261 w 336"/>
                  <a:gd name="T75" fmla="*/ 89 h 241"/>
                  <a:gd name="T76" fmla="*/ 247 w 336"/>
                  <a:gd name="T77" fmla="*/ 84 h 241"/>
                  <a:gd name="T78" fmla="*/ 232 w 336"/>
                  <a:gd name="T79" fmla="*/ 69 h 241"/>
                  <a:gd name="T80" fmla="*/ 209 w 336"/>
                  <a:gd name="T81" fmla="*/ 67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36" h="241">
                    <a:moveTo>
                      <a:pt x="205" y="63"/>
                    </a:moveTo>
                    <a:cubicBezTo>
                      <a:pt x="210" y="63"/>
                      <a:pt x="216" y="59"/>
                      <a:pt x="215" y="54"/>
                    </a:cubicBezTo>
                    <a:cubicBezTo>
                      <a:pt x="213" y="50"/>
                      <a:pt x="200" y="49"/>
                      <a:pt x="198" y="55"/>
                    </a:cubicBezTo>
                    <a:cubicBezTo>
                      <a:pt x="195" y="60"/>
                      <a:pt x="185" y="49"/>
                      <a:pt x="185" y="44"/>
                    </a:cubicBezTo>
                    <a:cubicBezTo>
                      <a:pt x="185" y="40"/>
                      <a:pt x="169" y="44"/>
                      <a:pt x="171" y="36"/>
                    </a:cubicBezTo>
                    <a:cubicBezTo>
                      <a:pt x="173" y="29"/>
                      <a:pt x="152" y="27"/>
                      <a:pt x="147" y="27"/>
                    </a:cubicBezTo>
                    <a:cubicBezTo>
                      <a:pt x="141" y="27"/>
                      <a:pt x="133" y="31"/>
                      <a:pt x="134" y="36"/>
                    </a:cubicBezTo>
                    <a:cubicBezTo>
                      <a:pt x="135" y="41"/>
                      <a:pt x="128" y="39"/>
                      <a:pt x="127" y="34"/>
                    </a:cubicBezTo>
                    <a:cubicBezTo>
                      <a:pt x="126" y="28"/>
                      <a:pt x="113" y="40"/>
                      <a:pt x="109" y="40"/>
                    </a:cubicBezTo>
                    <a:cubicBezTo>
                      <a:pt x="105" y="40"/>
                      <a:pt x="111" y="25"/>
                      <a:pt x="109" y="21"/>
                    </a:cubicBezTo>
                    <a:cubicBezTo>
                      <a:pt x="107" y="16"/>
                      <a:pt x="104" y="15"/>
                      <a:pt x="101" y="7"/>
                    </a:cubicBezTo>
                    <a:cubicBezTo>
                      <a:pt x="98" y="0"/>
                      <a:pt x="83" y="3"/>
                      <a:pt x="79" y="7"/>
                    </a:cubicBezTo>
                    <a:cubicBezTo>
                      <a:pt x="75" y="12"/>
                      <a:pt x="62" y="10"/>
                      <a:pt x="55" y="17"/>
                    </a:cubicBezTo>
                    <a:cubicBezTo>
                      <a:pt x="48" y="24"/>
                      <a:pt x="56" y="31"/>
                      <a:pt x="59" y="33"/>
                    </a:cubicBezTo>
                    <a:cubicBezTo>
                      <a:pt x="62" y="36"/>
                      <a:pt x="48" y="40"/>
                      <a:pt x="53" y="44"/>
                    </a:cubicBezTo>
                    <a:cubicBezTo>
                      <a:pt x="57" y="48"/>
                      <a:pt x="64" y="46"/>
                      <a:pt x="65" y="52"/>
                    </a:cubicBezTo>
                    <a:cubicBezTo>
                      <a:pt x="65" y="59"/>
                      <a:pt x="48" y="50"/>
                      <a:pt x="46" y="45"/>
                    </a:cubicBezTo>
                    <a:cubicBezTo>
                      <a:pt x="43" y="39"/>
                      <a:pt x="47" y="34"/>
                      <a:pt x="43" y="30"/>
                    </a:cubicBezTo>
                    <a:cubicBezTo>
                      <a:pt x="40" y="26"/>
                      <a:pt x="43" y="21"/>
                      <a:pt x="49" y="14"/>
                    </a:cubicBezTo>
                    <a:cubicBezTo>
                      <a:pt x="56" y="7"/>
                      <a:pt x="61" y="8"/>
                      <a:pt x="61" y="4"/>
                    </a:cubicBezTo>
                    <a:cubicBezTo>
                      <a:pt x="61" y="0"/>
                      <a:pt x="33" y="0"/>
                      <a:pt x="16" y="15"/>
                    </a:cubicBezTo>
                    <a:cubicBezTo>
                      <a:pt x="0" y="30"/>
                      <a:pt x="5" y="50"/>
                      <a:pt x="6" y="54"/>
                    </a:cubicBezTo>
                    <a:cubicBezTo>
                      <a:pt x="7" y="58"/>
                      <a:pt x="21" y="56"/>
                      <a:pt x="30" y="59"/>
                    </a:cubicBezTo>
                    <a:cubicBezTo>
                      <a:pt x="38" y="61"/>
                      <a:pt x="34" y="65"/>
                      <a:pt x="27" y="64"/>
                    </a:cubicBezTo>
                    <a:cubicBezTo>
                      <a:pt x="21" y="63"/>
                      <a:pt x="10" y="61"/>
                      <a:pt x="10" y="65"/>
                    </a:cubicBezTo>
                    <a:cubicBezTo>
                      <a:pt x="11" y="70"/>
                      <a:pt x="24" y="78"/>
                      <a:pt x="32" y="76"/>
                    </a:cubicBezTo>
                    <a:cubicBezTo>
                      <a:pt x="40" y="74"/>
                      <a:pt x="40" y="74"/>
                      <a:pt x="44" y="79"/>
                    </a:cubicBezTo>
                    <a:cubicBezTo>
                      <a:pt x="47" y="83"/>
                      <a:pt x="57" y="82"/>
                      <a:pt x="66" y="82"/>
                    </a:cubicBezTo>
                    <a:cubicBezTo>
                      <a:pt x="76" y="83"/>
                      <a:pt x="87" y="86"/>
                      <a:pt x="91" y="87"/>
                    </a:cubicBezTo>
                    <a:cubicBezTo>
                      <a:pt x="96" y="87"/>
                      <a:pt x="101" y="84"/>
                      <a:pt x="103" y="82"/>
                    </a:cubicBezTo>
                    <a:cubicBezTo>
                      <a:pt x="104" y="79"/>
                      <a:pt x="123" y="86"/>
                      <a:pt x="128" y="85"/>
                    </a:cubicBezTo>
                    <a:cubicBezTo>
                      <a:pt x="134" y="85"/>
                      <a:pt x="130" y="80"/>
                      <a:pt x="127" y="78"/>
                    </a:cubicBezTo>
                    <a:cubicBezTo>
                      <a:pt x="123" y="77"/>
                      <a:pt x="125" y="70"/>
                      <a:pt x="129" y="73"/>
                    </a:cubicBezTo>
                    <a:cubicBezTo>
                      <a:pt x="134" y="75"/>
                      <a:pt x="141" y="77"/>
                      <a:pt x="143" y="81"/>
                    </a:cubicBezTo>
                    <a:cubicBezTo>
                      <a:pt x="144" y="85"/>
                      <a:pt x="148" y="83"/>
                      <a:pt x="149" y="87"/>
                    </a:cubicBezTo>
                    <a:cubicBezTo>
                      <a:pt x="149" y="90"/>
                      <a:pt x="165" y="94"/>
                      <a:pt x="166" y="98"/>
                    </a:cubicBezTo>
                    <a:cubicBezTo>
                      <a:pt x="166" y="102"/>
                      <a:pt x="150" y="104"/>
                      <a:pt x="155" y="108"/>
                    </a:cubicBezTo>
                    <a:cubicBezTo>
                      <a:pt x="159" y="111"/>
                      <a:pt x="166" y="103"/>
                      <a:pt x="172" y="103"/>
                    </a:cubicBezTo>
                    <a:cubicBezTo>
                      <a:pt x="178" y="102"/>
                      <a:pt x="178" y="116"/>
                      <a:pt x="183" y="114"/>
                    </a:cubicBezTo>
                    <a:cubicBezTo>
                      <a:pt x="189" y="111"/>
                      <a:pt x="194" y="116"/>
                      <a:pt x="200" y="125"/>
                    </a:cubicBezTo>
                    <a:cubicBezTo>
                      <a:pt x="206" y="133"/>
                      <a:pt x="199" y="141"/>
                      <a:pt x="200" y="144"/>
                    </a:cubicBezTo>
                    <a:cubicBezTo>
                      <a:pt x="200" y="147"/>
                      <a:pt x="212" y="146"/>
                      <a:pt x="218" y="143"/>
                    </a:cubicBezTo>
                    <a:cubicBezTo>
                      <a:pt x="225" y="139"/>
                      <a:pt x="231" y="147"/>
                      <a:pt x="236" y="151"/>
                    </a:cubicBezTo>
                    <a:cubicBezTo>
                      <a:pt x="241" y="156"/>
                      <a:pt x="217" y="163"/>
                      <a:pt x="219" y="159"/>
                    </a:cubicBezTo>
                    <a:cubicBezTo>
                      <a:pt x="221" y="155"/>
                      <a:pt x="205" y="143"/>
                      <a:pt x="191" y="149"/>
                    </a:cubicBezTo>
                    <a:cubicBezTo>
                      <a:pt x="176" y="154"/>
                      <a:pt x="186" y="163"/>
                      <a:pt x="188" y="168"/>
                    </a:cubicBezTo>
                    <a:cubicBezTo>
                      <a:pt x="189" y="173"/>
                      <a:pt x="175" y="178"/>
                      <a:pt x="161" y="173"/>
                    </a:cubicBezTo>
                    <a:cubicBezTo>
                      <a:pt x="148" y="169"/>
                      <a:pt x="152" y="176"/>
                      <a:pt x="146" y="176"/>
                    </a:cubicBezTo>
                    <a:cubicBezTo>
                      <a:pt x="141" y="176"/>
                      <a:pt x="135" y="185"/>
                      <a:pt x="140" y="190"/>
                    </a:cubicBezTo>
                    <a:cubicBezTo>
                      <a:pt x="145" y="196"/>
                      <a:pt x="156" y="191"/>
                      <a:pt x="165" y="191"/>
                    </a:cubicBezTo>
                    <a:cubicBezTo>
                      <a:pt x="174" y="192"/>
                      <a:pt x="175" y="194"/>
                      <a:pt x="176" y="189"/>
                    </a:cubicBezTo>
                    <a:cubicBezTo>
                      <a:pt x="177" y="184"/>
                      <a:pt x="186" y="187"/>
                      <a:pt x="193" y="188"/>
                    </a:cubicBezTo>
                    <a:cubicBezTo>
                      <a:pt x="199" y="190"/>
                      <a:pt x="198" y="199"/>
                      <a:pt x="206" y="200"/>
                    </a:cubicBezTo>
                    <a:cubicBezTo>
                      <a:pt x="214" y="201"/>
                      <a:pt x="207" y="209"/>
                      <a:pt x="212" y="214"/>
                    </a:cubicBezTo>
                    <a:cubicBezTo>
                      <a:pt x="217" y="220"/>
                      <a:pt x="233" y="217"/>
                      <a:pt x="239" y="223"/>
                    </a:cubicBezTo>
                    <a:cubicBezTo>
                      <a:pt x="245" y="229"/>
                      <a:pt x="271" y="241"/>
                      <a:pt x="274" y="236"/>
                    </a:cubicBezTo>
                    <a:cubicBezTo>
                      <a:pt x="278" y="231"/>
                      <a:pt x="252" y="208"/>
                      <a:pt x="245" y="206"/>
                    </a:cubicBezTo>
                    <a:cubicBezTo>
                      <a:pt x="237" y="204"/>
                      <a:pt x="252" y="202"/>
                      <a:pt x="262" y="209"/>
                    </a:cubicBezTo>
                    <a:cubicBezTo>
                      <a:pt x="271" y="217"/>
                      <a:pt x="285" y="220"/>
                      <a:pt x="292" y="211"/>
                    </a:cubicBezTo>
                    <a:cubicBezTo>
                      <a:pt x="299" y="202"/>
                      <a:pt x="286" y="205"/>
                      <a:pt x="286" y="198"/>
                    </a:cubicBezTo>
                    <a:cubicBezTo>
                      <a:pt x="286" y="192"/>
                      <a:pt x="282" y="183"/>
                      <a:pt x="275" y="183"/>
                    </a:cubicBezTo>
                    <a:cubicBezTo>
                      <a:pt x="268" y="183"/>
                      <a:pt x="250" y="169"/>
                      <a:pt x="256" y="166"/>
                    </a:cubicBezTo>
                    <a:cubicBezTo>
                      <a:pt x="263" y="163"/>
                      <a:pt x="254" y="159"/>
                      <a:pt x="259" y="153"/>
                    </a:cubicBezTo>
                    <a:cubicBezTo>
                      <a:pt x="264" y="148"/>
                      <a:pt x="269" y="158"/>
                      <a:pt x="275" y="159"/>
                    </a:cubicBezTo>
                    <a:cubicBezTo>
                      <a:pt x="281" y="159"/>
                      <a:pt x="282" y="167"/>
                      <a:pt x="292" y="175"/>
                    </a:cubicBezTo>
                    <a:cubicBezTo>
                      <a:pt x="301" y="183"/>
                      <a:pt x="302" y="177"/>
                      <a:pt x="304" y="172"/>
                    </a:cubicBezTo>
                    <a:cubicBezTo>
                      <a:pt x="305" y="166"/>
                      <a:pt x="316" y="171"/>
                      <a:pt x="315" y="165"/>
                    </a:cubicBezTo>
                    <a:cubicBezTo>
                      <a:pt x="315" y="160"/>
                      <a:pt x="324" y="153"/>
                      <a:pt x="330" y="151"/>
                    </a:cubicBezTo>
                    <a:cubicBezTo>
                      <a:pt x="336" y="148"/>
                      <a:pt x="325" y="142"/>
                      <a:pt x="317" y="143"/>
                    </a:cubicBezTo>
                    <a:cubicBezTo>
                      <a:pt x="309" y="143"/>
                      <a:pt x="307" y="138"/>
                      <a:pt x="307" y="134"/>
                    </a:cubicBezTo>
                    <a:cubicBezTo>
                      <a:pt x="307" y="131"/>
                      <a:pt x="292" y="122"/>
                      <a:pt x="287" y="124"/>
                    </a:cubicBezTo>
                    <a:cubicBezTo>
                      <a:pt x="282" y="125"/>
                      <a:pt x="274" y="117"/>
                      <a:pt x="267" y="117"/>
                    </a:cubicBezTo>
                    <a:cubicBezTo>
                      <a:pt x="261" y="116"/>
                      <a:pt x="251" y="111"/>
                      <a:pt x="252" y="104"/>
                    </a:cubicBezTo>
                    <a:cubicBezTo>
                      <a:pt x="253" y="97"/>
                      <a:pt x="265" y="106"/>
                      <a:pt x="268" y="101"/>
                    </a:cubicBezTo>
                    <a:cubicBezTo>
                      <a:pt x="270" y="95"/>
                      <a:pt x="255" y="98"/>
                      <a:pt x="255" y="94"/>
                    </a:cubicBezTo>
                    <a:cubicBezTo>
                      <a:pt x="254" y="90"/>
                      <a:pt x="258" y="92"/>
                      <a:pt x="261" y="89"/>
                    </a:cubicBezTo>
                    <a:cubicBezTo>
                      <a:pt x="264" y="87"/>
                      <a:pt x="259" y="82"/>
                      <a:pt x="255" y="80"/>
                    </a:cubicBezTo>
                    <a:cubicBezTo>
                      <a:pt x="252" y="78"/>
                      <a:pt x="251" y="84"/>
                      <a:pt x="247" y="84"/>
                    </a:cubicBezTo>
                    <a:cubicBezTo>
                      <a:pt x="244" y="84"/>
                      <a:pt x="247" y="78"/>
                      <a:pt x="249" y="75"/>
                    </a:cubicBezTo>
                    <a:cubicBezTo>
                      <a:pt x="252" y="71"/>
                      <a:pt x="238" y="67"/>
                      <a:pt x="232" y="69"/>
                    </a:cubicBezTo>
                    <a:cubicBezTo>
                      <a:pt x="226" y="71"/>
                      <a:pt x="224" y="68"/>
                      <a:pt x="224" y="64"/>
                    </a:cubicBezTo>
                    <a:cubicBezTo>
                      <a:pt x="224" y="60"/>
                      <a:pt x="213" y="64"/>
                      <a:pt x="209" y="67"/>
                    </a:cubicBezTo>
                    <a:cubicBezTo>
                      <a:pt x="205" y="70"/>
                      <a:pt x="200" y="64"/>
                      <a:pt x="205" y="6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0" name="Freeform 2205">
                <a:extLst>
                  <a:ext uri="{FF2B5EF4-FFF2-40B4-BE49-F238E27FC236}">
                    <a16:creationId xmlns:a16="http://schemas.microsoft.com/office/drawing/2014/main" id="{AD87D3CA-15A8-4B5F-B516-D796568C26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6026" y="2980889"/>
                <a:ext cx="143096" cy="124096"/>
              </a:xfrm>
              <a:custGeom>
                <a:avLst/>
                <a:gdLst>
                  <a:gd name="T0" fmla="*/ 44 w 81"/>
                  <a:gd name="T1" fmla="*/ 5 h 72"/>
                  <a:gd name="T2" fmla="*/ 39 w 81"/>
                  <a:gd name="T3" fmla="*/ 2 h 72"/>
                  <a:gd name="T4" fmla="*/ 21 w 81"/>
                  <a:gd name="T5" fmla="*/ 27 h 72"/>
                  <a:gd name="T6" fmla="*/ 16 w 81"/>
                  <a:gd name="T7" fmla="*/ 38 h 72"/>
                  <a:gd name="T8" fmla="*/ 9 w 81"/>
                  <a:gd name="T9" fmla="*/ 44 h 72"/>
                  <a:gd name="T10" fmla="*/ 6 w 81"/>
                  <a:gd name="T11" fmla="*/ 58 h 72"/>
                  <a:gd name="T12" fmla="*/ 23 w 81"/>
                  <a:gd name="T13" fmla="*/ 58 h 72"/>
                  <a:gd name="T14" fmla="*/ 39 w 81"/>
                  <a:gd name="T15" fmla="*/ 55 h 72"/>
                  <a:gd name="T16" fmla="*/ 50 w 81"/>
                  <a:gd name="T17" fmla="*/ 58 h 72"/>
                  <a:gd name="T18" fmla="*/ 47 w 81"/>
                  <a:gd name="T19" fmla="*/ 66 h 72"/>
                  <a:gd name="T20" fmla="*/ 57 w 81"/>
                  <a:gd name="T21" fmla="*/ 62 h 72"/>
                  <a:gd name="T22" fmla="*/ 64 w 81"/>
                  <a:gd name="T23" fmla="*/ 65 h 72"/>
                  <a:gd name="T24" fmla="*/ 78 w 81"/>
                  <a:gd name="T25" fmla="*/ 66 h 72"/>
                  <a:gd name="T26" fmla="*/ 73 w 81"/>
                  <a:gd name="T27" fmla="*/ 56 h 72"/>
                  <a:gd name="T28" fmla="*/ 72 w 81"/>
                  <a:gd name="T29" fmla="*/ 50 h 72"/>
                  <a:gd name="T30" fmla="*/ 67 w 81"/>
                  <a:gd name="T31" fmla="*/ 48 h 72"/>
                  <a:gd name="T32" fmla="*/ 68 w 81"/>
                  <a:gd name="T33" fmla="*/ 37 h 72"/>
                  <a:gd name="T34" fmla="*/ 59 w 81"/>
                  <a:gd name="T35" fmla="*/ 34 h 72"/>
                  <a:gd name="T36" fmla="*/ 49 w 81"/>
                  <a:gd name="T37" fmla="*/ 32 h 72"/>
                  <a:gd name="T38" fmla="*/ 44 w 81"/>
                  <a:gd name="T39" fmla="*/ 26 h 72"/>
                  <a:gd name="T40" fmla="*/ 35 w 81"/>
                  <a:gd name="T41" fmla="*/ 26 h 72"/>
                  <a:gd name="T42" fmla="*/ 36 w 81"/>
                  <a:gd name="T43" fmla="*/ 18 h 72"/>
                  <a:gd name="T44" fmla="*/ 44 w 81"/>
                  <a:gd name="T45" fmla="*/ 5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81" h="72">
                    <a:moveTo>
                      <a:pt x="44" y="5"/>
                    </a:moveTo>
                    <a:cubicBezTo>
                      <a:pt x="49" y="3"/>
                      <a:pt x="44" y="0"/>
                      <a:pt x="39" y="2"/>
                    </a:cubicBezTo>
                    <a:cubicBezTo>
                      <a:pt x="34" y="4"/>
                      <a:pt x="21" y="22"/>
                      <a:pt x="21" y="27"/>
                    </a:cubicBezTo>
                    <a:cubicBezTo>
                      <a:pt x="21" y="32"/>
                      <a:pt x="20" y="38"/>
                      <a:pt x="16" y="38"/>
                    </a:cubicBezTo>
                    <a:cubicBezTo>
                      <a:pt x="11" y="37"/>
                      <a:pt x="6" y="42"/>
                      <a:pt x="9" y="44"/>
                    </a:cubicBezTo>
                    <a:cubicBezTo>
                      <a:pt x="13" y="47"/>
                      <a:pt x="0" y="54"/>
                      <a:pt x="6" y="58"/>
                    </a:cubicBezTo>
                    <a:cubicBezTo>
                      <a:pt x="10" y="60"/>
                      <a:pt x="17" y="57"/>
                      <a:pt x="23" y="58"/>
                    </a:cubicBezTo>
                    <a:cubicBezTo>
                      <a:pt x="29" y="58"/>
                      <a:pt x="34" y="59"/>
                      <a:pt x="39" y="55"/>
                    </a:cubicBezTo>
                    <a:cubicBezTo>
                      <a:pt x="44" y="51"/>
                      <a:pt x="44" y="58"/>
                      <a:pt x="50" y="58"/>
                    </a:cubicBezTo>
                    <a:cubicBezTo>
                      <a:pt x="55" y="57"/>
                      <a:pt x="47" y="62"/>
                      <a:pt x="47" y="66"/>
                    </a:cubicBezTo>
                    <a:cubicBezTo>
                      <a:pt x="47" y="69"/>
                      <a:pt x="53" y="64"/>
                      <a:pt x="57" y="62"/>
                    </a:cubicBezTo>
                    <a:cubicBezTo>
                      <a:pt x="61" y="60"/>
                      <a:pt x="66" y="62"/>
                      <a:pt x="64" y="65"/>
                    </a:cubicBezTo>
                    <a:cubicBezTo>
                      <a:pt x="62" y="68"/>
                      <a:pt x="75" y="72"/>
                      <a:pt x="78" y="66"/>
                    </a:cubicBezTo>
                    <a:cubicBezTo>
                      <a:pt x="81" y="61"/>
                      <a:pt x="75" y="53"/>
                      <a:pt x="73" y="56"/>
                    </a:cubicBezTo>
                    <a:cubicBezTo>
                      <a:pt x="71" y="60"/>
                      <a:pt x="68" y="54"/>
                      <a:pt x="72" y="50"/>
                    </a:cubicBezTo>
                    <a:cubicBezTo>
                      <a:pt x="76" y="47"/>
                      <a:pt x="71" y="46"/>
                      <a:pt x="67" y="48"/>
                    </a:cubicBezTo>
                    <a:cubicBezTo>
                      <a:pt x="63" y="50"/>
                      <a:pt x="64" y="39"/>
                      <a:pt x="68" y="37"/>
                    </a:cubicBezTo>
                    <a:cubicBezTo>
                      <a:pt x="72" y="35"/>
                      <a:pt x="59" y="31"/>
                      <a:pt x="59" y="34"/>
                    </a:cubicBezTo>
                    <a:cubicBezTo>
                      <a:pt x="59" y="38"/>
                      <a:pt x="50" y="36"/>
                      <a:pt x="49" y="32"/>
                    </a:cubicBezTo>
                    <a:cubicBezTo>
                      <a:pt x="48" y="29"/>
                      <a:pt x="42" y="28"/>
                      <a:pt x="44" y="26"/>
                    </a:cubicBezTo>
                    <a:cubicBezTo>
                      <a:pt x="46" y="23"/>
                      <a:pt x="36" y="22"/>
                      <a:pt x="35" y="26"/>
                    </a:cubicBezTo>
                    <a:cubicBezTo>
                      <a:pt x="34" y="30"/>
                      <a:pt x="31" y="23"/>
                      <a:pt x="36" y="18"/>
                    </a:cubicBezTo>
                    <a:cubicBezTo>
                      <a:pt x="41" y="13"/>
                      <a:pt x="40" y="8"/>
                      <a:pt x="44" y="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1" name="Freeform 2206">
                <a:extLst>
                  <a:ext uri="{FF2B5EF4-FFF2-40B4-BE49-F238E27FC236}">
                    <a16:creationId xmlns:a16="http://schemas.microsoft.com/office/drawing/2014/main" id="{43CBACE5-896D-4D89-A2BF-02E2C34FA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8064" y="2486305"/>
                <a:ext cx="59469" cy="44962"/>
              </a:xfrm>
              <a:custGeom>
                <a:avLst/>
                <a:gdLst>
                  <a:gd name="T0" fmla="*/ 28 w 34"/>
                  <a:gd name="T1" fmla="*/ 19 h 26"/>
                  <a:gd name="T2" fmla="*/ 29 w 34"/>
                  <a:gd name="T3" fmla="*/ 4 h 26"/>
                  <a:gd name="T4" fmla="*/ 15 w 34"/>
                  <a:gd name="T5" fmla="*/ 0 h 26"/>
                  <a:gd name="T6" fmla="*/ 5 w 34"/>
                  <a:gd name="T7" fmla="*/ 18 h 26"/>
                  <a:gd name="T8" fmla="*/ 28 w 34"/>
                  <a:gd name="T9" fmla="*/ 1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6">
                    <a:moveTo>
                      <a:pt x="28" y="19"/>
                    </a:moveTo>
                    <a:cubicBezTo>
                      <a:pt x="34" y="18"/>
                      <a:pt x="33" y="9"/>
                      <a:pt x="29" y="4"/>
                    </a:cubicBezTo>
                    <a:cubicBezTo>
                      <a:pt x="27" y="0"/>
                      <a:pt x="20" y="0"/>
                      <a:pt x="15" y="0"/>
                    </a:cubicBezTo>
                    <a:cubicBezTo>
                      <a:pt x="9" y="1"/>
                      <a:pt x="0" y="9"/>
                      <a:pt x="5" y="18"/>
                    </a:cubicBezTo>
                    <a:cubicBezTo>
                      <a:pt x="10" y="26"/>
                      <a:pt x="22" y="20"/>
                      <a:pt x="28" y="1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2" name="Freeform 2207">
                <a:extLst>
                  <a:ext uri="{FF2B5EF4-FFF2-40B4-BE49-F238E27FC236}">
                    <a16:creationId xmlns:a16="http://schemas.microsoft.com/office/drawing/2014/main" id="{C19964A3-7E09-4BA3-9276-119E823DAC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0721" y="1882014"/>
                <a:ext cx="650438" cy="318332"/>
              </a:xfrm>
              <a:custGeom>
                <a:avLst/>
                <a:gdLst>
                  <a:gd name="T0" fmla="*/ 25 w 366"/>
                  <a:gd name="T1" fmla="*/ 47 h 186"/>
                  <a:gd name="T2" fmla="*/ 26 w 366"/>
                  <a:gd name="T3" fmla="*/ 59 h 186"/>
                  <a:gd name="T4" fmla="*/ 65 w 366"/>
                  <a:gd name="T5" fmla="*/ 67 h 186"/>
                  <a:gd name="T6" fmla="*/ 101 w 366"/>
                  <a:gd name="T7" fmla="*/ 75 h 186"/>
                  <a:gd name="T8" fmla="*/ 149 w 366"/>
                  <a:gd name="T9" fmla="*/ 62 h 186"/>
                  <a:gd name="T10" fmla="*/ 112 w 366"/>
                  <a:gd name="T11" fmla="*/ 80 h 186"/>
                  <a:gd name="T12" fmla="*/ 107 w 366"/>
                  <a:gd name="T13" fmla="*/ 89 h 186"/>
                  <a:gd name="T14" fmla="*/ 72 w 366"/>
                  <a:gd name="T15" fmla="*/ 99 h 186"/>
                  <a:gd name="T16" fmla="*/ 115 w 366"/>
                  <a:gd name="T17" fmla="*/ 126 h 186"/>
                  <a:gd name="T18" fmla="*/ 55 w 366"/>
                  <a:gd name="T19" fmla="*/ 133 h 186"/>
                  <a:gd name="T20" fmla="*/ 80 w 366"/>
                  <a:gd name="T21" fmla="*/ 141 h 186"/>
                  <a:gd name="T22" fmla="*/ 78 w 366"/>
                  <a:gd name="T23" fmla="*/ 154 h 186"/>
                  <a:gd name="T24" fmla="*/ 57 w 366"/>
                  <a:gd name="T25" fmla="*/ 155 h 186"/>
                  <a:gd name="T26" fmla="*/ 33 w 366"/>
                  <a:gd name="T27" fmla="*/ 174 h 186"/>
                  <a:gd name="T28" fmla="*/ 90 w 366"/>
                  <a:gd name="T29" fmla="*/ 179 h 186"/>
                  <a:gd name="T30" fmla="*/ 130 w 366"/>
                  <a:gd name="T31" fmla="*/ 182 h 186"/>
                  <a:gd name="T32" fmla="*/ 161 w 366"/>
                  <a:gd name="T33" fmla="*/ 176 h 186"/>
                  <a:gd name="T34" fmla="*/ 152 w 366"/>
                  <a:gd name="T35" fmla="*/ 166 h 186"/>
                  <a:gd name="T36" fmla="*/ 129 w 366"/>
                  <a:gd name="T37" fmla="*/ 155 h 186"/>
                  <a:gd name="T38" fmla="*/ 161 w 366"/>
                  <a:gd name="T39" fmla="*/ 143 h 186"/>
                  <a:gd name="T40" fmla="*/ 204 w 366"/>
                  <a:gd name="T41" fmla="*/ 119 h 186"/>
                  <a:gd name="T42" fmla="*/ 200 w 366"/>
                  <a:gd name="T43" fmla="*/ 106 h 186"/>
                  <a:gd name="T44" fmla="*/ 236 w 366"/>
                  <a:gd name="T45" fmla="*/ 97 h 186"/>
                  <a:gd name="T46" fmla="*/ 281 w 366"/>
                  <a:gd name="T47" fmla="*/ 68 h 186"/>
                  <a:gd name="T48" fmla="*/ 285 w 366"/>
                  <a:gd name="T49" fmla="*/ 50 h 186"/>
                  <a:gd name="T50" fmla="*/ 346 w 366"/>
                  <a:gd name="T51" fmla="*/ 34 h 186"/>
                  <a:gd name="T52" fmla="*/ 331 w 366"/>
                  <a:gd name="T53" fmla="*/ 16 h 186"/>
                  <a:gd name="T54" fmla="*/ 293 w 366"/>
                  <a:gd name="T55" fmla="*/ 16 h 186"/>
                  <a:gd name="T56" fmla="*/ 258 w 366"/>
                  <a:gd name="T57" fmla="*/ 5 h 186"/>
                  <a:gd name="T58" fmla="*/ 218 w 366"/>
                  <a:gd name="T59" fmla="*/ 10 h 186"/>
                  <a:gd name="T60" fmla="*/ 182 w 366"/>
                  <a:gd name="T61" fmla="*/ 8 h 186"/>
                  <a:gd name="T62" fmla="*/ 144 w 366"/>
                  <a:gd name="T63" fmla="*/ 11 h 186"/>
                  <a:gd name="T64" fmla="*/ 131 w 366"/>
                  <a:gd name="T65" fmla="*/ 19 h 186"/>
                  <a:gd name="T66" fmla="*/ 99 w 366"/>
                  <a:gd name="T67" fmla="*/ 27 h 186"/>
                  <a:gd name="T68" fmla="*/ 68 w 366"/>
                  <a:gd name="T69" fmla="*/ 31 h 186"/>
                  <a:gd name="T70" fmla="*/ 43 w 366"/>
                  <a:gd name="T71" fmla="*/ 34 h 186"/>
                  <a:gd name="T72" fmla="*/ 10 w 366"/>
                  <a:gd name="T73" fmla="*/ 43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366" h="186">
                    <a:moveTo>
                      <a:pt x="19" y="46"/>
                    </a:moveTo>
                    <a:cubicBezTo>
                      <a:pt x="26" y="41"/>
                      <a:pt x="31" y="44"/>
                      <a:pt x="25" y="47"/>
                    </a:cubicBezTo>
                    <a:cubicBezTo>
                      <a:pt x="19" y="50"/>
                      <a:pt x="21" y="52"/>
                      <a:pt x="30" y="52"/>
                    </a:cubicBezTo>
                    <a:cubicBezTo>
                      <a:pt x="38" y="51"/>
                      <a:pt x="26" y="54"/>
                      <a:pt x="26" y="59"/>
                    </a:cubicBezTo>
                    <a:cubicBezTo>
                      <a:pt x="26" y="64"/>
                      <a:pt x="36" y="61"/>
                      <a:pt x="37" y="66"/>
                    </a:cubicBezTo>
                    <a:cubicBezTo>
                      <a:pt x="37" y="71"/>
                      <a:pt x="59" y="73"/>
                      <a:pt x="65" y="67"/>
                    </a:cubicBezTo>
                    <a:cubicBezTo>
                      <a:pt x="72" y="61"/>
                      <a:pt x="69" y="69"/>
                      <a:pt x="69" y="73"/>
                    </a:cubicBezTo>
                    <a:cubicBezTo>
                      <a:pt x="68" y="77"/>
                      <a:pt x="99" y="80"/>
                      <a:pt x="101" y="75"/>
                    </a:cubicBezTo>
                    <a:cubicBezTo>
                      <a:pt x="102" y="70"/>
                      <a:pt x="107" y="72"/>
                      <a:pt x="113" y="74"/>
                    </a:cubicBezTo>
                    <a:cubicBezTo>
                      <a:pt x="119" y="75"/>
                      <a:pt x="148" y="68"/>
                      <a:pt x="149" y="62"/>
                    </a:cubicBezTo>
                    <a:cubicBezTo>
                      <a:pt x="149" y="56"/>
                      <a:pt x="158" y="65"/>
                      <a:pt x="149" y="72"/>
                    </a:cubicBezTo>
                    <a:cubicBezTo>
                      <a:pt x="139" y="78"/>
                      <a:pt x="120" y="77"/>
                      <a:pt x="112" y="80"/>
                    </a:cubicBezTo>
                    <a:cubicBezTo>
                      <a:pt x="103" y="82"/>
                      <a:pt x="117" y="88"/>
                      <a:pt x="126" y="95"/>
                    </a:cubicBezTo>
                    <a:cubicBezTo>
                      <a:pt x="134" y="101"/>
                      <a:pt x="115" y="98"/>
                      <a:pt x="107" y="89"/>
                    </a:cubicBezTo>
                    <a:cubicBezTo>
                      <a:pt x="99" y="81"/>
                      <a:pt x="81" y="81"/>
                      <a:pt x="71" y="81"/>
                    </a:cubicBezTo>
                    <a:cubicBezTo>
                      <a:pt x="62" y="82"/>
                      <a:pt x="65" y="99"/>
                      <a:pt x="72" y="99"/>
                    </a:cubicBezTo>
                    <a:cubicBezTo>
                      <a:pt x="79" y="99"/>
                      <a:pt x="86" y="102"/>
                      <a:pt x="93" y="113"/>
                    </a:cubicBezTo>
                    <a:cubicBezTo>
                      <a:pt x="100" y="124"/>
                      <a:pt x="115" y="121"/>
                      <a:pt x="115" y="126"/>
                    </a:cubicBezTo>
                    <a:cubicBezTo>
                      <a:pt x="115" y="131"/>
                      <a:pt x="95" y="122"/>
                      <a:pt x="84" y="120"/>
                    </a:cubicBezTo>
                    <a:cubicBezTo>
                      <a:pt x="73" y="118"/>
                      <a:pt x="56" y="125"/>
                      <a:pt x="55" y="133"/>
                    </a:cubicBezTo>
                    <a:cubicBezTo>
                      <a:pt x="55" y="141"/>
                      <a:pt x="71" y="140"/>
                      <a:pt x="82" y="134"/>
                    </a:cubicBezTo>
                    <a:cubicBezTo>
                      <a:pt x="93" y="127"/>
                      <a:pt x="85" y="136"/>
                      <a:pt x="80" y="141"/>
                    </a:cubicBezTo>
                    <a:cubicBezTo>
                      <a:pt x="74" y="146"/>
                      <a:pt x="93" y="150"/>
                      <a:pt x="93" y="156"/>
                    </a:cubicBezTo>
                    <a:cubicBezTo>
                      <a:pt x="93" y="162"/>
                      <a:pt x="79" y="160"/>
                      <a:pt x="78" y="154"/>
                    </a:cubicBezTo>
                    <a:cubicBezTo>
                      <a:pt x="76" y="149"/>
                      <a:pt x="71" y="143"/>
                      <a:pt x="58" y="144"/>
                    </a:cubicBezTo>
                    <a:cubicBezTo>
                      <a:pt x="45" y="145"/>
                      <a:pt x="49" y="154"/>
                      <a:pt x="57" y="155"/>
                    </a:cubicBezTo>
                    <a:cubicBezTo>
                      <a:pt x="65" y="156"/>
                      <a:pt x="65" y="162"/>
                      <a:pt x="56" y="162"/>
                    </a:cubicBezTo>
                    <a:cubicBezTo>
                      <a:pt x="47" y="162"/>
                      <a:pt x="27" y="168"/>
                      <a:pt x="33" y="174"/>
                    </a:cubicBezTo>
                    <a:cubicBezTo>
                      <a:pt x="40" y="180"/>
                      <a:pt x="66" y="174"/>
                      <a:pt x="70" y="178"/>
                    </a:cubicBezTo>
                    <a:cubicBezTo>
                      <a:pt x="75" y="182"/>
                      <a:pt x="87" y="183"/>
                      <a:pt x="90" y="179"/>
                    </a:cubicBezTo>
                    <a:cubicBezTo>
                      <a:pt x="93" y="174"/>
                      <a:pt x="103" y="176"/>
                      <a:pt x="113" y="176"/>
                    </a:cubicBezTo>
                    <a:cubicBezTo>
                      <a:pt x="123" y="176"/>
                      <a:pt x="126" y="178"/>
                      <a:pt x="130" y="182"/>
                    </a:cubicBezTo>
                    <a:cubicBezTo>
                      <a:pt x="135" y="186"/>
                      <a:pt x="143" y="184"/>
                      <a:pt x="148" y="180"/>
                    </a:cubicBezTo>
                    <a:cubicBezTo>
                      <a:pt x="154" y="176"/>
                      <a:pt x="154" y="176"/>
                      <a:pt x="161" y="176"/>
                    </a:cubicBezTo>
                    <a:cubicBezTo>
                      <a:pt x="168" y="176"/>
                      <a:pt x="169" y="172"/>
                      <a:pt x="166" y="166"/>
                    </a:cubicBezTo>
                    <a:cubicBezTo>
                      <a:pt x="162" y="161"/>
                      <a:pt x="153" y="170"/>
                      <a:pt x="152" y="166"/>
                    </a:cubicBezTo>
                    <a:cubicBezTo>
                      <a:pt x="151" y="161"/>
                      <a:pt x="143" y="160"/>
                      <a:pt x="129" y="162"/>
                    </a:cubicBezTo>
                    <a:cubicBezTo>
                      <a:pt x="115" y="164"/>
                      <a:pt x="121" y="153"/>
                      <a:pt x="129" y="155"/>
                    </a:cubicBezTo>
                    <a:cubicBezTo>
                      <a:pt x="138" y="158"/>
                      <a:pt x="149" y="157"/>
                      <a:pt x="159" y="154"/>
                    </a:cubicBezTo>
                    <a:cubicBezTo>
                      <a:pt x="168" y="152"/>
                      <a:pt x="161" y="147"/>
                      <a:pt x="161" y="143"/>
                    </a:cubicBezTo>
                    <a:cubicBezTo>
                      <a:pt x="161" y="139"/>
                      <a:pt x="173" y="142"/>
                      <a:pt x="182" y="142"/>
                    </a:cubicBezTo>
                    <a:cubicBezTo>
                      <a:pt x="191" y="142"/>
                      <a:pt x="204" y="127"/>
                      <a:pt x="204" y="119"/>
                    </a:cubicBezTo>
                    <a:cubicBezTo>
                      <a:pt x="205" y="110"/>
                      <a:pt x="184" y="112"/>
                      <a:pt x="174" y="112"/>
                    </a:cubicBezTo>
                    <a:cubicBezTo>
                      <a:pt x="164" y="112"/>
                      <a:pt x="181" y="105"/>
                      <a:pt x="200" y="106"/>
                    </a:cubicBezTo>
                    <a:cubicBezTo>
                      <a:pt x="219" y="107"/>
                      <a:pt x="210" y="98"/>
                      <a:pt x="214" y="95"/>
                    </a:cubicBezTo>
                    <a:cubicBezTo>
                      <a:pt x="217" y="92"/>
                      <a:pt x="226" y="99"/>
                      <a:pt x="236" y="97"/>
                    </a:cubicBezTo>
                    <a:cubicBezTo>
                      <a:pt x="245" y="95"/>
                      <a:pt x="239" y="87"/>
                      <a:pt x="245" y="87"/>
                    </a:cubicBezTo>
                    <a:cubicBezTo>
                      <a:pt x="250" y="87"/>
                      <a:pt x="260" y="80"/>
                      <a:pt x="281" y="68"/>
                    </a:cubicBezTo>
                    <a:cubicBezTo>
                      <a:pt x="301" y="57"/>
                      <a:pt x="317" y="59"/>
                      <a:pt x="318" y="52"/>
                    </a:cubicBezTo>
                    <a:cubicBezTo>
                      <a:pt x="319" y="46"/>
                      <a:pt x="290" y="52"/>
                      <a:pt x="285" y="50"/>
                    </a:cubicBezTo>
                    <a:cubicBezTo>
                      <a:pt x="280" y="48"/>
                      <a:pt x="305" y="43"/>
                      <a:pt x="311" y="44"/>
                    </a:cubicBezTo>
                    <a:cubicBezTo>
                      <a:pt x="317" y="46"/>
                      <a:pt x="325" y="44"/>
                      <a:pt x="346" y="34"/>
                    </a:cubicBezTo>
                    <a:cubicBezTo>
                      <a:pt x="366" y="24"/>
                      <a:pt x="357" y="22"/>
                      <a:pt x="349" y="23"/>
                    </a:cubicBezTo>
                    <a:cubicBezTo>
                      <a:pt x="340" y="25"/>
                      <a:pt x="331" y="22"/>
                      <a:pt x="331" y="16"/>
                    </a:cubicBezTo>
                    <a:cubicBezTo>
                      <a:pt x="332" y="11"/>
                      <a:pt x="319" y="16"/>
                      <a:pt x="318" y="13"/>
                    </a:cubicBezTo>
                    <a:cubicBezTo>
                      <a:pt x="318" y="10"/>
                      <a:pt x="306" y="11"/>
                      <a:pt x="293" y="16"/>
                    </a:cubicBezTo>
                    <a:cubicBezTo>
                      <a:pt x="280" y="21"/>
                      <a:pt x="292" y="11"/>
                      <a:pt x="297" y="9"/>
                    </a:cubicBezTo>
                    <a:cubicBezTo>
                      <a:pt x="303" y="7"/>
                      <a:pt x="264" y="9"/>
                      <a:pt x="258" y="5"/>
                    </a:cubicBezTo>
                    <a:cubicBezTo>
                      <a:pt x="251" y="0"/>
                      <a:pt x="244" y="12"/>
                      <a:pt x="238" y="6"/>
                    </a:cubicBezTo>
                    <a:cubicBezTo>
                      <a:pt x="232" y="0"/>
                      <a:pt x="216" y="5"/>
                      <a:pt x="218" y="10"/>
                    </a:cubicBezTo>
                    <a:cubicBezTo>
                      <a:pt x="220" y="14"/>
                      <a:pt x="216" y="14"/>
                      <a:pt x="210" y="9"/>
                    </a:cubicBezTo>
                    <a:cubicBezTo>
                      <a:pt x="204" y="4"/>
                      <a:pt x="192" y="10"/>
                      <a:pt x="182" y="8"/>
                    </a:cubicBezTo>
                    <a:cubicBezTo>
                      <a:pt x="171" y="7"/>
                      <a:pt x="176" y="17"/>
                      <a:pt x="164" y="12"/>
                    </a:cubicBezTo>
                    <a:cubicBezTo>
                      <a:pt x="153" y="7"/>
                      <a:pt x="140" y="9"/>
                      <a:pt x="144" y="11"/>
                    </a:cubicBezTo>
                    <a:cubicBezTo>
                      <a:pt x="147" y="12"/>
                      <a:pt x="143" y="15"/>
                      <a:pt x="138" y="14"/>
                    </a:cubicBezTo>
                    <a:cubicBezTo>
                      <a:pt x="133" y="12"/>
                      <a:pt x="128" y="14"/>
                      <a:pt x="131" y="19"/>
                    </a:cubicBezTo>
                    <a:cubicBezTo>
                      <a:pt x="133" y="24"/>
                      <a:pt x="112" y="18"/>
                      <a:pt x="112" y="23"/>
                    </a:cubicBezTo>
                    <a:cubicBezTo>
                      <a:pt x="112" y="29"/>
                      <a:pt x="105" y="32"/>
                      <a:pt x="99" y="27"/>
                    </a:cubicBezTo>
                    <a:cubicBezTo>
                      <a:pt x="93" y="22"/>
                      <a:pt x="74" y="20"/>
                      <a:pt x="79" y="25"/>
                    </a:cubicBezTo>
                    <a:cubicBezTo>
                      <a:pt x="85" y="29"/>
                      <a:pt x="62" y="27"/>
                      <a:pt x="68" y="31"/>
                    </a:cubicBezTo>
                    <a:cubicBezTo>
                      <a:pt x="74" y="36"/>
                      <a:pt x="61" y="39"/>
                      <a:pt x="61" y="37"/>
                    </a:cubicBezTo>
                    <a:cubicBezTo>
                      <a:pt x="61" y="34"/>
                      <a:pt x="48" y="30"/>
                      <a:pt x="43" y="34"/>
                    </a:cubicBezTo>
                    <a:cubicBezTo>
                      <a:pt x="38" y="39"/>
                      <a:pt x="37" y="44"/>
                      <a:pt x="34" y="41"/>
                    </a:cubicBezTo>
                    <a:cubicBezTo>
                      <a:pt x="32" y="38"/>
                      <a:pt x="21" y="39"/>
                      <a:pt x="10" y="43"/>
                    </a:cubicBezTo>
                    <a:cubicBezTo>
                      <a:pt x="0" y="47"/>
                      <a:pt x="12" y="50"/>
                      <a:pt x="19" y="4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3" name="Freeform 2208">
                <a:extLst>
                  <a:ext uri="{FF2B5EF4-FFF2-40B4-BE49-F238E27FC236}">
                    <a16:creationId xmlns:a16="http://schemas.microsoft.com/office/drawing/2014/main" id="{02DD1D61-C356-4B41-BD21-D6DC3ED9C2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3290" y="2090638"/>
                <a:ext cx="94778" cy="30574"/>
              </a:xfrm>
              <a:custGeom>
                <a:avLst/>
                <a:gdLst>
                  <a:gd name="T0" fmla="*/ 20 w 53"/>
                  <a:gd name="T1" fmla="*/ 13 h 17"/>
                  <a:gd name="T2" fmla="*/ 34 w 53"/>
                  <a:gd name="T3" fmla="*/ 11 h 17"/>
                  <a:gd name="T4" fmla="*/ 53 w 53"/>
                  <a:gd name="T5" fmla="*/ 9 h 17"/>
                  <a:gd name="T6" fmla="*/ 28 w 53"/>
                  <a:gd name="T7" fmla="*/ 3 h 17"/>
                  <a:gd name="T8" fmla="*/ 7 w 53"/>
                  <a:gd name="T9" fmla="*/ 12 h 17"/>
                  <a:gd name="T10" fmla="*/ 20 w 53"/>
                  <a:gd name="T11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3" h="17">
                    <a:moveTo>
                      <a:pt x="20" y="13"/>
                    </a:moveTo>
                    <a:cubicBezTo>
                      <a:pt x="25" y="15"/>
                      <a:pt x="30" y="8"/>
                      <a:pt x="34" y="11"/>
                    </a:cubicBezTo>
                    <a:cubicBezTo>
                      <a:pt x="37" y="14"/>
                      <a:pt x="53" y="17"/>
                      <a:pt x="53" y="9"/>
                    </a:cubicBezTo>
                    <a:cubicBezTo>
                      <a:pt x="53" y="1"/>
                      <a:pt x="33" y="0"/>
                      <a:pt x="28" y="3"/>
                    </a:cubicBezTo>
                    <a:cubicBezTo>
                      <a:pt x="23" y="6"/>
                      <a:pt x="0" y="7"/>
                      <a:pt x="7" y="12"/>
                    </a:cubicBezTo>
                    <a:cubicBezTo>
                      <a:pt x="11" y="15"/>
                      <a:pt x="15" y="11"/>
                      <a:pt x="20" y="1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4" name="Freeform 2209">
                <a:extLst>
                  <a:ext uri="{FF2B5EF4-FFF2-40B4-BE49-F238E27FC236}">
                    <a16:creationId xmlns:a16="http://schemas.microsoft.com/office/drawing/2014/main" id="{88DA80DD-5858-40D8-8E90-6D5A1DE351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50015" y="2119414"/>
                <a:ext cx="74336" cy="37768"/>
              </a:xfrm>
              <a:custGeom>
                <a:avLst/>
                <a:gdLst>
                  <a:gd name="T0" fmla="*/ 36 w 42"/>
                  <a:gd name="T1" fmla="*/ 6 h 22"/>
                  <a:gd name="T2" fmla="*/ 29 w 42"/>
                  <a:gd name="T3" fmla="*/ 2 h 22"/>
                  <a:gd name="T4" fmla="*/ 0 w 42"/>
                  <a:gd name="T5" fmla="*/ 11 h 22"/>
                  <a:gd name="T6" fmla="*/ 15 w 42"/>
                  <a:gd name="T7" fmla="*/ 21 h 22"/>
                  <a:gd name="T8" fmla="*/ 31 w 42"/>
                  <a:gd name="T9" fmla="*/ 11 h 22"/>
                  <a:gd name="T10" fmla="*/ 36 w 42"/>
                  <a:gd name="T11" fmla="*/ 6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22">
                    <a:moveTo>
                      <a:pt x="36" y="6"/>
                    </a:moveTo>
                    <a:cubicBezTo>
                      <a:pt x="42" y="5"/>
                      <a:pt x="39" y="0"/>
                      <a:pt x="29" y="2"/>
                    </a:cubicBezTo>
                    <a:cubicBezTo>
                      <a:pt x="18" y="3"/>
                      <a:pt x="0" y="3"/>
                      <a:pt x="0" y="11"/>
                    </a:cubicBezTo>
                    <a:cubicBezTo>
                      <a:pt x="0" y="17"/>
                      <a:pt x="4" y="20"/>
                      <a:pt x="15" y="21"/>
                    </a:cubicBezTo>
                    <a:cubicBezTo>
                      <a:pt x="27" y="22"/>
                      <a:pt x="37" y="11"/>
                      <a:pt x="31" y="11"/>
                    </a:cubicBezTo>
                    <a:cubicBezTo>
                      <a:pt x="26" y="11"/>
                      <a:pt x="29" y="7"/>
                      <a:pt x="36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5" name="Freeform 2210">
                <a:extLst>
                  <a:ext uri="{FF2B5EF4-FFF2-40B4-BE49-F238E27FC236}">
                    <a16:creationId xmlns:a16="http://schemas.microsoft.com/office/drawing/2014/main" id="{56FB2624-4C99-4FD4-84BB-E1034F7088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1433" y="3042038"/>
                <a:ext cx="1150347" cy="544941"/>
              </a:xfrm>
              <a:custGeom>
                <a:avLst/>
                <a:gdLst>
                  <a:gd name="T0" fmla="*/ 307 w 649"/>
                  <a:gd name="T1" fmla="*/ 283 h 318"/>
                  <a:gd name="T2" fmla="*/ 323 w 649"/>
                  <a:gd name="T3" fmla="*/ 273 h 318"/>
                  <a:gd name="T4" fmla="*/ 342 w 649"/>
                  <a:gd name="T5" fmla="*/ 260 h 318"/>
                  <a:gd name="T6" fmla="*/ 353 w 649"/>
                  <a:gd name="T7" fmla="*/ 257 h 318"/>
                  <a:gd name="T8" fmla="*/ 376 w 649"/>
                  <a:gd name="T9" fmla="*/ 264 h 318"/>
                  <a:gd name="T10" fmla="*/ 387 w 649"/>
                  <a:gd name="T11" fmla="*/ 264 h 318"/>
                  <a:gd name="T12" fmla="*/ 393 w 649"/>
                  <a:gd name="T13" fmla="*/ 260 h 318"/>
                  <a:gd name="T14" fmla="*/ 409 w 649"/>
                  <a:gd name="T15" fmla="*/ 252 h 318"/>
                  <a:gd name="T16" fmla="*/ 431 w 649"/>
                  <a:gd name="T17" fmla="*/ 251 h 318"/>
                  <a:gd name="T18" fmla="*/ 461 w 649"/>
                  <a:gd name="T19" fmla="*/ 257 h 318"/>
                  <a:gd name="T20" fmla="*/ 475 w 649"/>
                  <a:gd name="T21" fmla="*/ 288 h 318"/>
                  <a:gd name="T22" fmla="*/ 494 w 649"/>
                  <a:gd name="T23" fmla="*/ 318 h 318"/>
                  <a:gd name="T24" fmla="*/ 492 w 649"/>
                  <a:gd name="T25" fmla="*/ 277 h 318"/>
                  <a:gd name="T26" fmla="*/ 507 w 649"/>
                  <a:gd name="T27" fmla="*/ 219 h 318"/>
                  <a:gd name="T28" fmla="*/ 537 w 649"/>
                  <a:gd name="T29" fmla="*/ 198 h 318"/>
                  <a:gd name="T30" fmla="*/ 543 w 649"/>
                  <a:gd name="T31" fmla="*/ 188 h 318"/>
                  <a:gd name="T32" fmla="*/ 547 w 649"/>
                  <a:gd name="T33" fmla="*/ 175 h 318"/>
                  <a:gd name="T34" fmla="*/ 536 w 649"/>
                  <a:gd name="T35" fmla="*/ 158 h 318"/>
                  <a:gd name="T36" fmla="*/ 546 w 649"/>
                  <a:gd name="T37" fmla="*/ 133 h 318"/>
                  <a:gd name="T38" fmla="*/ 552 w 649"/>
                  <a:gd name="T39" fmla="*/ 158 h 318"/>
                  <a:gd name="T40" fmla="*/ 559 w 649"/>
                  <a:gd name="T41" fmla="*/ 140 h 318"/>
                  <a:gd name="T42" fmla="*/ 576 w 649"/>
                  <a:gd name="T43" fmla="*/ 119 h 318"/>
                  <a:gd name="T44" fmla="*/ 573 w 649"/>
                  <a:gd name="T45" fmla="*/ 116 h 318"/>
                  <a:gd name="T46" fmla="*/ 608 w 649"/>
                  <a:gd name="T47" fmla="*/ 105 h 318"/>
                  <a:gd name="T48" fmla="*/ 605 w 649"/>
                  <a:gd name="T49" fmla="*/ 93 h 318"/>
                  <a:gd name="T50" fmla="*/ 624 w 649"/>
                  <a:gd name="T51" fmla="*/ 70 h 318"/>
                  <a:gd name="T52" fmla="*/ 642 w 649"/>
                  <a:gd name="T53" fmla="*/ 66 h 318"/>
                  <a:gd name="T54" fmla="*/ 626 w 649"/>
                  <a:gd name="T55" fmla="*/ 27 h 318"/>
                  <a:gd name="T56" fmla="*/ 560 w 649"/>
                  <a:gd name="T57" fmla="*/ 63 h 318"/>
                  <a:gd name="T58" fmla="*/ 517 w 649"/>
                  <a:gd name="T59" fmla="*/ 89 h 318"/>
                  <a:gd name="T60" fmla="*/ 461 w 649"/>
                  <a:gd name="T61" fmla="*/ 103 h 318"/>
                  <a:gd name="T62" fmla="*/ 472 w 649"/>
                  <a:gd name="T63" fmla="*/ 85 h 318"/>
                  <a:gd name="T64" fmla="*/ 456 w 649"/>
                  <a:gd name="T65" fmla="*/ 78 h 318"/>
                  <a:gd name="T66" fmla="*/ 440 w 649"/>
                  <a:gd name="T67" fmla="*/ 62 h 318"/>
                  <a:gd name="T68" fmla="*/ 412 w 649"/>
                  <a:gd name="T69" fmla="*/ 83 h 318"/>
                  <a:gd name="T70" fmla="*/ 447 w 649"/>
                  <a:gd name="T71" fmla="*/ 45 h 318"/>
                  <a:gd name="T72" fmla="*/ 449 w 649"/>
                  <a:gd name="T73" fmla="*/ 43 h 318"/>
                  <a:gd name="T74" fmla="*/ 413 w 649"/>
                  <a:gd name="T75" fmla="*/ 36 h 318"/>
                  <a:gd name="T76" fmla="*/ 385 w 649"/>
                  <a:gd name="T77" fmla="*/ 41 h 318"/>
                  <a:gd name="T78" fmla="*/ 365 w 649"/>
                  <a:gd name="T79" fmla="*/ 32 h 318"/>
                  <a:gd name="T80" fmla="*/ 368 w 649"/>
                  <a:gd name="T81" fmla="*/ 15 h 318"/>
                  <a:gd name="T82" fmla="*/ 352 w 649"/>
                  <a:gd name="T83" fmla="*/ 11 h 318"/>
                  <a:gd name="T84" fmla="*/ 334 w 649"/>
                  <a:gd name="T85" fmla="*/ 0 h 318"/>
                  <a:gd name="T86" fmla="*/ 26 w 649"/>
                  <a:gd name="T87" fmla="*/ 13 h 318"/>
                  <a:gd name="T88" fmla="*/ 18 w 649"/>
                  <a:gd name="T89" fmla="*/ 22 h 318"/>
                  <a:gd name="T90" fmla="*/ 0 w 649"/>
                  <a:gd name="T91" fmla="*/ 15 h 318"/>
                  <a:gd name="T92" fmla="*/ 8 w 649"/>
                  <a:gd name="T93" fmla="*/ 45 h 318"/>
                  <a:gd name="T94" fmla="*/ 5 w 649"/>
                  <a:gd name="T95" fmla="*/ 87 h 318"/>
                  <a:gd name="T96" fmla="*/ 11 w 649"/>
                  <a:gd name="T97" fmla="*/ 144 h 318"/>
                  <a:gd name="T98" fmla="*/ 32 w 649"/>
                  <a:gd name="T99" fmla="*/ 176 h 318"/>
                  <a:gd name="T100" fmla="*/ 47 w 649"/>
                  <a:gd name="T101" fmla="*/ 199 h 318"/>
                  <a:gd name="T102" fmla="*/ 72 w 649"/>
                  <a:gd name="T103" fmla="*/ 207 h 318"/>
                  <a:gd name="T104" fmla="*/ 123 w 649"/>
                  <a:gd name="T105" fmla="*/ 230 h 318"/>
                  <a:gd name="T106" fmla="*/ 207 w 649"/>
                  <a:gd name="T107" fmla="*/ 235 h 318"/>
                  <a:gd name="T108" fmla="*/ 234 w 649"/>
                  <a:gd name="T109" fmla="*/ 265 h 318"/>
                  <a:gd name="T110" fmla="*/ 273 w 649"/>
                  <a:gd name="T111" fmla="*/ 272 h 318"/>
                  <a:gd name="T112" fmla="*/ 288 w 649"/>
                  <a:gd name="T113" fmla="*/ 301 h 318"/>
                  <a:gd name="T114" fmla="*/ 306 w 649"/>
                  <a:gd name="T115" fmla="*/ 307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49" h="318">
                    <a:moveTo>
                      <a:pt x="303" y="303"/>
                    </a:moveTo>
                    <a:cubicBezTo>
                      <a:pt x="302" y="301"/>
                      <a:pt x="301" y="300"/>
                      <a:pt x="301" y="298"/>
                    </a:cubicBezTo>
                    <a:cubicBezTo>
                      <a:pt x="301" y="296"/>
                      <a:pt x="302" y="295"/>
                      <a:pt x="304" y="294"/>
                    </a:cubicBezTo>
                    <a:cubicBezTo>
                      <a:pt x="306" y="292"/>
                      <a:pt x="306" y="291"/>
                      <a:pt x="305" y="289"/>
                    </a:cubicBezTo>
                    <a:cubicBezTo>
                      <a:pt x="305" y="287"/>
                      <a:pt x="304" y="285"/>
                      <a:pt x="307" y="283"/>
                    </a:cubicBezTo>
                    <a:cubicBezTo>
                      <a:pt x="307" y="283"/>
                      <a:pt x="308" y="282"/>
                      <a:pt x="309" y="282"/>
                    </a:cubicBezTo>
                    <a:cubicBezTo>
                      <a:pt x="311" y="281"/>
                      <a:pt x="314" y="279"/>
                      <a:pt x="314" y="278"/>
                    </a:cubicBezTo>
                    <a:cubicBezTo>
                      <a:pt x="314" y="276"/>
                      <a:pt x="315" y="273"/>
                      <a:pt x="320" y="273"/>
                    </a:cubicBezTo>
                    <a:cubicBezTo>
                      <a:pt x="321" y="273"/>
                      <a:pt x="322" y="273"/>
                      <a:pt x="323" y="273"/>
                    </a:cubicBezTo>
                    <a:cubicBezTo>
                      <a:pt x="323" y="273"/>
                      <a:pt x="323" y="273"/>
                      <a:pt x="323" y="273"/>
                    </a:cubicBezTo>
                    <a:cubicBezTo>
                      <a:pt x="326" y="273"/>
                      <a:pt x="332" y="268"/>
                      <a:pt x="332" y="266"/>
                    </a:cubicBezTo>
                    <a:cubicBezTo>
                      <a:pt x="331" y="265"/>
                      <a:pt x="331" y="264"/>
                      <a:pt x="332" y="263"/>
                    </a:cubicBezTo>
                    <a:cubicBezTo>
                      <a:pt x="333" y="261"/>
                      <a:pt x="335" y="261"/>
                      <a:pt x="336" y="261"/>
                    </a:cubicBezTo>
                    <a:cubicBezTo>
                      <a:pt x="337" y="261"/>
                      <a:pt x="338" y="262"/>
                      <a:pt x="340" y="262"/>
                    </a:cubicBezTo>
                    <a:cubicBezTo>
                      <a:pt x="341" y="262"/>
                      <a:pt x="341" y="262"/>
                      <a:pt x="342" y="260"/>
                    </a:cubicBezTo>
                    <a:cubicBezTo>
                      <a:pt x="342" y="259"/>
                      <a:pt x="343" y="257"/>
                      <a:pt x="346" y="257"/>
                    </a:cubicBezTo>
                    <a:cubicBezTo>
                      <a:pt x="346" y="257"/>
                      <a:pt x="346" y="257"/>
                      <a:pt x="347" y="258"/>
                    </a:cubicBezTo>
                    <a:cubicBezTo>
                      <a:pt x="348" y="258"/>
                      <a:pt x="348" y="258"/>
                      <a:pt x="349" y="258"/>
                    </a:cubicBezTo>
                    <a:cubicBezTo>
                      <a:pt x="349" y="258"/>
                      <a:pt x="350" y="259"/>
                      <a:pt x="350" y="259"/>
                    </a:cubicBezTo>
                    <a:cubicBezTo>
                      <a:pt x="351" y="257"/>
                      <a:pt x="352" y="257"/>
                      <a:pt x="353" y="257"/>
                    </a:cubicBezTo>
                    <a:cubicBezTo>
                      <a:pt x="355" y="257"/>
                      <a:pt x="357" y="258"/>
                      <a:pt x="359" y="260"/>
                    </a:cubicBezTo>
                    <a:cubicBezTo>
                      <a:pt x="360" y="261"/>
                      <a:pt x="362" y="262"/>
                      <a:pt x="363" y="262"/>
                    </a:cubicBezTo>
                    <a:cubicBezTo>
                      <a:pt x="363" y="262"/>
                      <a:pt x="365" y="262"/>
                      <a:pt x="365" y="261"/>
                    </a:cubicBezTo>
                    <a:cubicBezTo>
                      <a:pt x="365" y="259"/>
                      <a:pt x="367" y="258"/>
                      <a:pt x="368" y="258"/>
                    </a:cubicBezTo>
                    <a:cubicBezTo>
                      <a:pt x="370" y="258"/>
                      <a:pt x="372" y="259"/>
                      <a:pt x="376" y="264"/>
                    </a:cubicBezTo>
                    <a:cubicBezTo>
                      <a:pt x="378" y="266"/>
                      <a:pt x="378" y="266"/>
                      <a:pt x="380" y="266"/>
                    </a:cubicBezTo>
                    <a:cubicBezTo>
                      <a:pt x="382" y="266"/>
                      <a:pt x="382" y="266"/>
                      <a:pt x="382" y="266"/>
                    </a:cubicBezTo>
                    <a:cubicBezTo>
                      <a:pt x="382" y="266"/>
                      <a:pt x="383" y="266"/>
                      <a:pt x="384" y="266"/>
                    </a:cubicBezTo>
                    <a:cubicBezTo>
                      <a:pt x="386" y="266"/>
                      <a:pt x="386" y="266"/>
                      <a:pt x="386" y="265"/>
                    </a:cubicBezTo>
                    <a:cubicBezTo>
                      <a:pt x="387" y="265"/>
                      <a:pt x="387" y="264"/>
                      <a:pt x="387" y="264"/>
                    </a:cubicBezTo>
                    <a:cubicBezTo>
                      <a:pt x="387" y="262"/>
                      <a:pt x="388" y="261"/>
                      <a:pt x="389" y="261"/>
                    </a:cubicBezTo>
                    <a:cubicBezTo>
                      <a:pt x="390" y="261"/>
                      <a:pt x="391" y="262"/>
                      <a:pt x="393" y="264"/>
                    </a:cubicBezTo>
                    <a:cubicBezTo>
                      <a:pt x="392" y="263"/>
                      <a:pt x="393" y="262"/>
                      <a:pt x="393" y="261"/>
                    </a:cubicBezTo>
                    <a:cubicBezTo>
                      <a:pt x="393" y="261"/>
                      <a:pt x="393" y="261"/>
                      <a:pt x="393" y="261"/>
                    </a:cubicBezTo>
                    <a:cubicBezTo>
                      <a:pt x="393" y="261"/>
                      <a:pt x="393" y="260"/>
                      <a:pt x="393" y="260"/>
                    </a:cubicBezTo>
                    <a:cubicBezTo>
                      <a:pt x="391" y="259"/>
                      <a:pt x="391" y="258"/>
                      <a:pt x="391" y="256"/>
                    </a:cubicBezTo>
                    <a:cubicBezTo>
                      <a:pt x="392" y="253"/>
                      <a:pt x="399" y="252"/>
                      <a:pt x="403" y="252"/>
                    </a:cubicBezTo>
                    <a:cubicBezTo>
                      <a:pt x="404" y="252"/>
                      <a:pt x="404" y="252"/>
                      <a:pt x="404" y="252"/>
                    </a:cubicBezTo>
                    <a:cubicBezTo>
                      <a:pt x="406" y="252"/>
                      <a:pt x="407" y="252"/>
                      <a:pt x="408" y="252"/>
                    </a:cubicBezTo>
                    <a:cubicBezTo>
                      <a:pt x="408" y="252"/>
                      <a:pt x="409" y="252"/>
                      <a:pt x="409" y="252"/>
                    </a:cubicBezTo>
                    <a:cubicBezTo>
                      <a:pt x="409" y="252"/>
                      <a:pt x="409" y="252"/>
                      <a:pt x="410" y="251"/>
                    </a:cubicBezTo>
                    <a:cubicBezTo>
                      <a:pt x="411" y="249"/>
                      <a:pt x="413" y="248"/>
                      <a:pt x="414" y="248"/>
                    </a:cubicBezTo>
                    <a:cubicBezTo>
                      <a:pt x="416" y="248"/>
                      <a:pt x="418" y="251"/>
                      <a:pt x="418" y="254"/>
                    </a:cubicBezTo>
                    <a:cubicBezTo>
                      <a:pt x="419" y="254"/>
                      <a:pt x="421" y="253"/>
                      <a:pt x="423" y="253"/>
                    </a:cubicBezTo>
                    <a:cubicBezTo>
                      <a:pt x="426" y="252"/>
                      <a:pt x="429" y="251"/>
                      <a:pt x="431" y="251"/>
                    </a:cubicBezTo>
                    <a:cubicBezTo>
                      <a:pt x="437" y="251"/>
                      <a:pt x="443" y="256"/>
                      <a:pt x="444" y="260"/>
                    </a:cubicBezTo>
                    <a:cubicBezTo>
                      <a:pt x="444" y="262"/>
                      <a:pt x="446" y="262"/>
                      <a:pt x="448" y="260"/>
                    </a:cubicBezTo>
                    <a:cubicBezTo>
                      <a:pt x="449" y="259"/>
                      <a:pt x="449" y="259"/>
                      <a:pt x="449" y="259"/>
                    </a:cubicBezTo>
                    <a:cubicBezTo>
                      <a:pt x="452" y="257"/>
                      <a:pt x="454" y="255"/>
                      <a:pt x="457" y="255"/>
                    </a:cubicBezTo>
                    <a:cubicBezTo>
                      <a:pt x="459" y="255"/>
                      <a:pt x="460" y="256"/>
                      <a:pt x="461" y="257"/>
                    </a:cubicBezTo>
                    <a:cubicBezTo>
                      <a:pt x="463" y="259"/>
                      <a:pt x="465" y="261"/>
                      <a:pt x="467" y="263"/>
                    </a:cubicBezTo>
                    <a:cubicBezTo>
                      <a:pt x="468" y="265"/>
                      <a:pt x="470" y="267"/>
                      <a:pt x="473" y="270"/>
                    </a:cubicBezTo>
                    <a:cubicBezTo>
                      <a:pt x="476" y="273"/>
                      <a:pt x="475" y="277"/>
                      <a:pt x="474" y="279"/>
                    </a:cubicBezTo>
                    <a:cubicBezTo>
                      <a:pt x="473" y="281"/>
                      <a:pt x="473" y="282"/>
                      <a:pt x="473" y="283"/>
                    </a:cubicBezTo>
                    <a:cubicBezTo>
                      <a:pt x="474" y="284"/>
                      <a:pt x="474" y="286"/>
                      <a:pt x="475" y="288"/>
                    </a:cubicBezTo>
                    <a:cubicBezTo>
                      <a:pt x="475" y="290"/>
                      <a:pt x="475" y="292"/>
                      <a:pt x="477" y="293"/>
                    </a:cubicBezTo>
                    <a:cubicBezTo>
                      <a:pt x="481" y="296"/>
                      <a:pt x="481" y="300"/>
                      <a:pt x="481" y="302"/>
                    </a:cubicBezTo>
                    <a:cubicBezTo>
                      <a:pt x="481" y="303"/>
                      <a:pt x="481" y="304"/>
                      <a:pt x="481" y="305"/>
                    </a:cubicBezTo>
                    <a:cubicBezTo>
                      <a:pt x="486" y="306"/>
                      <a:pt x="490" y="313"/>
                      <a:pt x="490" y="316"/>
                    </a:cubicBezTo>
                    <a:cubicBezTo>
                      <a:pt x="491" y="317"/>
                      <a:pt x="493" y="318"/>
                      <a:pt x="494" y="318"/>
                    </a:cubicBezTo>
                    <a:cubicBezTo>
                      <a:pt x="495" y="318"/>
                      <a:pt x="495" y="318"/>
                      <a:pt x="495" y="318"/>
                    </a:cubicBezTo>
                    <a:cubicBezTo>
                      <a:pt x="495" y="315"/>
                      <a:pt x="496" y="313"/>
                      <a:pt x="498" y="310"/>
                    </a:cubicBezTo>
                    <a:cubicBezTo>
                      <a:pt x="499" y="308"/>
                      <a:pt x="500" y="306"/>
                      <a:pt x="500" y="304"/>
                    </a:cubicBezTo>
                    <a:cubicBezTo>
                      <a:pt x="500" y="301"/>
                      <a:pt x="497" y="287"/>
                      <a:pt x="494" y="283"/>
                    </a:cubicBezTo>
                    <a:cubicBezTo>
                      <a:pt x="492" y="280"/>
                      <a:pt x="492" y="278"/>
                      <a:pt x="492" y="277"/>
                    </a:cubicBezTo>
                    <a:cubicBezTo>
                      <a:pt x="492" y="276"/>
                      <a:pt x="492" y="275"/>
                      <a:pt x="491" y="272"/>
                    </a:cubicBezTo>
                    <a:cubicBezTo>
                      <a:pt x="487" y="267"/>
                      <a:pt x="484" y="257"/>
                      <a:pt x="484" y="249"/>
                    </a:cubicBezTo>
                    <a:cubicBezTo>
                      <a:pt x="484" y="241"/>
                      <a:pt x="494" y="228"/>
                      <a:pt x="498" y="224"/>
                    </a:cubicBezTo>
                    <a:cubicBezTo>
                      <a:pt x="500" y="222"/>
                      <a:pt x="503" y="222"/>
                      <a:pt x="505" y="221"/>
                    </a:cubicBezTo>
                    <a:cubicBezTo>
                      <a:pt x="507" y="221"/>
                      <a:pt x="507" y="220"/>
                      <a:pt x="507" y="219"/>
                    </a:cubicBezTo>
                    <a:cubicBezTo>
                      <a:pt x="509" y="215"/>
                      <a:pt x="514" y="209"/>
                      <a:pt x="519" y="209"/>
                    </a:cubicBezTo>
                    <a:cubicBezTo>
                      <a:pt x="519" y="209"/>
                      <a:pt x="520" y="209"/>
                      <a:pt x="520" y="209"/>
                    </a:cubicBezTo>
                    <a:cubicBezTo>
                      <a:pt x="521" y="209"/>
                      <a:pt x="521" y="209"/>
                      <a:pt x="521" y="209"/>
                    </a:cubicBezTo>
                    <a:cubicBezTo>
                      <a:pt x="523" y="209"/>
                      <a:pt x="523" y="209"/>
                      <a:pt x="523" y="208"/>
                    </a:cubicBezTo>
                    <a:cubicBezTo>
                      <a:pt x="524" y="204"/>
                      <a:pt x="530" y="199"/>
                      <a:pt x="537" y="198"/>
                    </a:cubicBezTo>
                    <a:cubicBezTo>
                      <a:pt x="539" y="198"/>
                      <a:pt x="539" y="198"/>
                      <a:pt x="539" y="198"/>
                    </a:cubicBezTo>
                    <a:cubicBezTo>
                      <a:pt x="539" y="197"/>
                      <a:pt x="538" y="196"/>
                      <a:pt x="538" y="195"/>
                    </a:cubicBezTo>
                    <a:cubicBezTo>
                      <a:pt x="537" y="195"/>
                      <a:pt x="537" y="194"/>
                      <a:pt x="537" y="194"/>
                    </a:cubicBezTo>
                    <a:cubicBezTo>
                      <a:pt x="536" y="192"/>
                      <a:pt x="536" y="190"/>
                      <a:pt x="537" y="188"/>
                    </a:cubicBezTo>
                    <a:cubicBezTo>
                      <a:pt x="538" y="186"/>
                      <a:pt x="541" y="185"/>
                      <a:pt x="543" y="188"/>
                    </a:cubicBezTo>
                    <a:cubicBezTo>
                      <a:pt x="543" y="188"/>
                      <a:pt x="546" y="189"/>
                      <a:pt x="548" y="188"/>
                    </a:cubicBezTo>
                    <a:cubicBezTo>
                      <a:pt x="549" y="186"/>
                      <a:pt x="551" y="185"/>
                      <a:pt x="551" y="184"/>
                    </a:cubicBezTo>
                    <a:cubicBezTo>
                      <a:pt x="546" y="184"/>
                      <a:pt x="545" y="182"/>
                      <a:pt x="544" y="181"/>
                    </a:cubicBezTo>
                    <a:cubicBezTo>
                      <a:pt x="544" y="180"/>
                      <a:pt x="544" y="178"/>
                      <a:pt x="547" y="177"/>
                    </a:cubicBezTo>
                    <a:cubicBezTo>
                      <a:pt x="548" y="177"/>
                      <a:pt x="548" y="176"/>
                      <a:pt x="547" y="175"/>
                    </a:cubicBezTo>
                    <a:cubicBezTo>
                      <a:pt x="547" y="174"/>
                      <a:pt x="546" y="173"/>
                      <a:pt x="544" y="173"/>
                    </a:cubicBezTo>
                    <a:cubicBezTo>
                      <a:pt x="543" y="173"/>
                      <a:pt x="540" y="172"/>
                      <a:pt x="539" y="170"/>
                    </a:cubicBezTo>
                    <a:cubicBezTo>
                      <a:pt x="539" y="168"/>
                      <a:pt x="541" y="166"/>
                      <a:pt x="542" y="164"/>
                    </a:cubicBezTo>
                    <a:cubicBezTo>
                      <a:pt x="543" y="163"/>
                      <a:pt x="541" y="162"/>
                      <a:pt x="536" y="158"/>
                    </a:cubicBezTo>
                    <a:cubicBezTo>
                      <a:pt x="536" y="158"/>
                      <a:pt x="536" y="158"/>
                      <a:pt x="536" y="158"/>
                    </a:cubicBezTo>
                    <a:cubicBezTo>
                      <a:pt x="534" y="156"/>
                      <a:pt x="533" y="155"/>
                      <a:pt x="534" y="154"/>
                    </a:cubicBezTo>
                    <a:cubicBezTo>
                      <a:pt x="534" y="152"/>
                      <a:pt x="537" y="151"/>
                      <a:pt x="540" y="150"/>
                    </a:cubicBezTo>
                    <a:cubicBezTo>
                      <a:pt x="541" y="149"/>
                      <a:pt x="541" y="146"/>
                      <a:pt x="540" y="144"/>
                    </a:cubicBezTo>
                    <a:cubicBezTo>
                      <a:pt x="540" y="140"/>
                      <a:pt x="540" y="138"/>
                      <a:pt x="541" y="136"/>
                    </a:cubicBezTo>
                    <a:cubicBezTo>
                      <a:pt x="542" y="134"/>
                      <a:pt x="544" y="133"/>
                      <a:pt x="546" y="133"/>
                    </a:cubicBezTo>
                    <a:cubicBezTo>
                      <a:pt x="547" y="133"/>
                      <a:pt x="548" y="134"/>
                      <a:pt x="549" y="135"/>
                    </a:cubicBezTo>
                    <a:cubicBezTo>
                      <a:pt x="549" y="135"/>
                      <a:pt x="549" y="137"/>
                      <a:pt x="548" y="138"/>
                    </a:cubicBezTo>
                    <a:cubicBezTo>
                      <a:pt x="546" y="142"/>
                      <a:pt x="545" y="145"/>
                      <a:pt x="547" y="147"/>
                    </a:cubicBezTo>
                    <a:cubicBezTo>
                      <a:pt x="550" y="150"/>
                      <a:pt x="552" y="154"/>
                      <a:pt x="551" y="159"/>
                    </a:cubicBezTo>
                    <a:cubicBezTo>
                      <a:pt x="551" y="159"/>
                      <a:pt x="552" y="158"/>
                      <a:pt x="552" y="158"/>
                    </a:cubicBezTo>
                    <a:cubicBezTo>
                      <a:pt x="555" y="151"/>
                      <a:pt x="555" y="146"/>
                      <a:pt x="555" y="145"/>
                    </a:cubicBezTo>
                    <a:cubicBezTo>
                      <a:pt x="552" y="145"/>
                      <a:pt x="551" y="141"/>
                      <a:pt x="552" y="139"/>
                    </a:cubicBezTo>
                    <a:cubicBezTo>
                      <a:pt x="552" y="137"/>
                      <a:pt x="553" y="136"/>
                      <a:pt x="555" y="136"/>
                    </a:cubicBezTo>
                    <a:cubicBezTo>
                      <a:pt x="556" y="136"/>
                      <a:pt x="557" y="137"/>
                      <a:pt x="557" y="138"/>
                    </a:cubicBezTo>
                    <a:cubicBezTo>
                      <a:pt x="558" y="139"/>
                      <a:pt x="559" y="140"/>
                      <a:pt x="559" y="140"/>
                    </a:cubicBezTo>
                    <a:cubicBezTo>
                      <a:pt x="560" y="140"/>
                      <a:pt x="560" y="139"/>
                      <a:pt x="562" y="137"/>
                    </a:cubicBezTo>
                    <a:cubicBezTo>
                      <a:pt x="567" y="133"/>
                      <a:pt x="569" y="127"/>
                      <a:pt x="569" y="126"/>
                    </a:cubicBezTo>
                    <a:cubicBezTo>
                      <a:pt x="567" y="125"/>
                      <a:pt x="567" y="123"/>
                      <a:pt x="567" y="122"/>
                    </a:cubicBezTo>
                    <a:cubicBezTo>
                      <a:pt x="568" y="119"/>
                      <a:pt x="574" y="119"/>
                      <a:pt x="575" y="119"/>
                    </a:cubicBezTo>
                    <a:cubicBezTo>
                      <a:pt x="576" y="119"/>
                      <a:pt x="576" y="119"/>
                      <a:pt x="576" y="119"/>
                    </a:cubicBezTo>
                    <a:cubicBezTo>
                      <a:pt x="577" y="119"/>
                      <a:pt x="577" y="119"/>
                      <a:pt x="577" y="119"/>
                    </a:cubicBezTo>
                    <a:cubicBezTo>
                      <a:pt x="579" y="119"/>
                      <a:pt x="583" y="118"/>
                      <a:pt x="586" y="117"/>
                    </a:cubicBezTo>
                    <a:cubicBezTo>
                      <a:pt x="585" y="118"/>
                      <a:pt x="585" y="118"/>
                      <a:pt x="584" y="118"/>
                    </a:cubicBezTo>
                    <a:cubicBezTo>
                      <a:pt x="580" y="119"/>
                      <a:pt x="577" y="119"/>
                      <a:pt x="575" y="119"/>
                    </a:cubicBezTo>
                    <a:cubicBezTo>
                      <a:pt x="574" y="118"/>
                      <a:pt x="573" y="117"/>
                      <a:pt x="573" y="116"/>
                    </a:cubicBezTo>
                    <a:cubicBezTo>
                      <a:pt x="573" y="110"/>
                      <a:pt x="593" y="108"/>
                      <a:pt x="594" y="108"/>
                    </a:cubicBezTo>
                    <a:cubicBezTo>
                      <a:pt x="595" y="108"/>
                      <a:pt x="595" y="108"/>
                      <a:pt x="596" y="106"/>
                    </a:cubicBezTo>
                    <a:cubicBezTo>
                      <a:pt x="596" y="105"/>
                      <a:pt x="596" y="103"/>
                      <a:pt x="598" y="103"/>
                    </a:cubicBezTo>
                    <a:cubicBezTo>
                      <a:pt x="600" y="103"/>
                      <a:pt x="600" y="104"/>
                      <a:pt x="601" y="104"/>
                    </a:cubicBezTo>
                    <a:cubicBezTo>
                      <a:pt x="602" y="107"/>
                      <a:pt x="605" y="106"/>
                      <a:pt x="608" y="105"/>
                    </a:cubicBezTo>
                    <a:cubicBezTo>
                      <a:pt x="608" y="105"/>
                      <a:pt x="608" y="104"/>
                      <a:pt x="608" y="103"/>
                    </a:cubicBezTo>
                    <a:cubicBezTo>
                      <a:pt x="608" y="102"/>
                      <a:pt x="607" y="100"/>
                      <a:pt x="605" y="100"/>
                    </a:cubicBezTo>
                    <a:cubicBezTo>
                      <a:pt x="604" y="99"/>
                      <a:pt x="603" y="98"/>
                      <a:pt x="603" y="97"/>
                    </a:cubicBezTo>
                    <a:cubicBezTo>
                      <a:pt x="602" y="96"/>
                      <a:pt x="603" y="95"/>
                      <a:pt x="604" y="94"/>
                    </a:cubicBezTo>
                    <a:cubicBezTo>
                      <a:pt x="605" y="93"/>
                      <a:pt x="605" y="93"/>
                      <a:pt x="605" y="93"/>
                    </a:cubicBezTo>
                    <a:cubicBezTo>
                      <a:pt x="604" y="90"/>
                      <a:pt x="606" y="87"/>
                      <a:pt x="606" y="85"/>
                    </a:cubicBezTo>
                    <a:cubicBezTo>
                      <a:pt x="607" y="84"/>
                      <a:pt x="610" y="79"/>
                      <a:pt x="614" y="78"/>
                    </a:cubicBezTo>
                    <a:cubicBezTo>
                      <a:pt x="616" y="77"/>
                      <a:pt x="616" y="77"/>
                      <a:pt x="616" y="76"/>
                    </a:cubicBezTo>
                    <a:cubicBezTo>
                      <a:pt x="617" y="75"/>
                      <a:pt x="618" y="74"/>
                      <a:pt x="621" y="74"/>
                    </a:cubicBezTo>
                    <a:cubicBezTo>
                      <a:pt x="622" y="74"/>
                      <a:pt x="623" y="73"/>
                      <a:pt x="624" y="70"/>
                    </a:cubicBezTo>
                    <a:cubicBezTo>
                      <a:pt x="625" y="69"/>
                      <a:pt x="626" y="67"/>
                      <a:pt x="628" y="66"/>
                    </a:cubicBezTo>
                    <a:cubicBezTo>
                      <a:pt x="629" y="65"/>
                      <a:pt x="630" y="65"/>
                      <a:pt x="631" y="65"/>
                    </a:cubicBezTo>
                    <a:cubicBezTo>
                      <a:pt x="633" y="65"/>
                      <a:pt x="634" y="65"/>
                      <a:pt x="636" y="66"/>
                    </a:cubicBezTo>
                    <a:cubicBezTo>
                      <a:pt x="637" y="67"/>
                      <a:pt x="638" y="67"/>
                      <a:pt x="639" y="67"/>
                    </a:cubicBezTo>
                    <a:cubicBezTo>
                      <a:pt x="640" y="67"/>
                      <a:pt x="641" y="67"/>
                      <a:pt x="642" y="66"/>
                    </a:cubicBezTo>
                    <a:cubicBezTo>
                      <a:pt x="644" y="65"/>
                      <a:pt x="646" y="63"/>
                      <a:pt x="649" y="61"/>
                    </a:cubicBezTo>
                    <a:cubicBezTo>
                      <a:pt x="639" y="47"/>
                      <a:pt x="640" y="37"/>
                      <a:pt x="640" y="32"/>
                    </a:cubicBezTo>
                    <a:cubicBezTo>
                      <a:pt x="640" y="32"/>
                      <a:pt x="640" y="31"/>
                      <a:pt x="640" y="31"/>
                    </a:cubicBezTo>
                    <a:cubicBezTo>
                      <a:pt x="639" y="30"/>
                      <a:pt x="637" y="30"/>
                      <a:pt x="636" y="30"/>
                    </a:cubicBezTo>
                    <a:cubicBezTo>
                      <a:pt x="633" y="30"/>
                      <a:pt x="629" y="30"/>
                      <a:pt x="626" y="27"/>
                    </a:cubicBezTo>
                    <a:cubicBezTo>
                      <a:pt x="623" y="27"/>
                      <a:pt x="617" y="39"/>
                      <a:pt x="615" y="46"/>
                    </a:cubicBezTo>
                    <a:cubicBezTo>
                      <a:pt x="613" y="54"/>
                      <a:pt x="601" y="61"/>
                      <a:pt x="600" y="62"/>
                    </a:cubicBezTo>
                    <a:cubicBezTo>
                      <a:pt x="599" y="63"/>
                      <a:pt x="599" y="63"/>
                      <a:pt x="599" y="63"/>
                    </a:cubicBezTo>
                    <a:cubicBezTo>
                      <a:pt x="599" y="63"/>
                      <a:pt x="599" y="63"/>
                      <a:pt x="599" y="63"/>
                    </a:cubicBezTo>
                    <a:cubicBezTo>
                      <a:pt x="599" y="63"/>
                      <a:pt x="563" y="63"/>
                      <a:pt x="560" y="63"/>
                    </a:cubicBezTo>
                    <a:cubicBezTo>
                      <a:pt x="560" y="63"/>
                      <a:pt x="558" y="64"/>
                      <a:pt x="548" y="73"/>
                    </a:cubicBezTo>
                    <a:cubicBezTo>
                      <a:pt x="548" y="75"/>
                      <a:pt x="548" y="77"/>
                      <a:pt x="547" y="78"/>
                    </a:cubicBezTo>
                    <a:cubicBezTo>
                      <a:pt x="544" y="83"/>
                      <a:pt x="533" y="86"/>
                      <a:pt x="523" y="86"/>
                    </a:cubicBezTo>
                    <a:cubicBezTo>
                      <a:pt x="521" y="86"/>
                      <a:pt x="519" y="86"/>
                      <a:pt x="517" y="86"/>
                    </a:cubicBezTo>
                    <a:cubicBezTo>
                      <a:pt x="517" y="88"/>
                      <a:pt x="517" y="89"/>
                      <a:pt x="517" y="89"/>
                    </a:cubicBezTo>
                    <a:cubicBezTo>
                      <a:pt x="517" y="91"/>
                      <a:pt x="516" y="92"/>
                      <a:pt x="513" y="94"/>
                    </a:cubicBezTo>
                    <a:cubicBezTo>
                      <a:pt x="511" y="97"/>
                      <a:pt x="502" y="102"/>
                      <a:pt x="491" y="108"/>
                    </a:cubicBezTo>
                    <a:cubicBezTo>
                      <a:pt x="487" y="110"/>
                      <a:pt x="487" y="110"/>
                      <a:pt x="487" y="110"/>
                    </a:cubicBezTo>
                    <a:cubicBezTo>
                      <a:pt x="480" y="113"/>
                      <a:pt x="471" y="113"/>
                      <a:pt x="466" y="110"/>
                    </a:cubicBezTo>
                    <a:cubicBezTo>
                      <a:pt x="463" y="109"/>
                      <a:pt x="461" y="106"/>
                      <a:pt x="461" y="103"/>
                    </a:cubicBezTo>
                    <a:cubicBezTo>
                      <a:pt x="461" y="97"/>
                      <a:pt x="465" y="96"/>
                      <a:pt x="467" y="96"/>
                    </a:cubicBezTo>
                    <a:cubicBezTo>
                      <a:pt x="470" y="96"/>
                      <a:pt x="472" y="97"/>
                      <a:pt x="473" y="99"/>
                    </a:cubicBezTo>
                    <a:cubicBezTo>
                      <a:pt x="473" y="99"/>
                      <a:pt x="473" y="99"/>
                      <a:pt x="474" y="99"/>
                    </a:cubicBezTo>
                    <a:cubicBezTo>
                      <a:pt x="472" y="97"/>
                      <a:pt x="472" y="94"/>
                      <a:pt x="472" y="91"/>
                    </a:cubicBezTo>
                    <a:cubicBezTo>
                      <a:pt x="471" y="90"/>
                      <a:pt x="472" y="87"/>
                      <a:pt x="472" y="85"/>
                    </a:cubicBezTo>
                    <a:cubicBezTo>
                      <a:pt x="472" y="81"/>
                      <a:pt x="472" y="78"/>
                      <a:pt x="470" y="78"/>
                    </a:cubicBezTo>
                    <a:cubicBezTo>
                      <a:pt x="468" y="77"/>
                      <a:pt x="465" y="79"/>
                      <a:pt x="463" y="80"/>
                    </a:cubicBezTo>
                    <a:cubicBezTo>
                      <a:pt x="461" y="81"/>
                      <a:pt x="460" y="82"/>
                      <a:pt x="459" y="82"/>
                    </a:cubicBezTo>
                    <a:cubicBezTo>
                      <a:pt x="458" y="82"/>
                      <a:pt x="458" y="82"/>
                      <a:pt x="457" y="81"/>
                    </a:cubicBezTo>
                    <a:cubicBezTo>
                      <a:pt x="456" y="80"/>
                      <a:pt x="456" y="79"/>
                      <a:pt x="456" y="78"/>
                    </a:cubicBezTo>
                    <a:cubicBezTo>
                      <a:pt x="457" y="75"/>
                      <a:pt x="458" y="73"/>
                      <a:pt x="460" y="70"/>
                    </a:cubicBezTo>
                    <a:cubicBezTo>
                      <a:pt x="462" y="66"/>
                      <a:pt x="464" y="63"/>
                      <a:pt x="461" y="59"/>
                    </a:cubicBezTo>
                    <a:cubicBezTo>
                      <a:pt x="458" y="54"/>
                      <a:pt x="455" y="53"/>
                      <a:pt x="452" y="53"/>
                    </a:cubicBezTo>
                    <a:cubicBezTo>
                      <a:pt x="450" y="53"/>
                      <a:pt x="448" y="54"/>
                      <a:pt x="447" y="56"/>
                    </a:cubicBezTo>
                    <a:cubicBezTo>
                      <a:pt x="446" y="61"/>
                      <a:pt x="442" y="62"/>
                      <a:pt x="440" y="62"/>
                    </a:cubicBezTo>
                    <a:cubicBezTo>
                      <a:pt x="438" y="63"/>
                      <a:pt x="436" y="63"/>
                      <a:pt x="436" y="65"/>
                    </a:cubicBezTo>
                    <a:cubicBezTo>
                      <a:pt x="433" y="70"/>
                      <a:pt x="431" y="80"/>
                      <a:pt x="433" y="87"/>
                    </a:cubicBezTo>
                    <a:cubicBezTo>
                      <a:pt x="435" y="97"/>
                      <a:pt x="431" y="102"/>
                      <a:pt x="424" y="106"/>
                    </a:cubicBezTo>
                    <a:cubicBezTo>
                      <a:pt x="420" y="108"/>
                      <a:pt x="417" y="108"/>
                      <a:pt x="415" y="105"/>
                    </a:cubicBezTo>
                    <a:cubicBezTo>
                      <a:pt x="411" y="101"/>
                      <a:pt x="411" y="92"/>
                      <a:pt x="412" y="83"/>
                    </a:cubicBezTo>
                    <a:cubicBezTo>
                      <a:pt x="413" y="79"/>
                      <a:pt x="414" y="76"/>
                      <a:pt x="415" y="73"/>
                    </a:cubicBezTo>
                    <a:cubicBezTo>
                      <a:pt x="416" y="70"/>
                      <a:pt x="417" y="66"/>
                      <a:pt x="417" y="65"/>
                    </a:cubicBezTo>
                    <a:cubicBezTo>
                      <a:pt x="415" y="65"/>
                      <a:pt x="414" y="64"/>
                      <a:pt x="414" y="63"/>
                    </a:cubicBezTo>
                    <a:cubicBezTo>
                      <a:pt x="413" y="58"/>
                      <a:pt x="425" y="49"/>
                      <a:pt x="433" y="47"/>
                    </a:cubicBezTo>
                    <a:cubicBezTo>
                      <a:pt x="438" y="46"/>
                      <a:pt x="443" y="45"/>
                      <a:pt x="447" y="45"/>
                    </a:cubicBezTo>
                    <a:cubicBezTo>
                      <a:pt x="450" y="45"/>
                      <a:pt x="454" y="44"/>
                      <a:pt x="455" y="44"/>
                    </a:cubicBezTo>
                    <a:cubicBezTo>
                      <a:pt x="455" y="44"/>
                      <a:pt x="456" y="44"/>
                      <a:pt x="456" y="43"/>
                    </a:cubicBezTo>
                    <a:cubicBezTo>
                      <a:pt x="455" y="43"/>
                      <a:pt x="454" y="42"/>
                      <a:pt x="453" y="41"/>
                    </a:cubicBezTo>
                    <a:cubicBezTo>
                      <a:pt x="453" y="42"/>
                      <a:pt x="452" y="42"/>
                      <a:pt x="452" y="42"/>
                    </a:cubicBezTo>
                    <a:cubicBezTo>
                      <a:pt x="451" y="43"/>
                      <a:pt x="450" y="43"/>
                      <a:pt x="449" y="43"/>
                    </a:cubicBezTo>
                    <a:cubicBezTo>
                      <a:pt x="447" y="43"/>
                      <a:pt x="446" y="42"/>
                      <a:pt x="445" y="41"/>
                    </a:cubicBezTo>
                    <a:cubicBezTo>
                      <a:pt x="444" y="39"/>
                      <a:pt x="443" y="38"/>
                      <a:pt x="440" y="38"/>
                    </a:cubicBezTo>
                    <a:cubicBezTo>
                      <a:pt x="438" y="38"/>
                      <a:pt x="435" y="39"/>
                      <a:pt x="432" y="40"/>
                    </a:cubicBezTo>
                    <a:cubicBezTo>
                      <a:pt x="427" y="42"/>
                      <a:pt x="422" y="44"/>
                      <a:pt x="419" y="42"/>
                    </a:cubicBezTo>
                    <a:cubicBezTo>
                      <a:pt x="415" y="40"/>
                      <a:pt x="414" y="38"/>
                      <a:pt x="413" y="36"/>
                    </a:cubicBezTo>
                    <a:cubicBezTo>
                      <a:pt x="413" y="35"/>
                      <a:pt x="413" y="35"/>
                      <a:pt x="411" y="35"/>
                    </a:cubicBezTo>
                    <a:cubicBezTo>
                      <a:pt x="409" y="35"/>
                      <a:pt x="408" y="34"/>
                      <a:pt x="408" y="33"/>
                    </a:cubicBezTo>
                    <a:cubicBezTo>
                      <a:pt x="407" y="32"/>
                      <a:pt x="407" y="30"/>
                      <a:pt x="408" y="29"/>
                    </a:cubicBezTo>
                    <a:cubicBezTo>
                      <a:pt x="406" y="30"/>
                      <a:pt x="404" y="31"/>
                      <a:pt x="402" y="33"/>
                    </a:cubicBezTo>
                    <a:cubicBezTo>
                      <a:pt x="396" y="37"/>
                      <a:pt x="390" y="41"/>
                      <a:pt x="385" y="41"/>
                    </a:cubicBezTo>
                    <a:cubicBezTo>
                      <a:pt x="383" y="41"/>
                      <a:pt x="381" y="40"/>
                      <a:pt x="380" y="39"/>
                    </a:cubicBezTo>
                    <a:cubicBezTo>
                      <a:pt x="378" y="37"/>
                      <a:pt x="376" y="37"/>
                      <a:pt x="374" y="38"/>
                    </a:cubicBezTo>
                    <a:cubicBezTo>
                      <a:pt x="373" y="38"/>
                      <a:pt x="371" y="38"/>
                      <a:pt x="370" y="38"/>
                    </a:cubicBezTo>
                    <a:cubicBezTo>
                      <a:pt x="368" y="38"/>
                      <a:pt x="367" y="38"/>
                      <a:pt x="365" y="36"/>
                    </a:cubicBezTo>
                    <a:cubicBezTo>
                      <a:pt x="364" y="35"/>
                      <a:pt x="364" y="33"/>
                      <a:pt x="365" y="32"/>
                    </a:cubicBezTo>
                    <a:cubicBezTo>
                      <a:pt x="367" y="26"/>
                      <a:pt x="382" y="18"/>
                      <a:pt x="390" y="18"/>
                    </a:cubicBezTo>
                    <a:cubicBezTo>
                      <a:pt x="390" y="18"/>
                      <a:pt x="390" y="18"/>
                      <a:pt x="390" y="18"/>
                    </a:cubicBezTo>
                    <a:cubicBezTo>
                      <a:pt x="387" y="18"/>
                      <a:pt x="384" y="17"/>
                      <a:pt x="382" y="17"/>
                    </a:cubicBezTo>
                    <a:cubicBezTo>
                      <a:pt x="381" y="17"/>
                      <a:pt x="381" y="17"/>
                      <a:pt x="381" y="17"/>
                    </a:cubicBezTo>
                    <a:cubicBezTo>
                      <a:pt x="377" y="21"/>
                      <a:pt x="372" y="20"/>
                      <a:pt x="368" y="15"/>
                    </a:cubicBezTo>
                    <a:cubicBezTo>
                      <a:pt x="368" y="15"/>
                      <a:pt x="367" y="15"/>
                      <a:pt x="367" y="15"/>
                    </a:cubicBezTo>
                    <a:cubicBezTo>
                      <a:pt x="366" y="15"/>
                      <a:pt x="366" y="15"/>
                      <a:pt x="366" y="15"/>
                    </a:cubicBezTo>
                    <a:cubicBezTo>
                      <a:pt x="364" y="15"/>
                      <a:pt x="361" y="15"/>
                      <a:pt x="359" y="12"/>
                    </a:cubicBezTo>
                    <a:cubicBezTo>
                      <a:pt x="357" y="10"/>
                      <a:pt x="356" y="10"/>
                      <a:pt x="355" y="10"/>
                    </a:cubicBezTo>
                    <a:cubicBezTo>
                      <a:pt x="354" y="10"/>
                      <a:pt x="353" y="11"/>
                      <a:pt x="352" y="11"/>
                    </a:cubicBezTo>
                    <a:cubicBezTo>
                      <a:pt x="351" y="12"/>
                      <a:pt x="351" y="12"/>
                      <a:pt x="351" y="12"/>
                    </a:cubicBezTo>
                    <a:cubicBezTo>
                      <a:pt x="348" y="13"/>
                      <a:pt x="346" y="12"/>
                      <a:pt x="343" y="11"/>
                    </a:cubicBezTo>
                    <a:cubicBezTo>
                      <a:pt x="342" y="10"/>
                      <a:pt x="341" y="9"/>
                      <a:pt x="339" y="9"/>
                    </a:cubicBezTo>
                    <a:cubicBezTo>
                      <a:pt x="336" y="7"/>
                      <a:pt x="336" y="5"/>
                      <a:pt x="335" y="3"/>
                    </a:cubicBezTo>
                    <a:cubicBezTo>
                      <a:pt x="335" y="1"/>
                      <a:pt x="335" y="1"/>
                      <a:pt x="334" y="0"/>
                    </a:cubicBezTo>
                    <a:cubicBezTo>
                      <a:pt x="334" y="0"/>
                      <a:pt x="334" y="0"/>
                      <a:pt x="334" y="0"/>
                    </a:cubicBezTo>
                    <a:cubicBezTo>
                      <a:pt x="334" y="0"/>
                      <a:pt x="334" y="2"/>
                      <a:pt x="334" y="3"/>
                    </a:cubicBezTo>
                    <a:cubicBezTo>
                      <a:pt x="333" y="5"/>
                      <a:pt x="333" y="5"/>
                      <a:pt x="333" y="5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6" y="9"/>
                      <a:pt x="26" y="11"/>
                      <a:pt x="26" y="13"/>
                    </a:cubicBezTo>
                    <a:cubicBezTo>
                      <a:pt x="26" y="15"/>
                      <a:pt x="25" y="16"/>
                      <a:pt x="26" y="18"/>
                    </a:cubicBezTo>
                    <a:cubicBezTo>
                      <a:pt x="27" y="21"/>
                      <a:pt x="27" y="27"/>
                      <a:pt x="24" y="30"/>
                    </a:cubicBezTo>
                    <a:cubicBezTo>
                      <a:pt x="23" y="31"/>
                      <a:pt x="22" y="32"/>
                      <a:pt x="20" y="32"/>
                    </a:cubicBezTo>
                    <a:cubicBezTo>
                      <a:pt x="18" y="32"/>
                      <a:pt x="16" y="30"/>
                      <a:pt x="15" y="28"/>
                    </a:cubicBezTo>
                    <a:cubicBezTo>
                      <a:pt x="15" y="26"/>
                      <a:pt x="16" y="23"/>
                      <a:pt x="18" y="22"/>
                    </a:cubicBezTo>
                    <a:cubicBezTo>
                      <a:pt x="18" y="22"/>
                      <a:pt x="18" y="21"/>
                      <a:pt x="18" y="20"/>
                    </a:cubicBezTo>
                    <a:cubicBezTo>
                      <a:pt x="18" y="19"/>
                      <a:pt x="18" y="19"/>
                      <a:pt x="17" y="19"/>
                    </a:cubicBezTo>
                    <a:cubicBezTo>
                      <a:pt x="16" y="19"/>
                      <a:pt x="15" y="19"/>
                      <a:pt x="15" y="18"/>
                    </a:cubicBezTo>
                    <a:cubicBezTo>
                      <a:pt x="14" y="17"/>
                      <a:pt x="14" y="16"/>
                      <a:pt x="13" y="15"/>
                    </a:cubicBezTo>
                    <a:cubicBezTo>
                      <a:pt x="10" y="16"/>
                      <a:pt x="5" y="16"/>
                      <a:pt x="0" y="15"/>
                    </a:cubicBezTo>
                    <a:cubicBezTo>
                      <a:pt x="0" y="18"/>
                      <a:pt x="2" y="23"/>
                      <a:pt x="5" y="27"/>
                    </a:cubicBezTo>
                    <a:cubicBezTo>
                      <a:pt x="7" y="30"/>
                      <a:pt x="8" y="33"/>
                      <a:pt x="8" y="35"/>
                    </a:cubicBezTo>
                    <a:cubicBezTo>
                      <a:pt x="8" y="36"/>
                      <a:pt x="8" y="37"/>
                      <a:pt x="9" y="37"/>
                    </a:cubicBezTo>
                    <a:cubicBezTo>
                      <a:pt x="13" y="40"/>
                      <a:pt x="13" y="42"/>
                      <a:pt x="13" y="43"/>
                    </a:cubicBezTo>
                    <a:cubicBezTo>
                      <a:pt x="13" y="43"/>
                      <a:pt x="12" y="45"/>
                      <a:pt x="8" y="45"/>
                    </a:cubicBezTo>
                    <a:cubicBezTo>
                      <a:pt x="8" y="45"/>
                      <a:pt x="8" y="46"/>
                      <a:pt x="8" y="46"/>
                    </a:cubicBezTo>
                    <a:cubicBezTo>
                      <a:pt x="9" y="48"/>
                      <a:pt x="9" y="50"/>
                      <a:pt x="8" y="53"/>
                    </a:cubicBezTo>
                    <a:cubicBezTo>
                      <a:pt x="7" y="58"/>
                      <a:pt x="7" y="64"/>
                      <a:pt x="7" y="70"/>
                    </a:cubicBezTo>
                    <a:cubicBezTo>
                      <a:pt x="7" y="75"/>
                      <a:pt x="7" y="79"/>
                      <a:pt x="6" y="81"/>
                    </a:cubicBezTo>
                    <a:cubicBezTo>
                      <a:pt x="6" y="83"/>
                      <a:pt x="5" y="85"/>
                      <a:pt x="5" y="87"/>
                    </a:cubicBezTo>
                    <a:cubicBezTo>
                      <a:pt x="3" y="91"/>
                      <a:pt x="1" y="95"/>
                      <a:pt x="3" y="97"/>
                    </a:cubicBezTo>
                    <a:cubicBezTo>
                      <a:pt x="7" y="104"/>
                      <a:pt x="9" y="111"/>
                      <a:pt x="7" y="117"/>
                    </a:cubicBezTo>
                    <a:cubicBezTo>
                      <a:pt x="5" y="123"/>
                      <a:pt x="6" y="126"/>
                      <a:pt x="8" y="130"/>
                    </a:cubicBezTo>
                    <a:cubicBezTo>
                      <a:pt x="10" y="133"/>
                      <a:pt x="10" y="137"/>
                      <a:pt x="10" y="139"/>
                    </a:cubicBezTo>
                    <a:cubicBezTo>
                      <a:pt x="10" y="141"/>
                      <a:pt x="10" y="144"/>
                      <a:pt x="11" y="144"/>
                    </a:cubicBezTo>
                    <a:cubicBezTo>
                      <a:pt x="14" y="146"/>
                      <a:pt x="17" y="150"/>
                      <a:pt x="20" y="155"/>
                    </a:cubicBezTo>
                    <a:cubicBezTo>
                      <a:pt x="21" y="156"/>
                      <a:pt x="22" y="157"/>
                      <a:pt x="23" y="157"/>
                    </a:cubicBezTo>
                    <a:cubicBezTo>
                      <a:pt x="24" y="158"/>
                      <a:pt x="26" y="159"/>
                      <a:pt x="26" y="162"/>
                    </a:cubicBezTo>
                    <a:cubicBezTo>
                      <a:pt x="27" y="166"/>
                      <a:pt x="27" y="166"/>
                      <a:pt x="29" y="167"/>
                    </a:cubicBezTo>
                    <a:cubicBezTo>
                      <a:pt x="34" y="169"/>
                      <a:pt x="33" y="174"/>
                      <a:pt x="32" y="176"/>
                    </a:cubicBezTo>
                    <a:cubicBezTo>
                      <a:pt x="32" y="177"/>
                      <a:pt x="32" y="177"/>
                      <a:pt x="32" y="178"/>
                    </a:cubicBezTo>
                    <a:cubicBezTo>
                      <a:pt x="32" y="179"/>
                      <a:pt x="38" y="184"/>
                      <a:pt x="42" y="188"/>
                    </a:cubicBezTo>
                    <a:cubicBezTo>
                      <a:pt x="43" y="189"/>
                      <a:pt x="43" y="189"/>
                      <a:pt x="43" y="189"/>
                    </a:cubicBezTo>
                    <a:cubicBezTo>
                      <a:pt x="47" y="193"/>
                      <a:pt x="47" y="196"/>
                      <a:pt x="47" y="198"/>
                    </a:cubicBezTo>
                    <a:cubicBezTo>
                      <a:pt x="47" y="199"/>
                      <a:pt x="47" y="199"/>
                      <a:pt x="47" y="199"/>
                    </a:cubicBezTo>
                    <a:cubicBezTo>
                      <a:pt x="48" y="199"/>
                      <a:pt x="48" y="199"/>
                      <a:pt x="48" y="199"/>
                    </a:cubicBezTo>
                    <a:cubicBezTo>
                      <a:pt x="53" y="199"/>
                      <a:pt x="58" y="202"/>
                      <a:pt x="63" y="205"/>
                    </a:cubicBezTo>
                    <a:cubicBezTo>
                      <a:pt x="65" y="207"/>
                      <a:pt x="66" y="207"/>
                      <a:pt x="67" y="207"/>
                    </a:cubicBezTo>
                    <a:cubicBezTo>
                      <a:pt x="68" y="207"/>
                      <a:pt x="68" y="207"/>
                      <a:pt x="68" y="207"/>
                    </a:cubicBezTo>
                    <a:cubicBezTo>
                      <a:pt x="69" y="207"/>
                      <a:pt x="71" y="207"/>
                      <a:pt x="72" y="207"/>
                    </a:cubicBezTo>
                    <a:cubicBezTo>
                      <a:pt x="76" y="208"/>
                      <a:pt x="82" y="216"/>
                      <a:pt x="84" y="221"/>
                    </a:cubicBezTo>
                    <a:cubicBezTo>
                      <a:pt x="84" y="223"/>
                      <a:pt x="85" y="225"/>
                      <a:pt x="85" y="226"/>
                    </a:cubicBezTo>
                    <a:cubicBezTo>
                      <a:pt x="111" y="223"/>
                      <a:pt x="111" y="223"/>
                      <a:pt x="111" y="223"/>
                    </a:cubicBezTo>
                    <a:cubicBezTo>
                      <a:pt x="111" y="223"/>
                      <a:pt x="111" y="223"/>
                      <a:pt x="111" y="223"/>
                    </a:cubicBezTo>
                    <a:cubicBezTo>
                      <a:pt x="113" y="225"/>
                      <a:pt x="120" y="229"/>
                      <a:pt x="123" y="230"/>
                    </a:cubicBezTo>
                    <a:cubicBezTo>
                      <a:pt x="127" y="231"/>
                      <a:pt x="149" y="239"/>
                      <a:pt x="152" y="240"/>
                    </a:cubicBezTo>
                    <a:cubicBezTo>
                      <a:pt x="183" y="240"/>
                      <a:pt x="183" y="240"/>
                      <a:pt x="183" y="240"/>
                    </a:cubicBezTo>
                    <a:cubicBezTo>
                      <a:pt x="187" y="235"/>
                      <a:pt x="187" y="235"/>
                      <a:pt x="187" y="235"/>
                    </a:cubicBezTo>
                    <a:cubicBezTo>
                      <a:pt x="206" y="235"/>
                      <a:pt x="206" y="235"/>
                      <a:pt x="206" y="235"/>
                    </a:cubicBezTo>
                    <a:cubicBezTo>
                      <a:pt x="207" y="235"/>
                      <a:pt x="207" y="235"/>
                      <a:pt x="207" y="235"/>
                    </a:cubicBezTo>
                    <a:cubicBezTo>
                      <a:pt x="212" y="240"/>
                      <a:pt x="218" y="246"/>
                      <a:pt x="219" y="247"/>
                    </a:cubicBezTo>
                    <a:cubicBezTo>
                      <a:pt x="221" y="247"/>
                      <a:pt x="227" y="253"/>
                      <a:pt x="227" y="257"/>
                    </a:cubicBezTo>
                    <a:cubicBezTo>
                      <a:pt x="227" y="259"/>
                      <a:pt x="228" y="261"/>
                      <a:pt x="230" y="263"/>
                    </a:cubicBezTo>
                    <a:cubicBezTo>
                      <a:pt x="231" y="263"/>
                      <a:pt x="232" y="263"/>
                      <a:pt x="232" y="264"/>
                    </a:cubicBezTo>
                    <a:cubicBezTo>
                      <a:pt x="233" y="264"/>
                      <a:pt x="233" y="264"/>
                      <a:pt x="234" y="265"/>
                    </a:cubicBezTo>
                    <a:cubicBezTo>
                      <a:pt x="235" y="266"/>
                      <a:pt x="238" y="267"/>
                      <a:pt x="240" y="268"/>
                    </a:cubicBezTo>
                    <a:cubicBezTo>
                      <a:pt x="240" y="268"/>
                      <a:pt x="241" y="269"/>
                      <a:pt x="241" y="269"/>
                    </a:cubicBezTo>
                    <a:cubicBezTo>
                      <a:pt x="242" y="268"/>
                      <a:pt x="242" y="268"/>
                      <a:pt x="242" y="267"/>
                    </a:cubicBezTo>
                    <a:cubicBezTo>
                      <a:pt x="244" y="264"/>
                      <a:pt x="247" y="259"/>
                      <a:pt x="251" y="259"/>
                    </a:cubicBezTo>
                    <a:cubicBezTo>
                      <a:pt x="256" y="259"/>
                      <a:pt x="271" y="263"/>
                      <a:pt x="273" y="272"/>
                    </a:cubicBezTo>
                    <a:cubicBezTo>
                      <a:pt x="275" y="279"/>
                      <a:pt x="281" y="284"/>
                      <a:pt x="283" y="286"/>
                    </a:cubicBezTo>
                    <a:cubicBezTo>
                      <a:pt x="285" y="287"/>
                      <a:pt x="285" y="290"/>
                      <a:pt x="285" y="292"/>
                    </a:cubicBezTo>
                    <a:cubicBezTo>
                      <a:pt x="286" y="293"/>
                      <a:pt x="286" y="294"/>
                      <a:pt x="286" y="295"/>
                    </a:cubicBezTo>
                    <a:cubicBezTo>
                      <a:pt x="287" y="296"/>
                      <a:pt x="287" y="298"/>
                      <a:pt x="288" y="299"/>
                    </a:cubicBezTo>
                    <a:cubicBezTo>
                      <a:pt x="288" y="300"/>
                      <a:pt x="288" y="300"/>
                      <a:pt x="288" y="301"/>
                    </a:cubicBezTo>
                    <a:cubicBezTo>
                      <a:pt x="289" y="301"/>
                      <a:pt x="289" y="301"/>
                      <a:pt x="289" y="301"/>
                    </a:cubicBezTo>
                    <a:cubicBezTo>
                      <a:pt x="290" y="301"/>
                      <a:pt x="291" y="302"/>
                      <a:pt x="293" y="303"/>
                    </a:cubicBezTo>
                    <a:cubicBezTo>
                      <a:pt x="296" y="304"/>
                      <a:pt x="301" y="306"/>
                      <a:pt x="303" y="306"/>
                    </a:cubicBezTo>
                    <a:cubicBezTo>
                      <a:pt x="304" y="306"/>
                      <a:pt x="304" y="306"/>
                      <a:pt x="304" y="306"/>
                    </a:cubicBezTo>
                    <a:cubicBezTo>
                      <a:pt x="304" y="306"/>
                      <a:pt x="305" y="307"/>
                      <a:pt x="306" y="307"/>
                    </a:cubicBezTo>
                    <a:cubicBezTo>
                      <a:pt x="306" y="307"/>
                      <a:pt x="306" y="307"/>
                      <a:pt x="306" y="307"/>
                    </a:cubicBezTo>
                    <a:cubicBezTo>
                      <a:pt x="305" y="305"/>
                      <a:pt x="304" y="304"/>
                      <a:pt x="303" y="30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6" name="Freeform 2211">
                <a:extLst>
                  <a:ext uri="{FF2B5EF4-FFF2-40B4-BE49-F238E27FC236}">
                    <a16:creationId xmlns:a16="http://schemas.microsoft.com/office/drawing/2014/main" id="{93592B39-473A-48ED-A3BA-81A7B2F5F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9845" y="2389187"/>
                <a:ext cx="761942" cy="507173"/>
              </a:xfrm>
              <a:custGeom>
                <a:avLst/>
                <a:gdLst>
                  <a:gd name="T0" fmla="*/ 251 w 429"/>
                  <a:gd name="T1" fmla="*/ 27 h 296"/>
                  <a:gd name="T2" fmla="*/ 182 w 429"/>
                  <a:gd name="T3" fmla="*/ 20 h 296"/>
                  <a:gd name="T4" fmla="*/ 169 w 429"/>
                  <a:gd name="T5" fmla="*/ 10 h 296"/>
                  <a:gd name="T6" fmla="*/ 142 w 429"/>
                  <a:gd name="T7" fmla="*/ 7 h 296"/>
                  <a:gd name="T8" fmla="*/ 128 w 429"/>
                  <a:gd name="T9" fmla="*/ 1 h 296"/>
                  <a:gd name="T10" fmla="*/ 95 w 429"/>
                  <a:gd name="T11" fmla="*/ 11 h 296"/>
                  <a:gd name="T12" fmla="*/ 84 w 429"/>
                  <a:gd name="T13" fmla="*/ 20 h 296"/>
                  <a:gd name="T14" fmla="*/ 53 w 429"/>
                  <a:gd name="T15" fmla="*/ 33 h 296"/>
                  <a:gd name="T16" fmla="*/ 18 w 429"/>
                  <a:gd name="T17" fmla="*/ 53 h 296"/>
                  <a:gd name="T18" fmla="*/ 65 w 429"/>
                  <a:gd name="T19" fmla="*/ 82 h 296"/>
                  <a:gd name="T20" fmla="*/ 82 w 429"/>
                  <a:gd name="T21" fmla="*/ 99 h 296"/>
                  <a:gd name="T22" fmla="*/ 46 w 429"/>
                  <a:gd name="T23" fmla="*/ 104 h 296"/>
                  <a:gd name="T24" fmla="*/ 30 w 429"/>
                  <a:gd name="T25" fmla="*/ 97 h 296"/>
                  <a:gd name="T26" fmla="*/ 7 w 429"/>
                  <a:gd name="T27" fmla="*/ 108 h 296"/>
                  <a:gd name="T28" fmla="*/ 15 w 429"/>
                  <a:gd name="T29" fmla="*/ 123 h 296"/>
                  <a:gd name="T30" fmla="*/ 50 w 429"/>
                  <a:gd name="T31" fmla="*/ 132 h 296"/>
                  <a:gd name="T32" fmla="*/ 74 w 429"/>
                  <a:gd name="T33" fmla="*/ 133 h 296"/>
                  <a:gd name="T34" fmla="*/ 59 w 429"/>
                  <a:gd name="T35" fmla="*/ 152 h 296"/>
                  <a:gd name="T36" fmla="*/ 37 w 429"/>
                  <a:gd name="T37" fmla="*/ 158 h 296"/>
                  <a:gd name="T38" fmla="*/ 19 w 429"/>
                  <a:gd name="T39" fmla="*/ 184 h 296"/>
                  <a:gd name="T40" fmla="*/ 43 w 429"/>
                  <a:gd name="T41" fmla="*/ 214 h 296"/>
                  <a:gd name="T42" fmla="*/ 68 w 429"/>
                  <a:gd name="T43" fmla="*/ 220 h 296"/>
                  <a:gd name="T44" fmla="*/ 82 w 429"/>
                  <a:gd name="T45" fmla="*/ 227 h 296"/>
                  <a:gd name="T46" fmla="*/ 115 w 429"/>
                  <a:gd name="T47" fmla="*/ 229 h 296"/>
                  <a:gd name="T48" fmla="*/ 112 w 429"/>
                  <a:gd name="T49" fmla="*/ 256 h 296"/>
                  <a:gd name="T50" fmla="*/ 89 w 429"/>
                  <a:gd name="T51" fmla="*/ 281 h 296"/>
                  <a:gd name="T52" fmla="*/ 126 w 429"/>
                  <a:gd name="T53" fmla="*/ 257 h 296"/>
                  <a:gd name="T54" fmla="*/ 155 w 429"/>
                  <a:gd name="T55" fmla="*/ 234 h 296"/>
                  <a:gd name="T56" fmla="*/ 161 w 429"/>
                  <a:gd name="T57" fmla="*/ 215 h 296"/>
                  <a:gd name="T58" fmla="*/ 186 w 429"/>
                  <a:gd name="T59" fmla="*/ 191 h 296"/>
                  <a:gd name="T60" fmla="*/ 194 w 429"/>
                  <a:gd name="T61" fmla="*/ 197 h 296"/>
                  <a:gd name="T62" fmla="*/ 187 w 429"/>
                  <a:gd name="T63" fmla="*/ 218 h 296"/>
                  <a:gd name="T64" fmla="*/ 219 w 429"/>
                  <a:gd name="T65" fmla="*/ 210 h 296"/>
                  <a:gd name="T66" fmla="*/ 218 w 429"/>
                  <a:gd name="T67" fmla="*/ 195 h 296"/>
                  <a:gd name="T68" fmla="*/ 237 w 429"/>
                  <a:gd name="T69" fmla="*/ 196 h 296"/>
                  <a:gd name="T70" fmla="*/ 251 w 429"/>
                  <a:gd name="T71" fmla="*/ 203 h 296"/>
                  <a:gd name="T72" fmla="*/ 271 w 429"/>
                  <a:gd name="T73" fmla="*/ 208 h 296"/>
                  <a:gd name="T74" fmla="*/ 307 w 429"/>
                  <a:gd name="T75" fmla="*/ 214 h 296"/>
                  <a:gd name="T76" fmla="*/ 320 w 429"/>
                  <a:gd name="T77" fmla="*/ 219 h 296"/>
                  <a:gd name="T78" fmla="*/ 351 w 429"/>
                  <a:gd name="T79" fmla="*/ 238 h 296"/>
                  <a:gd name="T80" fmla="*/ 366 w 429"/>
                  <a:gd name="T81" fmla="*/ 237 h 296"/>
                  <a:gd name="T82" fmla="*/ 373 w 429"/>
                  <a:gd name="T83" fmla="*/ 246 h 296"/>
                  <a:gd name="T84" fmla="*/ 369 w 429"/>
                  <a:gd name="T85" fmla="*/ 261 h 296"/>
                  <a:gd name="T86" fmla="*/ 377 w 429"/>
                  <a:gd name="T87" fmla="*/ 256 h 296"/>
                  <a:gd name="T88" fmla="*/ 383 w 429"/>
                  <a:gd name="T89" fmla="*/ 242 h 296"/>
                  <a:gd name="T90" fmla="*/ 380 w 429"/>
                  <a:gd name="T91" fmla="*/ 271 h 296"/>
                  <a:gd name="T92" fmla="*/ 393 w 429"/>
                  <a:gd name="T93" fmla="*/ 267 h 296"/>
                  <a:gd name="T94" fmla="*/ 402 w 429"/>
                  <a:gd name="T95" fmla="*/ 284 h 296"/>
                  <a:gd name="T96" fmla="*/ 393 w 429"/>
                  <a:gd name="T97" fmla="*/ 292 h 296"/>
                  <a:gd name="T98" fmla="*/ 402 w 429"/>
                  <a:gd name="T99" fmla="*/ 293 h 296"/>
                  <a:gd name="T100" fmla="*/ 419 w 429"/>
                  <a:gd name="T101" fmla="*/ 288 h 296"/>
                  <a:gd name="T102" fmla="*/ 427 w 429"/>
                  <a:gd name="T103" fmla="*/ 289 h 296"/>
                  <a:gd name="T104" fmla="*/ 370 w 429"/>
                  <a:gd name="T105" fmla="*/ 220 h 296"/>
                  <a:gd name="T106" fmla="*/ 337 w 429"/>
                  <a:gd name="T107" fmla="*/ 224 h 296"/>
                  <a:gd name="T108" fmla="*/ 313 w 429"/>
                  <a:gd name="T109" fmla="*/ 208 h 296"/>
                  <a:gd name="T110" fmla="*/ 300 w 429"/>
                  <a:gd name="T111" fmla="*/ 3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29" h="296">
                    <a:moveTo>
                      <a:pt x="296" y="33"/>
                    </a:moveTo>
                    <a:cubicBezTo>
                      <a:pt x="295" y="33"/>
                      <a:pt x="294" y="32"/>
                      <a:pt x="292" y="31"/>
                    </a:cubicBezTo>
                    <a:cubicBezTo>
                      <a:pt x="287" y="29"/>
                      <a:pt x="280" y="26"/>
                      <a:pt x="275" y="26"/>
                    </a:cubicBezTo>
                    <a:cubicBezTo>
                      <a:pt x="275" y="26"/>
                      <a:pt x="274" y="27"/>
                      <a:pt x="274" y="27"/>
                    </a:cubicBezTo>
                    <a:cubicBezTo>
                      <a:pt x="270" y="27"/>
                      <a:pt x="264" y="28"/>
                      <a:pt x="258" y="28"/>
                    </a:cubicBezTo>
                    <a:cubicBezTo>
                      <a:pt x="255" y="28"/>
                      <a:pt x="253" y="28"/>
                      <a:pt x="251" y="27"/>
                    </a:cubicBezTo>
                    <a:cubicBezTo>
                      <a:pt x="249" y="26"/>
                      <a:pt x="245" y="24"/>
                      <a:pt x="239" y="24"/>
                    </a:cubicBezTo>
                    <a:cubicBezTo>
                      <a:pt x="238" y="24"/>
                      <a:pt x="236" y="25"/>
                      <a:pt x="234" y="25"/>
                    </a:cubicBezTo>
                    <a:cubicBezTo>
                      <a:pt x="229" y="26"/>
                      <a:pt x="225" y="24"/>
                      <a:pt x="220" y="22"/>
                    </a:cubicBezTo>
                    <a:cubicBezTo>
                      <a:pt x="217" y="20"/>
                      <a:pt x="214" y="19"/>
                      <a:pt x="210" y="18"/>
                    </a:cubicBezTo>
                    <a:cubicBezTo>
                      <a:pt x="207" y="17"/>
                      <a:pt x="204" y="17"/>
                      <a:pt x="201" y="17"/>
                    </a:cubicBezTo>
                    <a:cubicBezTo>
                      <a:pt x="193" y="17"/>
                      <a:pt x="184" y="19"/>
                      <a:pt x="182" y="20"/>
                    </a:cubicBezTo>
                    <a:cubicBezTo>
                      <a:pt x="179" y="21"/>
                      <a:pt x="178" y="19"/>
                      <a:pt x="177" y="18"/>
                    </a:cubicBezTo>
                    <a:cubicBezTo>
                      <a:pt x="176" y="17"/>
                      <a:pt x="176" y="17"/>
                      <a:pt x="175" y="17"/>
                    </a:cubicBezTo>
                    <a:cubicBezTo>
                      <a:pt x="174" y="17"/>
                      <a:pt x="174" y="17"/>
                      <a:pt x="173" y="17"/>
                    </a:cubicBezTo>
                    <a:cubicBezTo>
                      <a:pt x="173" y="17"/>
                      <a:pt x="171" y="17"/>
                      <a:pt x="170" y="16"/>
                    </a:cubicBezTo>
                    <a:cubicBezTo>
                      <a:pt x="170" y="15"/>
                      <a:pt x="170" y="14"/>
                      <a:pt x="170" y="13"/>
                    </a:cubicBezTo>
                    <a:cubicBezTo>
                      <a:pt x="170" y="12"/>
                      <a:pt x="170" y="11"/>
                      <a:pt x="169" y="10"/>
                    </a:cubicBezTo>
                    <a:cubicBezTo>
                      <a:pt x="169" y="10"/>
                      <a:pt x="168" y="9"/>
                      <a:pt x="165" y="9"/>
                    </a:cubicBezTo>
                    <a:cubicBezTo>
                      <a:pt x="162" y="9"/>
                      <a:pt x="159" y="10"/>
                      <a:pt x="155" y="10"/>
                    </a:cubicBezTo>
                    <a:cubicBezTo>
                      <a:pt x="154" y="11"/>
                      <a:pt x="152" y="11"/>
                      <a:pt x="151" y="11"/>
                    </a:cubicBezTo>
                    <a:cubicBezTo>
                      <a:pt x="148" y="12"/>
                      <a:pt x="146" y="10"/>
                      <a:pt x="145" y="9"/>
                    </a:cubicBezTo>
                    <a:cubicBezTo>
                      <a:pt x="144" y="8"/>
                      <a:pt x="144" y="7"/>
                      <a:pt x="144" y="6"/>
                    </a:cubicBezTo>
                    <a:cubicBezTo>
                      <a:pt x="143" y="6"/>
                      <a:pt x="142" y="6"/>
                      <a:pt x="142" y="7"/>
                    </a:cubicBezTo>
                    <a:cubicBezTo>
                      <a:pt x="140" y="9"/>
                      <a:pt x="138" y="11"/>
                      <a:pt x="135" y="11"/>
                    </a:cubicBezTo>
                    <a:cubicBezTo>
                      <a:pt x="133" y="11"/>
                      <a:pt x="131" y="10"/>
                      <a:pt x="130" y="9"/>
                    </a:cubicBezTo>
                    <a:cubicBezTo>
                      <a:pt x="129" y="8"/>
                      <a:pt x="129" y="7"/>
                      <a:pt x="129" y="6"/>
                    </a:cubicBezTo>
                    <a:cubicBezTo>
                      <a:pt x="129" y="5"/>
                      <a:pt x="131" y="4"/>
                      <a:pt x="132" y="3"/>
                    </a:cubicBezTo>
                    <a:cubicBezTo>
                      <a:pt x="132" y="3"/>
                      <a:pt x="133" y="3"/>
                      <a:pt x="133" y="3"/>
                    </a:cubicBezTo>
                    <a:cubicBezTo>
                      <a:pt x="132" y="2"/>
                      <a:pt x="129" y="1"/>
                      <a:pt x="128" y="1"/>
                    </a:cubicBezTo>
                    <a:cubicBezTo>
                      <a:pt x="127" y="1"/>
                      <a:pt x="127" y="0"/>
                      <a:pt x="126" y="0"/>
                    </a:cubicBezTo>
                    <a:cubicBezTo>
                      <a:pt x="126" y="0"/>
                      <a:pt x="126" y="0"/>
                      <a:pt x="126" y="0"/>
                    </a:cubicBezTo>
                    <a:cubicBezTo>
                      <a:pt x="124" y="0"/>
                      <a:pt x="119" y="5"/>
                      <a:pt x="116" y="7"/>
                    </a:cubicBezTo>
                    <a:cubicBezTo>
                      <a:pt x="113" y="10"/>
                      <a:pt x="108" y="12"/>
                      <a:pt x="102" y="12"/>
                    </a:cubicBezTo>
                    <a:cubicBezTo>
                      <a:pt x="100" y="12"/>
                      <a:pt x="98" y="12"/>
                      <a:pt x="97" y="11"/>
                    </a:cubicBezTo>
                    <a:cubicBezTo>
                      <a:pt x="96" y="11"/>
                      <a:pt x="95" y="11"/>
                      <a:pt x="95" y="11"/>
                    </a:cubicBezTo>
                    <a:cubicBezTo>
                      <a:pt x="91" y="11"/>
                      <a:pt x="89" y="12"/>
                      <a:pt x="89" y="13"/>
                    </a:cubicBezTo>
                    <a:cubicBezTo>
                      <a:pt x="89" y="13"/>
                      <a:pt x="89" y="13"/>
                      <a:pt x="90" y="13"/>
                    </a:cubicBezTo>
                    <a:cubicBezTo>
                      <a:pt x="91" y="14"/>
                      <a:pt x="92" y="15"/>
                      <a:pt x="92" y="16"/>
                    </a:cubicBezTo>
                    <a:cubicBezTo>
                      <a:pt x="92" y="18"/>
                      <a:pt x="91" y="19"/>
                      <a:pt x="91" y="20"/>
                    </a:cubicBezTo>
                    <a:cubicBezTo>
                      <a:pt x="90" y="21"/>
                      <a:pt x="89" y="22"/>
                      <a:pt x="87" y="22"/>
                    </a:cubicBezTo>
                    <a:cubicBezTo>
                      <a:pt x="86" y="22"/>
                      <a:pt x="85" y="20"/>
                      <a:pt x="84" y="20"/>
                    </a:cubicBezTo>
                    <a:cubicBezTo>
                      <a:pt x="83" y="19"/>
                      <a:pt x="83" y="19"/>
                      <a:pt x="83" y="19"/>
                    </a:cubicBezTo>
                    <a:cubicBezTo>
                      <a:pt x="83" y="19"/>
                      <a:pt x="83" y="19"/>
                      <a:pt x="82" y="19"/>
                    </a:cubicBezTo>
                    <a:cubicBezTo>
                      <a:pt x="79" y="22"/>
                      <a:pt x="72" y="23"/>
                      <a:pt x="68" y="23"/>
                    </a:cubicBezTo>
                    <a:cubicBezTo>
                      <a:pt x="67" y="23"/>
                      <a:pt x="65" y="23"/>
                      <a:pt x="64" y="23"/>
                    </a:cubicBezTo>
                    <a:cubicBezTo>
                      <a:pt x="63" y="23"/>
                      <a:pt x="60" y="26"/>
                      <a:pt x="54" y="32"/>
                    </a:cubicBezTo>
                    <a:cubicBezTo>
                      <a:pt x="53" y="33"/>
                      <a:pt x="53" y="33"/>
                      <a:pt x="53" y="33"/>
                    </a:cubicBezTo>
                    <a:cubicBezTo>
                      <a:pt x="52" y="33"/>
                      <a:pt x="52" y="33"/>
                      <a:pt x="52" y="35"/>
                    </a:cubicBezTo>
                    <a:cubicBezTo>
                      <a:pt x="52" y="37"/>
                      <a:pt x="52" y="40"/>
                      <a:pt x="48" y="45"/>
                    </a:cubicBezTo>
                    <a:cubicBezTo>
                      <a:pt x="44" y="49"/>
                      <a:pt x="36" y="52"/>
                      <a:pt x="24" y="52"/>
                    </a:cubicBezTo>
                    <a:cubicBezTo>
                      <a:pt x="22" y="52"/>
                      <a:pt x="21" y="51"/>
                      <a:pt x="20" y="51"/>
                    </a:cubicBezTo>
                    <a:cubicBezTo>
                      <a:pt x="19" y="51"/>
                      <a:pt x="18" y="51"/>
                      <a:pt x="18" y="51"/>
                    </a:cubicBezTo>
                    <a:cubicBezTo>
                      <a:pt x="18" y="51"/>
                      <a:pt x="18" y="52"/>
                      <a:pt x="18" y="53"/>
                    </a:cubicBezTo>
                    <a:cubicBezTo>
                      <a:pt x="18" y="54"/>
                      <a:pt x="18" y="56"/>
                      <a:pt x="17" y="58"/>
                    </a:cubicBezTo>
                    <a:cubicBezTo>
                      <a:pt x="16" y="58"/>
                      <a:pt x="17" y="60"/>
                      <a:pt x="28" y="62"/>
                    </a:cubicBezTo>
                    <a:cubicBezTo>
                      <a:pt x="40" y="66"/>
                      <a:pt x="47" y="82"/>
                      <a:pt x="48" y="83"/>
                    </a:cubicBezTo>
                    <a:cubicBezTo>
                      <a:pt x="48" y="83"/>
                      <a:pt x="48" y="83"/>
                      <a:pt x="50" y="83"/>
                    </a:cubicBezTo>
                    <a:cubicBezTo>
                      <a:pt x="52" y="83"/>
                      <a:pt x="54" y="83"/>
                      <a:pt x="57" y="83"/>
                    </a:cubicBezTo>
                    <a:cubicBezTo>
                      <a:pt x="60" y="82"/>
                      <a:pt x="63" y="82"/>
                      <a:pt x="65" y="82"/>
                    </a:cubicBezTo>
                    <a:cubicBezTo>
                      <a:pt x="70" y="83"/>
                      <a:pt x="69" y="87"/>
                      <a:pt x="69" y="89"/>
                    </a:cubicBezTo>
                    <a:cubicBezTo>
                      <a:pt x="69" y="91"/>
                      <a:pt x="69" y="92"/>
                      <a:pt x="70" y="92"/>
                    </a:cubicBezTo>
                    <a:cubicBezTo>
                      <a:pt x="71" y="93"/>
                      <a:pt x="73" y="93"/>
                      <a:pt x="75" y="93"/>
                    </a:cubicBezTo>
                    <a:cubicBezTo>
                      <a:pt x="75" y="93"/>
                      <a:pt x="76" y="93"/>
                      <a:pt x="77" y="93"/>
                    </a:cubicBezTo>
                    <a:cubicBezTo>
                      <a:pt x="78" y="93"/>
                      <a:pt x="81" y="93"/>
                      <a:pt x="83" y="96"/>
                    </a:cubicBezTo>
                    <a:cubicBezTo>
                      <a:pt x="83" y="97"/>
                      <a:pt x="83" y="98"/>
                      <a:pt x="82" y="99"/>
                    </a:cubicBezTo>
                    <a:cubicBezTo>
                      <a:pt x="81" y="100"/>
                      <a:pt x="79" y="100"/>
                      <a:pt x="76" y="100"/>
                    </a:cubicBezTo>
                    <a:cubicBezTo>
                      <a:pt x="74" y="100"/>
                      <a:pt x="70" y="101"/>
                      <a:pt x="68" y="102"/>
                    </a:cubicBezTo>
                    <a:cubicBezTo>
                      <a:pt x="65" y="105"/>
                      <a:pt x="62" y="107"/>
                      <a:pt x="60" y="107"/>
                    </a:cubicBezTo>
                    <a:cubicBezTo>
                      <a:pt x="58" y="107"/>
                      <a:pt x="57" y="106"/>
                      <a:pt x="56" y="104"/>
                    </a:cubicBezTo>
                    <a:cubicBezTo>
                      <a:pt x="56" y="104"/>
                      <a:pt x="56" y="104"/>
                      <a:pt x="53" y="104"/>
                    </a:cubicBezTo>
                    <a:cubicBezTo>
                      <a:pt x="50" y="104"/>
                      <a:pt x="48" y="104"/>
                      <a:pt x="46" y="104"/>
                    </a:cubicBezTo>
                    <a:cubicBezTo>
                      <a:pt x="45" y="104"/>
                      <a:pt x="44" y="105"/>
                      <a:pt x="43" y="105"/>
                    </a:cubicBezTo>
                    <a:cubicBezTo>
                      <a:pt x="41" y="105"/>
                      <a:pt x="40" y="104"/>
                      <a:pt x="40" y="103"/>
                    </a:cubicBezTo>
                    <a:cubicBezTo>
                      <a:pt x="39" y="102"/>
                      <a:pt x="40" y="99"/>
                      <a:pt x="40" y="97"/>
                    </a:cubicBezTo>
                    <a:cubicBezTo>
                      <a:pt x="41" y="96"/>
                      <a:pt x="41" y="95"/>
                      <a:pt x="41" y="95"/>
                    </a:cubicBezTo>
                    <a:cubicBezTo>
                      <a:pt x="41" y="95"/>
                      <a:pt x="40" y="94"/>
                      <a:pt x="39" y="94"/>
                    </a:cubicBezTo>
                    <a:cubicBezTo>
                      <a:pt x="37" y="94"/>
                      <a:pt x="34" y="95"/>
                      <a:pt x="30" y="97"/>
                    </a:cubicBezTo>
                    <a:cubicBezTo>
                      <a:pt x="28" y="99"/>
                      <a:pt x="26" y="100"/>
                      <a:pt x="25" y="100"/>
                    </a:cubicBezTo>
                    <a:cubicBezTo>
                      <a:pt x="25" y="101"/>
                      <a:pt x="25" y="102"/>
                      <a:pt x="25" y="103"/>
                    </a:cubicBezTo>
                    <a:cubicBezTo>
                      <a:pt x="24" y="105"/>
                      <a:pt x="22" y="105"/>
                      <a:pt x="22" y="105"/>
                    </a:cubicBezTo>
                    <a:cubicBezTo>
                      <a:pt x="21" y="105"/>
                      <a:pt x="20" y="105"/>
                      <a:pt x="19" y="105"/>
                    </a:cubicBezTo>
                    <a:cubicBezTo>
                      <a:pt x="18" y="104"/>
                      <a:pt x="16" y="104"/>
                      <a:pt x="14" y="105"/>
                    </a:cubicBezTo>
                    <a:cubicBezTo>
                      <a:pt x="12" y="106"/>
                      <a:pt x="10" y="107"/>
                      <a:pt x="7" y="108"/>
                    </a:cubicBezTo>
                    <a:cubicBezTo>
                      <a:pt x="4" y="110"/>
                      <a:pt x="1" y="111"/>
                      <a:pt x="0" y="112"/>
                    </a:cubicBezTo>
                    <a:cubicBezTo>
                      <a:pt x="1" y="113"/>
                      <a:pt x="6" y="115"/>
                      <a:pt x="13" y="116"/>
                    </a:cubicBezTo>
                    <a:cubicBezTo>
                      <a:pt x="15" y="116"/>
                      <a:pt x="15" y="116"/>
                      <a:pt x="15" y="116"/>
                    </a:cubicBezTo>
                    <a:cubicBezTo>
                      <a:pt x="16" y="117"/>
                      <a:pt x="17" y="118"/>
                      <a:pt x="17" y="119"/>
                    </a:cubicBezTo>
                    <a:cubicBezTo>
                      <a:pt x="18" y="121"/>
                      <a:pt x="16" y="122"/>
                      <a:pt x="15" y="123"/>
                    </a:cubicBezTo>
                    <a:cubicBezTo>
                      <a:pt x="15" y="123"/>
                      <a:pt x="15" y="123"/>
                      <a:pt x="15" y="123"/>
                    </a:cubicBezTo>
                    <a:cubicBezTo>
                      <a:pt x="16" y="124"/>
                      <a:pt x="17" y="125"/>
                      <a:pt x="17" y="126"/>
                    </a:cubicBezTo>
                    <a:cubicBezTo>
                      <a:pt x="18" y="127"/>
                      <a:pt x="19" y="129"/>
                      <a:pt x="22" y="130"/>
                    </a:cubicBezTo>
                    <a:cubicBezTo>
                      <a:pt x="23" y="131"/>
                      <a:pt x="26" y="132"/>
                      <a:pt x="29" y="132"/>
                    </a:cubicBezTo>
                    <a:cubicBezTo>
                      <a:pt x="33" y="132"/>
                      <a:pt x="37" y="131"/>
                      <a:pt x="40" y="131"/>
                    </a:cubicBezTo>
                    <a:cubicBezTo>
                      <a:pt x="42" y="130"/>
                      <a:pt x="44" y="130"/>
                      <a:pt x="45" y="130"/>
                    </a:cubicBezTo>
                    <a:cubicBezTo>
                      <a:pt x="47" y="130"/>
                      <a:pt x="48" y="131"/>
                      <a:pt x="50" y="132"/>
                    </a:cubicBezTo>
                    <a:cubicBezTo>
                      <a:pt x="51" y="132"/>
                      <a:pt x="52" y="133"/>
                      <a:pt x="52" y="133"/>
                    </a:cubicBezTo>
                    <a:cubicBezTo>
                      <a:pt x="53" y="133"/>
                      <a:pt x="53" y="133"/>
                      <a:pt x="53" y="132"/>
                    </a:cubicBezTo>
                    <a:cubicBezTo>
                      <a:pt x="56" y="129"/>
                      <a:pt x="64" y="123"/>
                      <a:pt x="71" y="123"/>
                    </a:cubicBezTo>
                    <a:cubicBezTo>
                      <a:pt x="73" y="123"/>
                      <a:pt x="75" y="124"/>
                      <a:pt x="76" y="125"/>
                    </a:cubicBezTo>
                    <a:cubicBezTo>
                      <a:pt x="77" y="126"/>
                      <a:pt x="79" y="127"/>
                      <a:pt x="78" y="129"/>
                    </a:cubicBezTo>
                    <a:cubicBezTo>
                      <a:pt x="78" y="132"/>
                      <a:pt x="76" y="133"/>
                      <a:pt x="74" y="133"/>
                    </a:cubicBezTo>
                    <a:cubicBezTo>
                      <a:pt x="74" y="133"/>
                      <a:pt x="74" y="133"/>
                      <a:pt x="74" y="133"/>
                    </a:cubicBezTo>
                    <a:cubicBezTo>
                      <a:pt x="76" y="136"/>
                      <a:pt x="78" y="140"/>
                      <a:pt x="78" y="145"/>
                    </a:cubicBezTo>
                    <a:cubicBezTo>
                      <a:pt x="77" y="147"/>
                      <a:pt x="76" y="149"/>
                      <a:pt x="74" y="151"/>
                    </a:cubicBezTo>
                    <a:cubicBezTo>
                      <a:pt x="72" y="152"/>
                      <a:pt x="69" y="153"/>
                      <a:pt x="66" y="153"/>
                    </a:cubicBezTo>
                    <a:cubicBezTo>
                      <a:pt x="64" y="153"/>
                      <a:pt x="63" y="153"/>
                      <a:pt x="61" y="153"/>
                    </a:cubicBezTo>
                    <a:cubicBezTo>
                      <a:pt x="60" y="152"/>
                      <a:pt x="60" y="152"/>
                      <a:pt x="59" y="152"/>
                    </a:cubicBezTo>
                    <a:cubicBezTo>
                      <a:pt x="59" y="153"/>
                      <a:pt x="59" y="153"/>
                      <a:pt x="59" y="154"/>
                    </a:cubicBezTo>
                    <a:cubicBezTo>
                      <a:pt x="58" y="156"/>
                      <a:pt x="57" y="159"/>
                      <a:pt x="54" y="161"/>
                    </a:cubicBezTo>
                    <a:cubicBezTo>
                      <a:pt x="53" y="162"/>
                      <a:pt x="52" y="162"/>
                      <a:pt x="50" y="162"/>
                    </a:cubicBezTo>
                    <a:cubicBezTo>
                      <a:pt x="48" y="162"/>
                      <a:pt x="46" y="161"/>
                      <a:pt x="44" y="160"/>
                    </a:cubicBezTo>
                    <a:cubicBezTo>
                      <a:pt x="43" y="159"/>
                      <a:pt x="41" y="157"/>
                      <a:pt x="39" y="157"/>
                    </a:cubicBezTo>
                    <a:cubicBezTo>
                      <a:pt x="38" y="157"/>
                      <a:pt x="37" y="158"/>
                      <a:pt x="37" y="158"/>
                    </a:cubicBezTo>
                    <a:cubicBezTo>
                      <a:pt x="36" y="159"/>
                      <a:pt x="36" y="163"/>
                      <a:pt x="36" y="166"/>
                    </a:cubicBezTo>
                    <a:cubicBezTo>
                      <a:pt x="36" y="167"/>
                      <a:pt x="36" y="167"/>
                      <a:pt x="36" y="167"/>
                    </a:cubicBezTo>
                    <a:cubicBezTo>
                      <a:pt x="37" y="170"/>
                      <a:pt x="33" y="171"/>
                      <a:pt x="32" y="171"/>
                    </a:cubicBezTo>
                    <a:cubicBezTo>
                      <a:pt x="29" y="171"/>
                      <a:pt x="26" y="172"/>
                      <a:pt x="25" y="176"/>
                    </a:cubicBezTo>
                    <a:cubicBezTo>
                      <a:pt x="24" y="181"/>
                      <a:pt x="20" y="182"/>
                      <a:pt x="18" y="182"/>
                    </a:cubicBezTo>
                    <a:cubicBezTo>
                      <a:pt x="18" y="183"/>
                      <a:pt x="19" y="183"/>
                      <a:pt x="19" y="184"/>
                    </a:cubicBezTo>
                    <a:cubicBezTo>
                      <a:pt x="23" y="189"/>
                      <a:pt x="23" y="189"/>
                      <a:pt x="24" y="189"/>
                    </a:cubicBezTo>
                    <a:cubicBezTo>
                      <a:pt x="25" y="189"/>
                      <a:pt x="27" y="189"/>
                      <a:pt x="29" y="190"/>
                    </a:cubicBezTo>
                    <a:cubicBezTo>
                      <a:pt x="33" y="193"/>
                      <a:pt x="30" y="198"/>
                      <a:pt x="29" y="200"/>
                    </a:cubicBezTo>
                    <a:cubicBezTo>
                      <a:pt x="29" y="200"/>
                      <a:pt x="29" y="200"/>
                      <a:pt x="28" y="201"/>
                    </a:cubicBezTo>
                    <a:cubicBezTo>
                      <a:pt x="32" y="202"/>
                      <a:pt x="36" y="206"/>
                      <a:pt x="39" y="210"/>
                    </a:cubicBezTo>
                    <a:cubicBezTo>
                      <a:pt x="41" y="212"/>
                      <a:pt x="42" y="214"/>
                      <a:pt x="43" y="214"/>
                    </a:cubicBezTo>
                    <a:cubicBezTo>
                      <a:pt x="44" y="216"/>
                      <a:pt x="46" y="215"/>
                      <a:pt x="48" y="214"/>
                    </a:cubicBezTo>
                    <a:cubicBezTo>
                      <a:pt x="50" y="213"/>
                      <a:pt x="52" y="212"/>
                      <a:pt x="55" y="212"/>
                    </a:cubicBezTo>
                    <a:cubicBezTo>
                      <a:pt x="56" y="212"/>
                      <a:pt x="56" y="211"/>
                      <a:pt x="57" y="210"/>
                    </a:cubicBezTo>
                    <a:cubicBezTo>
                      <a:pt x="57" y="208"/>
                      <a:pt x="57" y="207"/>
                      <a:pt x="59" y="207"/>
                    </a:cubicBezTo>
                    <a:cubicBezTo>
                      <a:pt x="60" y="207"/>
                      <a:pt x="61" y="207"/>
                      <a:pt x="62" y="208"/>
                    </a:cubicBezTo>
                    <a:cubicBezTo>
                      <a:pt x="64" y="210"/>
                      <a:pt x="68" y="216"/>
                      <a:pt x="68" y="220"/>
                    </a:cubicBezTo>
                    <a:cubicBezTo>
                      <a:pt x="68" y="222"/>
                      <a:pt x="67" y="223"/>
                      <a:pt x="66" y="224"/>
                    </a:cubicBezTo>
                    <a:cubicBezTo>
                      <a:pt x="65" y="224"/>
                      <a:pt x="66" y="227"/>
                      <a:pt x="66" y="229"/>
                    </a:cubicBezTo>
                    <a:cubicBezTo>
                      <a:pt x="66" y="230"/>
                      <a:pt x="66" y="232"/>
                      <a:pt x="66" y="233"/>
                    </a:cubicBezTo>
                    <a:cubicBezTo>
                      <a:pt x="66" y="233"/>
                      <a:pt x="67" y="233"/>
                      <a:pt x="68" y="233"/>
                    </a:cubicBezTo>
                    <a:cubicBezTo>
                      <a:pt x="71" y="233"/>
                      <a:pt x="74" y="232"/>
                      <a:pt x="74" y="231"/>
                    </a:cubicBezTo>
                    <a:cubicBezTo>
                      <a:pt x="75" y="229"/>
                      <a:pt x="78" y="227"/>
                      <a:pt x="82" y="227"/>
                    </a:cubicBezTo>
                    <a:cubicBezTo>
                      <a:pt x="86" y="227"/>
                      <a:pt x="90" y="229"/>
                      <a:pt x="93" y="232"/>
                    </a:cubicBezTo>
                    <a:cubicBezTo>
                      <a:pt x="95" y="233"/>
                      <a:pt x="96" y="235"/>
                      <a:pt x="97" y="235"/>
                    </a:cubicBezTo>
                    <a:cubicBezTo>
                      <a:pt x="97" y="231"/>
                      <a:pt x="100" y="226"/>
                      <a:pt x="103" y="226"/>
                    </a:cubicBezTo>
                    <a:cubicBezTo>
                      <a:pt x="104" y="226"/>
                      <a:pt x="105" y="227"/>
                      <a:pt x="105" y="229"/>
                    </a:cubicBezTo>
                    <a:cubicBezTo>
                      <a:pt x="105" y="230"/>
                      <a:pt x="106" y="231"/>
                      <a:pt x="108" y="231"/>
                    </a:cubicBezTo>
                    <a:cubicBezTo>
                      <a:pt x="109" y="231"/>
                      <a:pt x="111" y="230"/>
                      <a:pt x="115" y="229"/>
                    </a:cubicBezTo>
                    <a:cubicBezTo>
                      <a:pt x="118" y="227"/>
                      <a:pt x="119" y="227"/>
                      <a:pt x="120" y="227"/>
                    </a:cubicBezTo>
                    <a:cubicBezTo>
                      <a:pt x="121" y="227"/>
                      <a:pt x="122" y="228"/>
                      <a:pt x="122" y="229"/>
                    </a:cubicBezTo>
                    <a:cubicBezTo>
                      <a:pt x="123" y="230"/>
                      <a:pt x="122" y="232"/>
                      <a:pt x="118" y="236"/>
                    </a:cubicBezTo>
                    <a:cubicBezTo>
                      <a:pt x="117" y="237"/>
                      <a:pt x="117" y="237"/>
                      <a:pt x="117" y="237"/>
                    </a:cubicBezTo>
                    <a:cubicBezTo>
                      <a:pt x="115" y="240"/>
                      <a:pt x="115" y="245"/>
                      <a:pt x="115" y="248"/>
                    </a:cubicBezTo>
                    <a:cubicBezTo>
                      <a:pt x="116" y="251"/>
                      <a:pt x="116" y="255"/>
                      <a:pt x="112" y="256"/>
                    </a:cubicBezTo>
                    <a:cubicBezTo>
                      <a:pt x="111" y="256"/>
                      <a:pt x="110" y="258"/>
                      <a:pt x="109" y="260"/>
                    </a:cubicBezTo>
                    <a:cubicBezTo>
                      <a:pt x="106" y="263"/>
                      <a:pt x="103" y="267"/>
                      <a:pt x="98" y="268"/>
                    </a:cubicBezTo>
                    <a:cubicBezTo>
                      <a:pt x="93" y="268"/>
                      <a:pt x="84" y="278"/>
                      <a:pt x="81" y="282"/>
                    </a:cubicBezTo>
                    <a:cubicBezTo>
                      <a:pt x="83" y="281"/>
                      <a:pt x="86" y="281"/>
                      <a:pt x="88" y="281"/>
                    </a:cubicBezTo>
                    <a:cubicBezTo>
                      <a:pt x="89" y="281"/>
                      <a:pt x="89" y="281"/>
                      <a:pt x="89" y="281"/>
                    </a:cubicBezTo>
                    <a:cubicBezTo>
                      <a:pt x="89" y="281"/>
                      <a:pt x="89" y="281"/>
                      <a:pt x="89" y="281"/>
                    </a:cubicBezTo>
                    <a:cubicBezTo>
                      <a:pt x="89" y="281"/>
                      <a:pt x="89" y="281"/>
                      <a:pt x="90" y="281"/>
                    </a:cubicBezTo>
                    <a:cubicBezTo>
                      <a:pt x="92" y="280"/>
                      <a:pt x="94" y="278"/>
                      <a:pt x="98" y="277"/>
                    </a:cubicBezTo>
                    <a:cubicBezTo>
                      <a:pt x="102" y="277"/>
                      <a:pt x="102" y="276"/>
                      <a:pt x="103" y="274"/>
                    </a:cubicBezTo>
                    <a:cubicBezTo>
                      <a:pt x="103" y="274"/>
                      <a:pt x="103" y="273"/>
                      <a:pt x="103" y="272"/>
                    </a:cubicBezTo>
                    <a:cubicBezTo>
                      <a:pt x="105" y="267"/>
                      <a:pt x="122" y="260"/>
                      <a:pt x="125" y="259"/>
                    </a:cubicBezTo>
                    <a:cubicBezTo>
                      <a:pt x="125" y="259"/>
                      <a:pt x="126" y="258"/>
                      <a:pt x="126" y="257"/>
                    </a:cubicBezTo>
                    <a:cubicBezTo>
                      <a:pt x="126" y="256"/>
                      <a:pt x="127" y="253"/>
                      <a:pt x="130" y="253"/>
                    </a:cubicBezTo>
                    <a:cubicBezTo>
                      <a:pt x="133" y="253"/>
                      <a:pt x="138" y="248"/>
                      <a:pt x="141" y="246"/>
                    </a:cubicBezTo>
                    <a:cubicBezTo>
                      <a:pt x="145" y="243"/>
                      <a:pt x="146" y="243"/>
                      <a:pt x="148" y="243"/>
                    </a:cubicBezTo>
                    <a:cubicBezTo>
                      <a:pt x="149" y="242"/>
                      <a:pt x="150" y="242"/>
                      <a:pt x="150" y="242"/>
                    </a:cubicBezTo>
                    <a:cubicBezTo>
                      <a:pt x="151" y="242"/>
                      <a:pt x="151" y="240"/>
                      <a:pt x="151" y="239"/>
                    </a:cubicBezTo>
                    <a:cubicBezTo>
                      <a:pt x="151" y="237"/>
                      <a:pt x="152" y="234"/>
                      <a:pt x="155" y="234"/>
                    </a:cubicBezTo>
                    <a:cubicBezTo>
                      <a:pt x="157" y="233"/>
                      <a:pt x="159" y="232"/>
                      <a:pt x="159" y="230"/>
                    </a:cubicBezTo>
                    <a:cubicBezTo>
                      <a:pt x="158" y="230"/>
                      <a:pt x="156" y="229"/>
                      <a:pt x="155" y="229"/>
                    </a:cubicBezTo>
                    <a:cubicBezTo>
                      <a:pt x="153" y="228"/>
                      <a:pt x="151" y="228"/>
                      <a:pt x="150" y="226"/>
                    </a:cubicBezTo>
                    <a:cubicBezTo>
                      <a:pt x="149" y="225"/>
                      <a:pt x="150" y="223"/>
                      <a:pt x="151" y="223"/>
                    </a:cubicBezTo>
                    <a:cubicBezTo>
                      <a:pt x="152" y="220"/>
                      <a:pt x="158" y="215"/>
                      <a:pt x="161" y="215"/>
                    </a:cubicBezTo>
                    <a:cubicBezTo>
                      <a:pt x="161" y="215"/>
                      <a:pt x="161" y="215"/>
                      <a:pt x="161" y="215"/>
                    </a:cubicBezTo>
                    <a:cubicBezTo>
                      <a:pt x="163" y="215"/>
                      <a:pt x="166" y="213"/>
                      <a:pt x="167" y="211"/>
                    </a:cubicBezTo>
                    <a:cubicBezTo>
                      <a:pt x="167" y="207"/>
                      <a:pt x="169" y="205"/>
                      <a:pt x="171" y="204"/>
                    </a:cubicBezTo>
                    <a:cubicBezTo>
                      <a:pt x="173" y="203"/>
                      <a:pt x="174" y="202"/>
                      <a:pt x="175" y="201"/>
                    </a:cubicBezTo>
                    <a:cubicBezTo>
                      <a:pt x="176" y="200"/>
                      <a:pt x="176" y="199"/>
                      <a:pt x="177" y="198"/>
                    </a:cubicBezTo>
                    <a:cubicBezTo>
                      <a:pt x="178" y="196"/>
                      <a:pt x="179" y="194"/>
                      <a:pt x="182" y="194"/>
                    </a:cubicBezTo>
                    <a:cubicBezTo>
                      <a:pt x="183" y="194"/>
                      <a:pt x="185" y="192"/>
                      <a:pt x="186" y="191"/>
                    </a:cubicBezTo>
                    <a:cubicBezTo>
                      <a:pt x="188" y="189"/>
                      <a:pt x="189" y="188"/>
                      <a:pt x="191" y="187"/>
                    </a:cubicBezTo>
                    <a:cubicBezTo>
                      <a:pt x="194" y="185"/>
                      <a:pt x="195" y="188"/>
                      <a:pt x="196" y="188"/>
                    </a:cubicBezTo>
                    <a:cubicBezTo>
                      <a:pt x="196" y="189"/>
                      <a:pt x="196" y="190"/>
                      <a:pt x="198" y="190"/>
                    </a:cubicBezTo>
                    <a:cubicBezTo>
                      <a:pt x="203" y="190"/>
                      <a:pt x="205" y="192"/>
                      <a:pt x="205" y="195"/>
                    </a:cubicBezTo>
                    <a:cubicBezTo>
                      <a:pt x="205" y="198"/>
                      <a:pt x="201" y="199"/>
                      <a:pt x="198" y="198"/>
                    </a:cubicBezTo>
                    <a:cubicBezTo>
                      <a:pt x="196" y="197"/>
                      <a:pt x="195" y="197"/>
                      <a:pt x="194" y="197"/>
                    </a:cubicBezTo>
                    <a:cubicBezTo>
                      <a:pt x="192" y="197"/>
                      <a:pt x="191" y="197"/>
                      <a:pt x="188" y="200"/>
                    </a:cubicBezTo>
                    <a:cubicBezTo>
                      <a:pt x="186" y="201"/>
                      <a:pt x="186" y="202"/>
                      <a:pt x="186" y="204"/>
                    </a:cubicBezTo>
                    <a:cubicBezTo>
                      <a:pt x="186" y="205"/>
                      <a:pt x="186" y="207"/>
                      <a:pt x="184" y="210"/>
                    </a:cubicBezTo>
                    <a:cubicBezTo>
                      <a:pt x="181" y="213"/>
                      <a:pt x="182" y="214"/>
                      <a:pt x="182" y="214"/>
                    </a:cubicBezTo>
                    <a:cubicBezTo>
                      <a:pt x="182" y="214"/>
                      <a:pt x="182" y="215"/>
                      <a:pt x="183" y="215"/>
                    </a:cubicBezTo>
                    <a:cubicBezTo>
                      <a:pt x="186" y="215"/>
                      <a:pt x="187" y="217"/>
                      <a:pt x="187" y="218"/>
                    </a:cubicBezTo>
                    <a:cubicBezTo>
                      <a:pt x="187" y="220"/>
                      <a:pt x="183" y="222"/>
                      <a:pt x="181" y="223"/>
                    </a:cubicBezTo>
                    <a:cubicBezTo>
                      <a:pt x="182" y="223"/>
                      <a:pt x="183" y="223"/>
                      <a:pt x="184" y="223"/>
                    </a:cubicBezTo>
                    <a:cubicBezTo>
                      <a:pt x="187" y="223"/>
                      <a:pt x="191" y="220"/>
                      <a:pt x="196" y="217"/>
                    </a:cubicBezTo>
                    <a:cubicBezTo>
                      <a:pt x="199" y="215"/>
                      <a:pt x="202" y="213"/>
                      <a:pt x="205" y="211"/>
                    </a:cubicBezTo>
                    <a:cubicBezTo>
                      <a:pt x="208" y="210"/>
                      <a:pt x="210" y="209"/>
                      <a:pt x="213" y="209"/>
                    </a:cubicBezTo>
                    <a:cubicBezTo>
                      <a:pt x="216" y="209"/>
                      <a:pt x="218" y="210"/>
                      <a:pt x="219" y="210"/>
                    </a:cubicBezTo>
                    <a:cubicBezTo>
                      <a:pt x="220" y="210"/>
                      <a:pt x="220" y="210"/>
                      <a:pt x="220" y="210"/>
                    </a:cubicBezTo>
                    <a:cubicBezTo>
                      <a:pt x="220" y="209"/>
                      <a:pt x="219" y="208"/>
                      <a:pt x="220" y="207"/>
                    </a:cubicBezTo>
                    <a:cubicBezTo>
                      <a:pt x="220" y="207"/>
                      <a:pt x="220" y="206"/>
                      <a:pt x="220" y="206"/>
                    </a:cubicBezTo>
                    <a:cubicBezTo>
                      <a:pt x="219" y="205"/>
                      <a:pt x="217" y="203"/>
                      <a:pt x="216" y="201"/>
                    </a:cubicBezTo>
                    <a:cubicBezTo>
                      <a:pt x="215" y="199"/>
                      <a:pt x="215" y="198"/>
                      <a:pt x="215" y="197"/>
                    </a:cubicBezTo>
                    <a:cubicBezTo>
                      <a:pt x="216" y="195"/>
                      <a:pt x="217" y="195"/>
                      <a:pt x="218" y="195"/>
                    </a:cubicBezTo>
                    <a:cubicBezTo>
                      <a:pt x="219" y="195"/>
                      <a:pt x="219" y="194"/>
                      <a:pt x="219" y="194"/>
                    </a:cubicBezTo>
                    <a:cubicBezTo>
                      <a:pt x="220" y="191"/>
                      <a:pt x="222" y="190"/>
                      <a:pt x="223" y="190"/>
                    </a:cubicBezTo>
                    <a:cubicBezTo>
                      <a:pt x="225" y="190"/>
                      <a:pt x="227" y="191"/>
                      <a:pt x="229" y="192"/>
                    </a:cubicBezTo>
                    <a:cubicBezTo>
                      <a:pt x="229" y="192"/>
                      <a:pt x="230" y="192"/>
                      <a:pt x="230" y="192"/>
                    </a:cubicBezTo>
                    <a:cubicBezTo>
                      <a:pt x="231" y="192"/>
                      <a:pt x="231" y="192"/>
                      <a:pt x="232" y="192"/>
                    </a:cubicBezTo>
                    <a:cubicBezTo>
                      <a:pt x="234" y="192"/>
                      <a:pt x="236" y="194"/>
                      <a:pt x="237" y="196"/>
                    </a:cubicBezTo>
                    <a:cubicBezTo>
                      <a:pt x="238" y="197"/>
                      <a:pt x="238" y="197"/>
                      <a:pt x="238" y="197"/>
                    </a:cubicBezTo>
                    <a:cubicBezTo>
                      <a:pt x="238" y="197"/>
                      <a:pt x="239" y="197"/>
                      <a:pt x="239" y="197"/>
                    </a:cubicBezTo>
                    <a:cubicBezTo>
                      <a:pt x="241" y="196"/>
                      <a:pt x="243" y="196"/>
                      <a:pt x="246" y="197"/>
                    </a:cubicBezTo>
                    <a:cubicBezTo>
                      <a:pt x="246" y="198"/>
                      <a:pt x="248" y="200"/>
                      <a:pt x="248" y="201"/>
                    </a:cubicBezTo>
                    <a:cubicBezTo>
                      <a:pt x="248" y="202"/>
                      <a:pt x="248" y="202"/>
                      <a:pt x="248" y="202"/>
                    </a:cubicBezTo>
                    <a:cubicBezTo>
                      <a:pt x="249" y="202"/>
                      <a:pt x="250" y="203"/>
                      <a:pt x="251" y="203"/>
                    </a:cubicBezTo>
                    <a:cubicBezTo>
                      <a:pt x="252" y="204"/>
                      <a:pt x="253" y="204"/>
                      <a:pt x="253" y="204"/>
                    </a:cubicBezTo>
                    <a:cubicBezTo>
                      <a:pt x="253" y="204"/>
                      <a:pt x="254" y="203"/>
                      <a:pt x="255" y="202"/>
                    </a:cubicBezTo>
                    <a:cubicBezTo>
                      <a:pt x="256" y="202"/>
                      <a:pt x="257" y="201"/>
                      <a:pt x="258" y="201"/>
                    </a:cubicBezTo>
                    <a:cubicBezTo>
                      <a:pt x="259" y="201"/>
                      <a:pt x="260" y="201"/>
                      <a:pt x="261" y="204"/>
                    </a:cubicBezTo>
                    <a:cubicBezTo>
                      <a:pt x="261" y="204"/>
                      <a:pt x="261" y="205"/>
                      <a:pt x="261" y="206"/>
                    </a:cubicBezTo>
                    <a:cubicBezTo>
                      <a:pt x="262" y="207"/>
                      <a:pt x="267" y="207"/>
                      <a:pt x="271" y="208"/>
                    </a:cubicBezTo>
                    <a:cubicBezTo>
                      <a:pt x="272" y="208"/>
                      <a:pt x="272" y="208"/>
                      <a:pt x="272" y="208"/>
                    </a:cubicBezTo>
                    <a:cubicBezTo>
                      <a:pt x="277" y="209"/>
                      <a:pt x="288" y="208"/>
                      <a:pt x="293" y="208"/>
                    </a:cubicBezTo>
                    <a:cubicBezTo>
                      <a:pt x="294" y="208"/>
                      <a:pt x="295" y="207"/>
                      <a:pt x="296" y="207"/>
                    </a:cubicBezTo>
                    <a:cubicBezTo>
                      <a:pt x="296" y="207"/>
                      <a:pt x="296" y="207"/>
                      <a:pt x="296" y="207"/>
                    </a:cubicBezTo>
                    <a:cubicBezTo>
                      <a:pt x="299" y="207"/>
                      <a:pt x="300" y="209"/>
                      <a:pt x="301" y="210"/>
                    </a:cubicBezTo>
                    <a:cubicBezTo>
                      <a:pt x="302" y="212"/>
                      <a:pt x="303" y="213"/>
                      <a:pt x="307" y="214"/>
                    </a:cubicBezTo>
                    <a:cubicBezTo>
                      <a:pt x="310" y="215"/>
                      <a:pt x="312" y="213"/>
                      <a:pt x="313" y="211"/>
                    </a:cubicBezTo>
                    <a:cubicBezTo>
                      <a:pt x="315" y="210"/>
                      <a:pt x="316" y="209"/>
                      <a:pt x="318" y="209"/>
                    </a:cubicBezTo>
                    <a:cubicBezTo>
                      <a:pt x="319" y="209"/>
                      <a:pt x="320" y="209"/>
                      <a:pt x="321" y="210"/>
                    </a:cubicBezTo>
                    <a:cubicBezTo>
                      <a:pt x="323" y="211"/>
                      <a:pt x="324" y="213"/>
                      <a:pt x="324" y="214"/>
                    </a:cubicBezTo>
                    <a:cubicBezTo>
                      <a:pt x="324" y="216"/>
                      <a:pt x="322" y="217"/>
                      <a:pt x="321" y="219"/>
                    </a:cubicBezTo>
                    <a:cubicBezTo>
                      <a:pt x="320" y="219"/>
                      <a:pt x="320" y="219"/>
                      <a:pt x="320" y="219"/>
                    </a:cubicBezTo>
                    <a:cubicBezTo>
                      <a:pt x="320" y="220"/>
                      <a:pt x="321" y="220"/>
                      <a:pt x="321" y="220"/>
                    </a:cubicBezTo>
                    <a:cubicBezTo>
                      <a:pt x="322" y="220"/>
                      <a:pt x="323" y="220"/>
                      <a:pt x="324" y="221"/>
                    </a:cubicBezTo>
                    <a:cubicBezTo>
                      <a:pt x="325" y="221"/>
                      <a:pt x="325" y="221"/>
                      <a:pt x="326" y="222"/>
                    </a:cubicBezTo>
                    <a:cubicBezTo>
                      <a:pt x="330" y="223"/>
                      <a:pt x="335" y="225"/>
                      <a:pt x="338" y="228"/>
                    </a:cubicBezTo>
                    <a:cubicBezTo>
                      <a:pt x="339" y="228"/>
                      <a:pt x="339" y="229"/>
                      <a:pt x="340" y="230"/>
                    </a:cubicBezTo>
                    <a:cubicBezTo>
                      <a:pt x="342" y="232"/>
                      <a:pt x="345" y="235"/>
                      <a:pt x="351" y="238"/>
                    </a:cubicBezTo>
                    <a:cubicBezTo>
                      <a:pt x="351" y="238"/>
                      <a:pt x="351" y="238"/>
                      <a:pt x="352" y="239"/>
                    </a:cubicBezTo>
                    <a:cubicBezTo>
                      <a:pt x="352" y="238"/>
                      <a:pt x="352" y="237"/>
                      <a:pt x="352" y="237"/>
                    </a:cubicBezTo>
                    <a:cubicBezTo>
                      <a:pt x="351" y="235"/>
                      <a:pt x="351" y="233"/>
                      <a:pt x="352" y="232"/>
                    </a:cubicBezTo>
                    <a:cubicBezTo>
                      <a:pt x="353" y="231"/>
                      <a:pt x="355" y="231"/>
                      <a:pt x="357" y="233"/>
                    </a:cubicBezTo>
                    <a:cubicBezTo>
                      <a:pt x="360" y="235"/>
                      <a:pt x="361" y="235"/>
                      <a:pt x="361" y="235"/>
                    </a:cubicBezTo>
                    <a:cubicBezTo>
                      <a:pt x="363" y="235"/>
                      <a:pt x="364" y="235"/>
                      <a:pt x="366" y="237"/>
                    </a:cubicBezTo>
                    <a:cubicBezTo>
                      <a:pt x="366" y="235"/>
                      <a:pt x="365" y="232"/>
                      <a:pt x="364" y="230"/>
                    </a:cubicBezTo>
                    <a:cubicBezTo>
                      <a:pt x="363" y="227"/>
                      <a:pt x="363" y="226"/>
                      <a:pt x="364" y="225"/>
                    </a:cubicBezTo>
                    <a:cubicBezTo>
                      <a:pt x="365" y="224"/>
                      <a:pt x="365" y="224"/>
                      <a:pt x="365" y="224"/>
                    </a:cubicBezTo>
                    <a:cubicBezTo>
                      <a:pt x="366" y="224"/>
                      <a:pt x="366" y="224"/>
                      <a:pt x="366" y="224"/>
                    </a:cubicBezTo>
                    <a:cubicBezTo>
                      <a:pt x="368" y="224"/>
                      <a:pt x="371" y="227"/>
                      <a:pt x="372" y="230"/>
                    </a:cubicBezTo>
                    <a:cubicBezTo>
                      <a:pt x="375" y="234"/>
                      <a:pt x="375" y="241"/>
                      <a:pt x="373" y="246"/>
                    </a:cubicBezTo>
                    <a:cubicBezTo>
                      <a:pt x="373" y="248"/>
                      <a:pt x="371" y="250"/>
                      <a:pt x="368" y="250"/>
                    </a:cubicBezTo>
                    <a:cubicBezTo>
                      <a:pt x="366" y="250"/>
                      <a:pt x="363" y="248"/>
                      <a:pt x="362" y="246"/>
                    </a:cubicBezTo>
                    <a:cubicBezTo>
                      <a:pt x="361" y="246"/>
                      <a:pt x="361" y="245"/>
                      <a:pt x="361" y="244"/>
                    </a:cubicBezTo>
                    <a:cubicBezTo>
                      <a:pt x="359" y="244"/>
                      <a:pt x="357" y="245"/>
                      <a:pt x="357" y="246"/>
                    </a:cubicBezTo>
                    <a:cubicBezTo>
                      <a:pt x="357" y="248"/>
                      <a:pt x="362" y="254"/>
                      <a:pt x="365" y="255"/>
                    </a:cubicBezTo>
                    <a:cubicBezTo>
                      <a:pt x="369" y="255"/>
                      <a:pt x="369" y="259"/>
                      <a:pt x="369" y="261"/>
                    </a:cubicBezTo>
                    <a:cubicBezTo>
                      <a:pt x="369" y="262"/>
                      <a:pt x="369" y="262"/>
                      <a:pt x="369" y="263"/>
                    </a:cubicBezTo>
                    <a:cubicBezTo>
                      <a:pt x="371" y="263"/>
                      <a:pt x="372" y="265"/>
                      <a:pt x="373" y="266"/>
                    </a:cubicBezTo>
                    <a:cubicBezTo>
                      <a:pt x="372" y="264"/>
                      <a:pt x="372" y="261"/>
                      <a:pt x="371" y="260"/>
                    </a:cubicBezTo>
                    <a:cubicBezTo>
                      <a:pt x="369" y="257"/>
                      <a:pt x="369" y="254"/>
                      <a:pt x="370" y="251"/>
                    </a:cubicBezTo>
                    <a:cubicBezTo>
                      <a:pt x="371" y="249"/>
                      <a:pt x="373" y="249"/>
                      <a:pt x="375" y="249"/>
                    </a:cubicBezTo>
                    <a:cubicBezTo>
                      <a:pt x="378" y="250"/>
                      <a:pt x="378" y="254"/>
                      <a:pt x="377" y="256"/>
                    </a:cubicBezTo>
                    <a:cubicBezTo>
                      <a:pt x="377" y="256"/>
                      <a:pt x="377" y="257"/>
                      <a:pt x="377" y="257"/>
                    </a:cubicBezTo>
                    <a:cubicBezTo>
                      <a:pt x="377" y="257"/>
                      <a:pt x="378" y="257"/>
                      <a:pt x="378" y="257"/>
                    </a:cubicBezTo>
                    <a:cubicBezTo>
                      <a:pt x="379" y="256"/>
                      <a:pt x="380" y="255"/>
                      <a:pt x="381" y="254"/>
                    </a:cubicBezTo>
                    <a:cubicBezTo>
                      <a:pt x="382" y="253"/>
                      <a:pt x="382" y="252"/>
                      <a:pt x="381" y="250"/>
                    </a:cubicBezTo>
                    <a:cubicBezTo>
                      <a:pt x="380" y="248"/>
                      <a:pt x="379" y="246"/>
                      <a:pt x="380" y="244"/>
                    </a:cubicBezTo>
                    <a:cubicBezTo>
                      <a:pt x="381" y="242"/>
                      <a:pt x="383" y="242"/>
                      <a:pt x="383" y="242"/>
                    </a:cubicBezTo>
                    <a:cubicBezTo>
                      <a:pt x="387" y="242"/>
                      <a:pt x="390" y="249"/>
                      <a:pt x="391" y="252"/>
                    </a:cubicBezTo>
                    <a:cubicBezTo>
                      <a:pt x="392" y="256"/>
                      <a:pt x="389" y="258"/>
                      <a:pt x="388" y="259"/>
                    </a:cubicBezTo>
                    <a:cubicBezTo>
                      <a:pt x="388" y="260"/>
                      <a:pt x="387" y="260"/>
                      <a:pt x="387" y="260"/>
                    </a:cubicBezTo>
                    <a:cubicBezTo>
                      <a:pt x="387" y="264"/>
                      <a:pt x="384" y="264"/>
                      <a:pt x="382" y="264"/>
                    </a:cubicBezTo>
                    <a:cubicBezTo>
                      <a:pt x="382" y="264"/>
                      <a:pt x="381" y="264"/>
                      <a:pt x="380" y="265"/>
                    </a:cubicBezTo>
                    <a:cubicBezTo>
                      <a:pt x="380" y="265"/>
                      <a:pt x="380" y="269"/>
                      <a:pt x="380" y="271"/>
                    </a:cubicBezTo>
                    <a:cubicBezTo>
                      <a:pt x="381" y="271"/>
                      <a:pt x="381" y="271"/>
                      <a:pt x="381" y="271"/>
                    </a:cubicBezTo>
                    <a:cubicBezTo>
                      <a:pt x="381" y="269"/>
                      <a:pt x="382" y="268"/>
                      <a:pt x="384" y="268"/>
                    </a:cubicBezTo>
                    <a:cubicBezTo>
                      <a:pt x="385" y="268"/>
                      <a:pt x="386" y="268"/>
                      <a:pt x="386" y="269"/>
                    </a:cubicBezTo>
                    <a:cubicBezTo>
                      <a:pt x="386" y="269"/>
                      <a:pt x="387" y="269"/>
                      <a:pt x="387" y="269"/>
                    </a:cubicBezTo>
                    <a:cubicBezTo>
                      <a:pt x="388" y="268"/>
                      <a:pt x="389" y="266"/>
                      <a:pt x="391" y="266"/>
                    </a:cubicBezTo>
                    <a:cubicBezTo>
                      <a:pt x="391" y="266"/>
                      <a:pt x="392" y="267"/>
                      <a:pt x="393" y="267"/>
                    </a:cubicBezTo>
                    <a:cubicBezTo>
                      <a:pt x="393" y="265"/>
                      <a:pt x="395" y="263"/>
                      <a:pt x="397" y="263"/>
                    </a:cubicBezTo>
                    <a:cubicBezTo>
                      <a:pt x="397" y="263"/>
                      <a:pt x="397" y="263"/>
                      <a:pt x="397" y="263"/>
                    </a:cubicBezTo>
                    <a:cubicBezTo>
                      <a:pt x="399" y="263"/>
                      <a:pt x="401" y="264"/>
                      <a:pt x="403" y="266"/>
                    </a:cubicBezTo>
                    <a:cubicBezTo>
                      <a:pt x="405" y="269"/>
                      <a:pt x="408" y="274"/>
                      <a:pt x="408" y="277"/>
                    </a:cubicBezTo>
                    <a:cubicBezTo>
                      <a:pt x="408" y="279"/>
                      <a:pt x="406" y="281"/>
                      <a:pt x="404" y="281"/>
                    </a:cubicBezTo>
                    <a:cubicBezTo>
                      <a:pt x="403" y="282"/>
                      <a:pt x="403" y="283"/>
                      <a:pt x="402" y="284"/>
                    </a:cubicBezTo>
                    <a:cubicBezTo>
                      <a:pt x="401" y="285"/>
                      <a:pt x="400" y="285"/>
                      <a:pt x="399" y="285"/>
                    </a:cubicBezTo>
                    <a:cubicBezTo>
                      <a:pt x="397" y="285"/>
                      <a:pt x="395" y="283"/>
                      <a:pt x="393" y="282"/>
                    </a:cubicBezTo>
                    <a:cubicBezTo>
                      <a:pt x="393" y="281"/>
                      <a:pt x="392" y="280"/>
                      <a:pt x="391" y="280"/>
                    </a:cubicBezTo>
                    <a:cubicBezTo>
                      <a:pt x="392" y="281"/>
                      <a:pt x="392" y="282"/>
                      <a:pt x="393" y="283"/>
                    </a:cubicBezTo>
                    <a:cubicBezTo>
                      <a:pt x="393" y="284"/>
                      <a:pt x="393" y="285"/>
                      <a:pt x="394" y="285"/>
                    </a:cubicBezTo>
                    <a:cubicBezTo>
                      <a:pt x="395" y="288"/>
                      <a:pt x="394" y="290"/>
                      <a:pt x="393" y="292"/>
                    </a:cubicBezTo>
                    <a:cubicBezTo>
                      <a:pt x="392" y="294"/>
                      <a:pt x="392" y="295"/>
                      <a:pt x="393" y="295"/>
                    </a:cubicBezTo>
                    <a:cubicBezTo>
                      <a:pt x="393" y="296"/>
                      <a:pt x="393" y="296"/>
                      <a:pt x="394" y="296"/>
                    </a:cubicBezTo>
                    <a:cubicBezTo>
                      <a:pt x="394" y="296"/>
                      <a:pt x="394" y="295"/>
                      <a:pt x="394" y="295"/>
                    </a:cubicBezTo>
                    <a:cubicBezTo>
                      <a:pt x="394" y="294"/>
                      <a:pt x="394" y="294"/>
                      <a:pt x="394" y="293"/>
                    </a:cubicBezTo>
                    <a:cubicBezTo>
                      <a:pt x="395" y="291"/>
                      <a:pt x="396" y="291"/>
                      <a:pt x="397" y="291"/>
                    </a:cubicBezTo>
                    <a:cubicBezTo>
                      <a:pt x="399" y="291"/>
                      <a:pt x="400" y="292"/>
                      <a:pt x="402" y="293"/>
                    </a:cubicBezTo>
                    <a:cubicBezTo>
                      <a:pt x="403" y="292"/>
                      <a:pt x="403" y="291"/>
                      <a:pt x="403" y="289"/>
                    </a:cubicBezTo>
                    <a:cubicBezTo>
                      <a:pt x="403" y="288"/>
                      <a:pt x="404" y="286"/>
                      <a:pt x="406" y="286"/>
                    </a:cubicBezTo>
                    <a:cubicBezTo>
                      <a:pt x="408" y="286"/>
                      <a:pt x="410" y="287"/>
                      <a:pt x="411" y="289"/>
                    </a:cubicBezTo>
                    <a:cubicBezTo>
                      <a:pt x="412" y="288"/>
                      <a:pt x="413" y="287"/>
                      <a:pt x="415" y="287"/>
                    </a:cubicBezTo>
                    <a:cubicBezTo>
                      <a:pt x="416" y="287"/>
                      <a:pt x="416" y="287"/>
                      <a:pt x="416" y="287"/>
                    </a:cubicBezTo>
                    <a:cubicBezTo>
                      <a:pt x="417" y="287"/>
                      <a:pt x="418" y="287"/>
                      <a:pt x="419" y="288"/>
                    </a:cubicBezTo>
                    <a:cubicBezTo>
                      <a:pt x="420" y="290"/>
                      <a:pt x="419" y="292"/>
                      <a:pt x="419" y="294"/>
                    </a:cubicBezTo>
                    <a:cubicBezTo>
                      <a:pt x="419" y="295"/>
                      <a:pt x="419" y="295"/>
                      <a:pt x="419" y="295"/>
                    </a:cubicBezTo>
                    <a:cubicBezTo>
                      <a:pt x="420" y="294"/>
                      <a:pt x="422" y="294"/>
                      <a:pt x="423" y="295"/>
                    </a:cubicBezTo>
                    <a:cubicBezTo>
                      <a:pt x="425" y="294"/>
                      <a:pt x="427" y="293"/>
                      <a:pt x="428" y="292"/>
                    </a:cubicBezTo>
                    <a:cubicBezTo>
                      <a:pt x="429" y="291"/>
                      <a:pt x="429" y="291"/>
                      <a:pt x="429" y="291"/>
                    </a:cubicBezTo>
                    <a:cubicBezTo>
                      <a:pt x="429" y="291"/>
                      <a:pt x="428" y="290"/>
                      <a:pt x="427" y="289"/>
                    </a:cubicBezTo>
                    <a:cubicBezTo>
                      <a:pt x="426" y="288"/>
                      <a:pt x="424" y="285"/>
                      <a:pt x="425" y="282"/>
                    </a:cubicBezTo>
                    <a:cubicBezTo>
                      <a:pt x="426" y="279"/>
                      <a:pt x="427" y="277"/>
                      <a:pt x="415" y="273"/>
                    </a:cubicBezTo>
                    <a:cubicBezTo>
                      <a:pt x="405" y="269"/>
                      <a:pt x="403" y="265"/>
                      <a:pt x="399" y="257"/>
                    </a:cubicBezTo>
                    <a:cubicBezTo>
                      <a:pt x="398" y="255"/>
                      <a:pt x="396" y="252"/>
                      <a:pt x="394" y="248"/>
                    </a:cubicBezTo>
                    <a:cubicBezTo>
                      <a:pt x="390" y="240"/>
                      <a:pt x="383" y="235"/>
                      <a:pt x="378" y="230"/>
                    </a:cubicBezTo>
                    <a:cubicBezTo>
                      <a:pt x="373" y="226"/>
                      <a:pt x="370" y="223"/>
                      <a:pt x="370" y="220"/>
                    </a:cubicBezTo>
                    <a:cubicBezTo>
                      <a:pt x="370" y="218"/>
                      <a:pt x="367" y="217"/>
                      <a:pt x="364" y="217"/>
                    </a:cubicBezTo>
                    <a:cubicBezTo>
                      <a:pt x="361" y="217"/>
                      <a:pt x="359" y="218"/>
                      <a:pt x="358" y="219"/>
                    </a:cubicBezTo>
                    <a:cubicBezTo>
                      <a:pt x="358" y="223"/>
                      <a:pt x="354" y="225"/>
                      <a:pt x="350" y="227"/>
                    </a:cubicBezTo>
                    <a:cubicBezTo>
                      <a:pt x="349" y="227"/>
                      <a:pt x="348" y="228"/>
                      <a:pt x="347" y="229"/>
                    </a:cubicBezTo>
                    <a:cubicBezTo>
                      <a:pt x="346" y="229"/>
                      <a:pt x="345" y="230"/>
                      <a:pt x="344" y="230"/>
                    </a:cubicBezTo>
                    <a:cubicBezTo>
                      <a:pt x="341" y="230"/>
                      <a:pt x="339" y="227"/>
                      <a:pt x="337" y="224"/>
                    </a:cubicBezTo>
                    <a:cubicBezTo>
                      <a:pt x="337" y="224"/>
                      <a:pt x="336" y="223"/>
                      <a:pt x="336" y="222"/>
                    </a:cubicBezTo>
                    <a:cubicBezTo>
                      <a:pt x="335" y="221"/>
                      <a:pt x="332" y="219"/>
                      <a:pt x="330" y="217"/>
                    </a:cubicBezTo>
                    <a:cubicBezTo>
                      <a:pt x="327" y="215"/>
                      <a:pt x="324" y="212"/>
                      <a:pt x="324" y="210"/>
                    </a:cubicBezTo>
                    <a:cubicBezTo>
                      <a:pt x="324" y="209"/>
                      <a:pt x="323" y="206"/>
                      <a:pt x="321" y="206"/>
                    </a:cubicBezTo>
                    <a:cubicBezTo>
                      <a:pt x="321" y="206"/>
                      <a:pt x="320" y="206"/>
                      <a:pt x="319" y="206"/>
                    </a:cubicBezTo>
                    <a:cubicBezTo>
                      <a:pt x="316" y="207"/>
                      <a:pt x="314" y="208"/>
                      <a:pt x="313" y="208"/>
                    </a:cubicBezTo>
                    <a:cubicBezTo>
                      <a:pt x="312" y="208"/>
                      <a:pt x="312" y="208"/>
                      <a:pt x="311" y="207"/>
                    </a:cubicBezTo>
                    <a:cubicBezTo>
                      <a:pt x="310" y="207"/>
                      <a:pt x="310" y="207"/>
                      <a:pt x="310" y="207"/>
                    </a:cubicBezTo>
                    <a:cubicBezTo>
                      <a:pt x="309" y="208"/>
                      <a:pt x="308" y="209"/>
                      <a:pt x="307" y="209"/>
                    </a:cubicBezTo>
                    <a:cubicBezTo>
                      <a:pt x="304" y="209"/>
                      <a:pt x="301" y="207"/>
                      <a:pt x="301" y="207"/>
                    </a:cubicBezTo>
                    <a:cubicBezTo>
                      <a:pt x="300" y="206"/>
                      <a:pt x="300" y="206"/>
                      <a:pt x="300" y="206"/>
                    </a:cubicBezTo>
                    <a:cubicBezTo>
                      <a:pt x="300" y="34"/>
                      <a:pt x="300" y="34"/>
                      <a:pt x="300" y="34"/>
                    </a:cubicBezTo>
                    <a:cubicBezTo>
                      <a:pt x="299" y="34"/>
                      <a:pt x="297" y="33"/>
                      <a:pt x="296" y="3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7" name="Freeform 2212">
                <a:extLst>
                  <a:ext uri="{FF2B5EF4-FFF2-40B4-BE49-F238E27FC236}">
                    <a16:creationId xmlns:a16="http://schemas.microsoft.com/office/drawing/2014/main" id="{5011CCD7-9C70-46DC-BCC9-38389EB860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340" y="2872980"/>
                <a:ext cx="39026" cy="19783"/>
              </a:xfrm>
              <a:custGeom>
                <a:avLst/>
                <a:gdLst>
                  <a:gd name="T0" fmla="*/ 17 w 22"/>
                  <a:gd name="T1" fmla="*/ 1 h 11"/>
                  <a:gd name="T2" fmla="*/ 11 w 22"/>
                  <a:gd name="T3" fmla="*/ 0 h 11"/>
                  <a:gd name="T4" fmla="*/ 8 w 22"/>
                  <a:gd name="T5" fmla="*/ 1 h 11"/>
                  <a:gd name="T6" fmla="*/ 2 w 22"/>
                  <a:gd name="T7" fmla="*/ 9 h 11"/>
                  <a:gd name="T8" fmla="*/ 0 w 22"/>
                  <a:gd name="T9" fmla="*/ 11 h 11"/>
                  <a:gd name="T10" fmla="*/ 9 w 22"/>
                  <a:gd name="T11" fmla="*/ 5 h 11"/>
                  <a:gd name="T12" fmla="*/ 12 w 22"/>
                  <a:gd name="T13" fmla="*/ 2 h 11"/>
                  <a:gd name="T14" fmla="*/ 16 w 22"/>
                  <a:gd name="T15" fmla="*/ 4 h 11"/>
                  <a:gd name="T16" fmla="*/ 22 w 22"/>
                  <a:gd name="T17" fmla="*/ 1 h 11"/>
                  <a:gd name="T18" fmla="*/ 22 w 22"/>
                  <a:gd name="T19" fmla="*/ 1 h 11"/>
                  <a:gd name="T20" fmla="*/ 17 w 22"/>
                  <a:gd name="T21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" h="11">
                    <a:moveTo>
                      <a:pt x="17" y="1"/>
                    </a:moveTo>
                    <a:cubicBezTo>
                      <a:pt x="15" y="0"/>
                      <a:pt x="13" y="0"/>
                      <a:pt x="11" y="0"/>
                    </a:cubicBezTo>
                    <a:cubicBezTo>
                      <a:pt x="8" y="0"/>
                      <a:pt x="8" y="1"/>
                      <a:pt x="8" y="1"/>
                    </a:cubicBezTo>
                    <a:cubicBezTo>
                      <a:pt x="6" y="5"/>
                      <a:pt x="4" y="7"/>
                      <a:pt x="2" y="9"/>
                    </a:cubicBezTo>
                    <a:cubicBezTo>
                      <a:pt x="1" y="10"/>
                      <a:pt x="1" y="10"/>
                      <a:pt x="0" y="11"/>
                    </a:cubicBezTo>
                    <a:cubicBezTo>
                      <a:pt x="3" y="10"/>
                      <a:pt x="8" y="7"/>
                      <a:pt x="9" y="5"/>
                    </a:cubicBezTo>
                    <a:cubicBezTo>
                      <a:pt x="9" y="2"/>
                      <a:pt x="11" y="2"/>
                      <a:pt x="12" y="2"/>
                    </a:cubicBezTo>
                    <a:cubicBezTo>
                      <a:pt x="14" y="2"/>
                      <a:pt x="15" y="2"/>
                      <a:pt x="16" y="4"/>
                    </a:cubicBezTo>
                    <a:cubicBezTo>
                      <a:pt x="18" y="4"/>
                      <a:pt x="21" y="3"/>
                      <a:pt x="22" y="1"/>
                    </a:cubicBezTo>
                    <a:cubicBezTo>
                      <a:pt x="22" y="1"/>
                      <a:pt x="22" y="1"/>
                      <a:pt x="22" y="1"/>
                    </a:cubicBezTo>
                    <a:cubicBezTo>
                      <a:pt x="20" y="1"/>
                      <a:pt x="19" y="1"/>
                      <a:pt x="17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8" name="Freeform 2213">
                <a:extLst>
                  <a:ext uri="{FF2B5EF4-FFF2-40B4-BE49-F238E27FC236}">
                    <a16:creationId xmlns:a16="http://schemas.microsoft.com/office/drawing/2014/main" id="{EAA79E25-E309-41B1-A4B5-B26DB65CA9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1879" y="2797444"/>
                <a:ext cx="46460" cy="41365"/>
              </a:xfrm>
              <a:custGeom>
                <a:avLst/>
                <a:gdLst>
                  <a:gd name="T0" fmla="*/ 24 w 26"/>
                  <a:gd name="T1" fmla="*/ 0 h 24"/>
                  <a:gd name="T2" fmla="*/ 19 w 26"/>
                  <a:gd name="T3" fmla="*/ 4 h 24"/>
                  <a:gd name="T4" fmla="*/ 14 w 26"/>
                  <a:gd name="T5" fmla="*/ 9 h 24"/>
                  <a:gd name="T6" fmla="*/ 9 w 26"/>
                  <a:gd name="T7" fmla="*/ 14 h 24"/>
                  <a:gd name="T8" fmla="*/ 5 w 26"/>
                  <a:gd name="T9" fmla="*/ 17 h 24"/>
                  <a:gd name="T10" fmla="*/ 3 w 26"/>
                  <a:gd name="T11" fmla="*/ 17 h 24"/>
                  <a:gd name="T12" fmla="*/ 1 w 26"/>
                  <a:gd name="T13" fmla="*/ 18 h 24"/>
                  <a:gd name="T14" fmla="*/ 1 w 26"/>
                  <a:gd name="T15" fmla="*/ 23 h 24"/>
                  <a:gd name="T16" fmla="*/ 3 w 26"/>
                  <a:gd name="T17" fmla="*/ 24 h 24"/>
                  <a:gd name="T18" fmla="*/ 3 w 26"/>
                  <a:gd name="T19" fmla="*/ 24 h 24"/>
                  <a:gd name="T20" fmla="*/ 9 w 26"/>
                  <a:gd name="T21" fmla="*/ 23 h 24"/>
                  <a:gd name="T22" fmla="*/ 10 w 26"/>
                  <a:gd name="T23" fmla="*/ 24 h 24"/>
                  <a:gd name="T24" fmla="*/ 23 w 26"/>
                  <a:gd name="T25" fmla="*/ 14 h 24"/>
                  <a:gd name="T26" fmla="*/ 23 w 26"/>
                  <a:gd name="T27" fmla="*/ 14 h 24"/>
                  <a:gd name="T28" fmla="*/ 21 w 26"/>
                  <a:gd name="T29" fmla="*/ 12 h 24"/>
                  <a:gd name="T30" fmla="*/ 18 w 26"/>
                  <a:gd name="T31" fmla="*/ 9 h 24"/>
                  <a:gd name="T32" fmla="*/ 24 w 26"/>
                  <a:gd name="T33" fmla="*/ 4 h 24"/>
                  <a:gd name="T34" fmla="*/ 26 w 26"/>
                  <a:gd name="T35" fmla="*/ 3 h 24"/>
                  <a:gd name="T36" fmla="*/ 24 w 26"/>
                  <a:gd name="T3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24" y="0"/>
                    </a:moveTo>
                    <a:cubicBezTo>
                      <a:pt x="23" y="0"/>
                      <a:pt x="21" y="1"/>
                      <a:pt x="19" y="4"/>
                    </a:cubicBezTo>
                    <a:cubicBezTo>
                      <a:pt x="17" y="6"/>
                      <a:pt x="15" y="8"/>
                      <a:pt x="14" y="9"/>
                    </a:cubicBezTo>
                    <a:cubicBezTo>
                      <a:pt x="11" y="11"/>
                      <a:pt x="10" y="13"/>
                      <a:pt x="9" y="14"/>
                    </a:cubicBezTo>
                    <a:cubicBezTo>
                      <a:pt x="9" y="17"/>
                      <a:pt x="6" y="17"/>
                      <a:pt x="5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1" y="17"/>
                      <a:pt x="1" y="17"/>
                      <a:pt x="1" y="18"/>
                    </a:cubicBezTo>
                    <a:cubicBezTo>
                      <a:pt x="0" y="19"/>
                      <a:pt x="1" y="21"/>
                      <a:pt x="1" y="23"/>
                    </a:cubicBezTo>
                    <a:cubicBezTo>
                      <a:pt x="2" y="24"/>
                      <a:pt x="2" y="24"/>
                      <a:pt x="3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6" y="22"/>
                      <a:pt x="8" y="23"/>
                      <a:pt x="9" y="23"/>
                    </a:cubicBezTo>
                    <a:cubicBezTo>
                      <a:pt x="9" y="24"/>
                      <a:pt x="10" y="24"/>
                      <a:pt x="10" y="24"/>
                    </a:cubicBezTo>
                    <a:cubicBezTo>
                      <a:pt x="12" y="23"/>
                      <a:pt x="21" y="17"/>
                      <a:pt x="23" y="14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3"/>
                      <a:pt x="22" y="13"/>
                      <a:pt x="21" y="12"/>
                    </a:cubicBezTo>
                    <a:cubicBezTo>
                      <a:pt x="20" y="11"/>
                      <a:pt x="19" y="10"/>
                      <a:pt x="18" y="9"/>
                    </a:cubicBezTo>
                    <a:cubicBezTo>
                      <a:pt x="18" y="5"/>
                      <a:pt x="22" y="5"/>
                      <a:pt x="24" y="4"/>
                    </a:cubicBezTo>
                    <a:cubicBezTo>
                      <a:pt x="25" y="4"/>
                      <a:pt x="26" y="4"/>
                      <a:pt x="26" y="3"/>
                    </a:cubicBezTo>
                    <a:cubicBezTo>
                      <a:pt x="25" y="3"/>
                      <a:pt x="24" y="1"/>
                      <a:pt x="24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19" name="Freeform 2214">
                <a:extLst>
                  <a:ext uri="{FF2B5EF4-FFF2-40B4-BE49-F238E27FC236}">
                    <a16:creationId xmlns:a16="http://schemas.microsoft.com/office/drawing/2014/main" id="{70653CF5-B544-4B73-95E5-2CB06825D1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279" y="2921539"/>
                <a:ext cx="14867" cy="14388"/>
              </a:xfrm>
              <a:custGeom>
                <a:avLst/>
                <a:gdLst>
                  <a:gd name="T0" fmla="*/ 6 w 9"/>
                  <a:gd name="T1" fmla="*/ 0 h 9"/>
                  <a:gd name="T2" fmla="*/ 6 w 9"/>
                  <a:gd name="T3" fmla="*/ 1 h 9"/>
                  <a:gd name="T4" fmla="*/ 2 w 9"/>
                  <a:gd name="T5" fmla="*/ 8 h 9"/>
                  <a:gd name="T6" fmla="*/ 0 w 9"/>
                  <a:gd name="T7" fmla="*/ 8 h 9"/>
                  <a:gd name="T8" fmla="*/ 0 w 9"/>
                  <a:gd name="T9" fmla="*/ 9 h 9"/>
                  <a:gd name="T10" fmla="*/ 1 w 9"/>
                  <a:gd name="T11" fmla="*/ 8 h 9"/>
                  <a:gd name="T12" fmla="*/ 7 w 9"/>
                  <a:gd name="T13" fmla="*/ 0 h 9"/>
                  <a:gd name="T14" fmla="*/ 6 w 9"/>
                  <a:gd name="T1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" h="9">
                    <a:moveTo>
                      <a:pt x="6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5" y="2"/>
                      <a:pt x="2" y="6"/>
                      <a:pt x="2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9"/>
                      <a:pt x="1" y="8"/>
                    </a:cubicBezTo>
                    <a:cubicBezTo>
                      <a:pt x="7" y="6"/>
                      <a:pt x="9" y="3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20" name="Freeform 2215">
                <a:extLst>
                  <a:ext uri="{FF2B5EF4-FFF2-40B4-BE49-F238E27FC236}">
                    <a16:creationId xmlns:a16="http://schemas.microsoft.com/office/drawing/2014/main" id="{016B5940-DD97-4DFB-8BC9-2FC4BDB1B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279" y="2932330"/>
                <a:ext cx="3717" cy="1798"/>
              </a:xfrm>
              <a:custGeom>
                <a:avLst/>
                <a:gdLst>
                  <a:gd name="T0" fmla="*/ 0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21" name="Freeform 2216">
                <a:extLst>
                  <a:ext uri="{FF2B5EF4-FFF2-40B4-BE49-F238E27FC236}">
                    <a16:creationId xmlns:a16="http://schemas.microsoft.com/office/drawing/2014/main" id="{CD41CC10-BD86-44C9-A785-6DFF17646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2322" y="2899957"/>
                <a:ext cx="9292" cy="0"/>
              </a:xfrm>
              <a:custGeom>
                <a:avLst/>
                <a:gdLst>
                  <a:gd name="T0" fmla="*/ 0 w 5"/>
                  <a:gd name="T1" fmla="*/ 5 w 5"/>
                  <a:gd name="T2" fmla="*/ 4 w 5"/>
                  <a:gd name="T3" fmla="*/ 0 w 5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5">
                    <a:moveTo>
                      <a:pt x="0" y="0"/>
                    </a:moveTo>
                    <a:cubicBezTo>
                      <a:pt x="2" y="0"/>
                      <a:pt x="4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3" y="0"/>
                      <a:pt x="2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22" name="Freeform 2217">
                <a:extLst>
                  <a:ext uri="{FF2B5EF4-FFF2-40B4-BE49-F238E27FC236}">
                    <a16:creationId xmlns:a16="http://schemas.microsoft.com/office/drawing/2014/main" id="{3EA247D9-A9A1-470E-9C93-8572417F78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2854" y="2745287"/>
                <a:ext cx="27876" cy="10791"/>
              </a:xfrm>
              <a:custGeom>
                <a:avLst/>
                <a:gdLst>
                  <a:gd name="T0" fmla="*/ 12 w 16"/>
                  <a:gd name="T1" fmla="*/ 2 h 6"/>
                  <a:gd name="T2" fmla="*/ 9 w 16"/>
                  <a:gd name="T3" fmla="*/ 3 h 6"/>
                  <a:gd name="T4" fmla="*/ 6 w 16"/>
                  <a:gd name="T5" fmla="*/ 0 h 6"/>
                  <a:gd name="T6" fmla="*/ 5 w 16"/>
                  <a:gd name="T7" fmla="*/ 0 h 6"/>
                  <a:gd name="T8" fmla="*/ 0 w 16"/>
                  <a:gd name="T9" fmla="*/ 3 h 6"/>
                  <a:gd name="T10" fmla="*/ 10 w 16"/>
                  <a:gd name="T11" fmla="*/ 6 h 6"/>
                  <a:gd name="T12" fmla="*/ 13 w 16"/>
                  <a:gd name="T13" fmla="*/ 6 h 6"/>
                  <a:gd name="T14" fmla="*/ 15 w 16"/>
                  <a:gd name="T15" fmla="*/ 4 h 6"/>
                  <a:gd name="T16" fmla="*/ 15 w 16"/>
                  <a:gd name="T17" fmla="*/ 2 h 6"/>
                  <a:gd name="T18" fmla="*/ 12 w 16"/>
                  <a:gd name="T19" fmla="*/ 2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" h="6">
                    <a:moveTo>
                      <a:pt x="12" y="2"/>
                    </a:moveTo>
                    <a:cubicBezTo>
                      <a:pt x="11" y="3"/>
                      <a:pt x="10" y="3"/>
                      <a:pt x="9" y="3"/>
                    </a:cubicBezTo>
                    <a:cubicBezTo>
                      <a:pt x="8" y="3"/>
                      <a:pt x="6" y="3"/>
                      <a:pt x="6" y="0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3" y="0"/>
                      <a:pt x="0" y="2"/>
                      <a:pt x="0" y="3"/>
                    </a:cubicBezTo>
                    <a:cubicBezTo>
                      <a:pt x="0" y="4"/>
                      <a:pt x="6" y="6"/>
                      <a:pt x="10" y="6"/>
                    </a:cubicBezTo>
                    <a:cubicBezTo>
                      <a:pt x="12" y="6"/>
                      <a:pt x="13" y="6"/>
                      <a:pt x="13" y="6"/>
                    </a:cubicBezTo>
                    <a:cubicBezTo>
                      <a:pt x="14" y="6"/>
                      <a:pt x="15" y="5"/>
                      <a:pt x="15" y="4"/>
                    </a:cubicBezTo>
                    <a:cubicBezTo>
                      <a:pt x="16" y="3"/>
                      <a:pt x="15" y="2"/>
                      <a:pt x="15" y="2"/>
                    </a:cubicBezTo>
                    <a:cubicBezTo>
                      <a:pt x="14" y="2"/>
                      <a:pt x="13" y="2"/>
                      <a:pt x="12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23" name="Freeform 2218">
                <a:extLst>
                  <a:ext uri="{FF2B5EF4-FFF2-40B4-BE49-F238E27FC236}">
                    <a16:creationId xmlns:a16="http://schemas.microsoft.com/office/drawing/2014/main" id="{65CDD1CE-E9FB-4941-8D92-012ACCF0C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1963" y="3425115"/>
                <a:ext cx="46460" cy="5395"/>
              </a:xfrm>
              <a:custGeom>
                <a:avLst/>
                <a:gdLst>
                  <a:gd name="T0" fmla="*/ 0 w 25"/>
                  <a:gd name="T1" fmla="*/ 3 h 3"/>
                  <a:gd name="T2" fmla="*/ 25 w 25"/>
                  <a:gd name="T3" fmla="*/ 0 h 3"/>
                  <a:gd name="T4" fmla="*/ 0 w 25"/>
                  <a:gd name="T5" fmla="*/ 3 h 3"/>
                  <a:gd name="T6" fmla="*/ 0 w 25"/>
                  <a:gd name="T7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" h="3">
                    <a:moveTo>
                      <a:pt x="0" y="3"/>
                    </a:moveTo>
                    <a:lnTo>
                      <a:pt x="25" y="0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24" name="Freeform 2219">
                <a:extLst>
                  <a:ext uri="{FF2B5EF4-FFF2-40B4-BE49-F238E27FC236}">
                    <a16:creationId xmlns:a16="http://schemas.microsoft.com/office/drawing/2014/main" id="{6D410D06-1E56-495C-B0A5-602C038504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32138" y="3495256"/>
                <a:ext cx="14867" cy="7194"/>
              </a:xfrm>
              <a:custGeom>
                <a:avLst/>
                <a:gdLst>
                  <a:gd name="T0" fmla="*/ 0 w 8"/>
                  <a:gd name="T1" fmla="*/ 0 h 4"/>
                  <a:gd name="T2" fmla="*/ 2 w 8"/>
                  <a:gd name="T3" fmla="*/ 1 h 4"/>
                  <a:gd name="T4" fmla="*/ 8 w 8"/>
                  <a:gd name="T5" fmla="*/ 4 h 4"/>
                  <a:gd name="T6" fmla="*/ 2 w 8"/>
                  <a:gd name="T7" fmla="*/ 1 h 4"/>
                  <a:gd name="T8" fmla="*/ 0 w 8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0" y="0"/>
                    </a:moveTo>
                    <a:cubicBezTo>
                      <a:pt x="1" y="0"/>
                      <a:pt x="1" y="0"/>
                      <a:pt x="2" y="1"/>
                    </a:cubicBezTo>
                    <a:cubicBezTo>
                      <a:pt x="3" y="2"/>
                      <a:pt x="6" y="3"/>
                      <a:pt x="8" y="4"/>
                    </a:cubicBezTo>
                    <a:cubicBezTo>
                      <a:pt x="6" y="3"/>
                      <a:pt x="3" y="2"/>
                      <a:pt x="2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25" name="Freeform 2220">
                <a:extLst>
                  <a:ext uri="{FF2B5EF4-FFF2-40B4-BE49-F238E27FC236}">
                    <a16:creationId xmlns:a16="http://schemas.microsoft.com/office/drawing/2014/main" id="{C5F2AE9C-F0B2-42D6-9075-DD06B36C66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0722" y="3486264"/>
                <a:ext cx="14867" cy="14388"/>
              </a:xfrm>
              <a:custGeom>
                <a:avLst/>
                <a:gdLst>
                  <a:gd name="T0" fmla="*/ 0 w 9"/>
                  <a:gd name="T1" fmla="*/ 8 h 8"/>
                  <a:gd name="T2" fmla="*/ 9 w 9"/>
                  <a:gd name="T3" fmla="*/ 0 h 8"/>
                  <a:gd name="T4" fmla="*/ 0 w 9"/>
                  <a:gd name="T5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9" h="8">
                    <a:moveTo>
                      <a:pt x="0" y="8"/>
                    </a:moveTo>
                    <a:cubicBezTo>
                      <a:pt x="2" y="5"/>
                      <a:pt x="5" y="0"/>
                      <a:pt x="9" y="0"/>
                    </a:cubicBezTo>
                    <a:cubicBezTo>
                      <a:pt x="5" y="0"/>
                      <a:pt x="2" y="5"/>
                      <a:pt x="0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26" name="Freeform 2221">
                <a:extLst>
                  <a:ext uri="{FF2B5EF4-FFF2-40B4-BE49-F238E27FC236}">
                    <a16:creationId xmlns:a16="http://schemas.microsoft.com/office/drawing/2014/main" id="{2C41AB8D-1267-453C-81E8-C8B97A99E5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0367" y="3567196"/>
                <a:ext cx="3717" cy="1798"/>
              </a:xfrm>
              <a:custGeom>
                <a:avLst/>
                <a:gdLst>
                  <a:gd name="T0" fmla="*/ 2 w 2"/>
                  <a:gd name="T1" fmla="*/ 1 h 1"/>
                  <a:gd name="T2" fmla="*/ 0 w 2"/>
                  <a:gd name="T3" fmla="*/ 0 h 1"/>
                  <a:gd name="T4" fmla="*/ 2 w 2"/>
                  <a:gd name="T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1">
                    <a:moveTo>
                      <a:pt x="2" y="1"/>
                    </a:move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2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27" name="Freeform 2222">
                <a:extLst>
                  <a:ext uri="{FF2B5EF4-FFF2-40B4-BE49-F238E27FC236}">
                    <a16:creationId xmlns:a16="http://schemas.microsoft.com/office/drawing/2014/main" id="{6777AC8F-D337-4A3C-AF5D-070B171B1A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3199" y="3533025"/>
                <a:ext cx="3717" cy="10791"/>
              </a:xfrm>
              <a:custGeom>
                <a:avLst/>
                <a:gdLst>
                  <a:gd name="T0" fmla="*/ 2 w 2"/>
                  <a:gd name="T1" fmla="*/ 6 h 6"/>
                  <a:gd name="T2" fmla="*/ 0 w 2"/>
                  <a:gd name="T3" fmla="*/ 0 h 6"/>
                  <a:gd name="T4" fmla="*/ 2 w 2"/>
                  <a:gd name="T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6">
                    <a:moveTo>
                      <a:pt x="2" y="6"/>
                    </a:moveTo>
                    <a:cubicBezTo>
                      <a:pt x="2" y="4"/>
                      <a:pt x="2" y="1"/>
                      <a:pt x="0" y="0"/>
                    </a:cubicBezTo>
                    <a:cubicBezTo>
                      <a:pt x="2" y="1"/>
                      <a:pt x="2" y="4"/>
                      <a:pt x="2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28" name="Freeform 2223">
                <a:extLst>
                  <a:ext uri="{FF2B5EF4-FFF2-40B4-BE49-F238E27FC236}">
                    <a16:creationId xmlns:a16="http://schemas.microsoft.com/office/drawing/2014/main" id="{C07DE107-924C-4DBD-AF76-1235912A58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4350" y="3558203"/>
                <a:ext cx="24159" cy="8992"/>
              </a:xfrm>
              <a:custGeom>
                <a:avLst/>
                <a:gdLst>
                  <a:gd name="T0" fmla="*/ 0 w 14"/>
                  <a:gd name="T1" fmla="*/ 0 h 5"/>
                  <a:gd name="T2" fmla="*/ 4 w 14"/>
                  <a:gd name="T3" fmla="*/ 2 h 5"/>
                  <a:gd name="T4" fmla="*/ 14 w 14"/>
                  <a:gd name="T5" fmla="*/ 5 h 5"/>
                  <a:gd name="T6" fmla="*/ 4 w 14"/>
                  <a:gd name="T7" fmla="*/ 2 h 5"/>
                  <a:gd name="T8" fmla="*/ 0 w 1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5">
                    <a:moveTo>
                      <a:pt x="0" y="0"/>
                    </a:moveTo>
                    <a:cubicBezTo>
                      <a:pt x="1" y="0"/>
                      <a:pt x="2" y="1"/>
                      <a:pt x="4" y="2"/>
                    </a:cubicBezTo>
                    <a:cubicBezTo>
                      <a:pt x="7" y="3"/>
                      <a:pt x="12" y="5"/>
                      <a:pt x="14" y="5"/>
                    </a:cubicBezTo>
                    <a:cubicBezTo>
                      <a:pt x="12" y="5"/>
                      <a:pt x="7" y="3"/>
                      <a:pt x="4" y="2"/>
                    </a:cubicBezTo>
                    <a:cubicBezTo>
                      <a:pt x="2" y="1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80468415-E8DF-47BB-AE1E-960D442A7DE1}"/>
                </a:ext>
              </a:extLst>
            </p:cNvPr>
            <p:cNvGrpSpPr/>
            <p:nvPr/>
          </p:nvGrpSpPr>
          <p:grpSpPr>
            <a:xfrm>
              <a:off x="4284795" y="1512794"/>
              <a:ext cx="1300305" cy="1074995"/>
              <a:chOff x="2863992" y="1871223"/>
              <a:chExt cx="1219108" cy="875863"/>
            </a:xfrm>
            <a:solidFill>
              <a:schemeClr val="tx2"/>
            </a:solidFill>
          </p:grpSpPr>
          <p:sp>
            <p:nvSpPr>
              <p:cNvPr id="13" name="Freeform 2176">
                <a:extLst>
                  <a:ext uri="{FF2B5EF4-FFF2-40B4-BE49-F238E27FC236}">
                    <a16:creationId xmlns:a16="http://schemas.microsoft.com/office/drawing/2014/main" id="{9D9E0D68-BFA0-4986-9E85-D4876ABF71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3992" y="1871223"/>
                <a:ext cx="1219108" cy="875863"/>
              </a:xfrm>
              <a:custGeom>
                <a:avLst/>
                <a:gdLst>
                  <a:gd name="T0" fmla="*/ 532 w 687"/>
                  <a:gd name="T1" fmla="*/ 311 h 510"/>
                  <a:gd name="T2" fmla="*/ 552 w 687"/>
                  <a:gd name="T3" fmla="*/ 307 h 510"/>
                  <a:gd name="T4" fmla="*/ 548 w 687"/>
                  <a:gd name="T5" fmla="*/ 276 h 510"/>
                  <a:gd name="T6" fmla="*/ 551 w 687"/>
                  <a:gd name="T7" fmla="*/ 267 h 510"/>
                  <a:gd name="T8" fmla="*/ 548 w 687"/>
                  <a:gd name="T9" fmla="*/ 247 h 510"/>
                  <a:gd name="T10" fmla="*/ 593 w 687"/>
                  <a:gd name="T11" fmla="*/ 249 h 510"/>
                  <a:gd name="T12" fmla="*/ 604 w 687"/>
                  <a:gd name="T13" fmla="*/ 233 h 510"/>
                  <a:gd name="T14" fmla="*/ 585 w 687"/>
                  <a:gd name="T15" fmla="*/ 219 h 510"/>
                  <a:gd name="T16" fmla="*/ 607 w 687"/>
                  <a:gd name="T17" fmla="*/ 201 h 510"/>
                  <a:gd name="T18" fmla="*/ 578 w 687"/>
                  <a:gd name="T19" fmla="*/ 175 h 510"/>
                  <a:gd name="T20" fmla="*/ 612 w 687"/>
                  <a:gd name="T21" fmla="*/ 165 h 510"/>
                  <a:gd name="T22" fmla="*/ 606 w 687"/>
                  <a:gd name="T23" fmla="*/ 155 h 510"/>
                  <a:gd name="T24" fmla="*/ 581 w 687"/>
                  <a:gd name="T25" fmla="*/ 130 h 510"/>
                  <a:gd name="T26" fmla="*/ 622 w 687"/>
                  <a:gd name="T27" fmla="*/ 100 h 510"/>
                  <a:gd name="T28" fmla="*/ 611 w 687"/>
                  <a:gd name="T29" fmla="*/ 89 h 510"/>
                  <a:gd name="T30" fmla="*/ 639 w 687"/>
                  <a:gd name="T31" fmla="*/ 74 h 510"/>
                  <a:gd name="T32" fmla="*/ 629 w 687"/>
                  <a:gd name="T33" fmla="*/ 55 h 510"/>
                  <a:gd name="T34" fmla="*/ 597 w 687"/>
                  <a:gd name="T35" fmla="*/ 54 h 510"/>
                  <a:gd name="T36" fmla="*/ 553 w 687"/>
                  <a:gd name="T37" fmla="*/ 82 h 510"/>
                  <a:gd name="T38" fmla="*/ 551 w 687"/>
                  <a:gd name="T39" fmla="*/ 51 h 510"/>
                  <a:gd name="T40" fmla="*/ 515 w 687"/>
                  <a:gd name="T41" fmla="*/ 45 h 510"/>
                  <a:gd name="T42" fmla="*/ 517 w 687"/>
                  <a:gd name="T43" fmla="*/ 37 h 510"/>
                  <a:gd name="T44" fmla="*/ 557 w 687"/>
                  <a:gd name="T45" fmla="*/ 21 h 510"/>
                  <a:gd name="T46" fmla="*/ 498 w 687"/>
                  <a:gd name="T47" fmla="*/ 4 h 510"/>
                  <a:gd name="T48" fmla="*/ 402 w 687"/>
                  <a:gd name="T49" fmla="*/ 4 h 510"/>
                  <a:gd name="T50" fmla="*/ 381 w 687"/>
                  <a:gd name="T51" fmla="*/ 11 h 510"/>
                  <a:gd name="T52" fmla="*/ 339 w 687"/>
                  <a:gd name="T53" fmla="*/ 9 h 510"/>
                  <a:gd name="T54" fmla="*/ 299 w 687"/>
                  <a:gd name="T55" fmla="*/ 26 h 510"/>
                  <a:gd name="T56" fmla="*/ 302 w 687"/>
                  <a:gd name="T57" fmla="*/ 46 h 510"/>
                  <a:gd name="T58" fmla="*/ 263 w 687"/>
                  <a:gd name="T59" fmla="*/ 44 h 510"/>
                  <a:gd name="T60" fmla="*/ 237 w 687"/>
                  <a:gd name="T61" fmla="*/ 42 h 510"/>
                  <a:gd name="T62" fmla="*/ 212 w 687"/>
                  <a:gd name="T63" fmla="*/ 58 h 510"/>
                  <a:gd name="T64" fmla="*/ 174 w 687"/>
                  <a:gd name="T65" fmla="*/ 39 h 510"/>
                  <a:gd name="T66" fmla="*/ 152 w 687"/>
                  <a:gd name="T67" fmla="*/ 49 h 510"/>
                  <a:gd name="T68" fmla="*/ 121 w 687"/>
                  <a:gd name="T69" fmla="*/ 68 h 510"/>
                  <a:gd name="T70" fmla="*/ 87 w 687"/>
                  <a:gd name="T71" fmla="*/ 94 h 510"/>
                  <a:gd name="T72" fmla="*/ 0 w 687"/>
                  <a:gd name="T73" fmla="*/ 140 h 510"/>
                  <a:gd name="T74" fmla="*/ 72 w 687"/>
                  <a:gd name="T75" fmla="*/ 156 h 510"/>
                  <a:gd name="T76" fmla="*/ 26 w 687"/>
                  <a:gd name="T77" fmla="*/ 169 h 510"/>
                  <a:gd name="T78" fmla="*/ 37 w 687"/>
                  <a:gd name="T79" fmla="*/ 184 h 510"/>
                  <a:gd name="T80" fmla="*/ 79 w 687"/>
                  <a:gd name="T81" fmla="*/ 191 h 510"/>
                  <a:gd name="T82" fmla="*/ 123 w 687"/>
                  <a:gd name="T83" fmla="*/ 189 h 510"/>
                  <a:gd name="T84" fmla="*/ 193 w 687"/>
                  <a:gd name="T85" fmla="*/ 248 h 510"/>
                  <a:gd name="T86" fmla="*/ 197 w 687"/>
                  <a:gd name="T87" fmla="*/ 286 h 510"/>
                  <a:gd name="T88" fmla="*/ 222 w 687"/>
                  <a:gd name="T89" fmla="*/ 292 h 510"/>
                  <a:gd name="T90" fmla="*/ 219 w 687"/>
                  <a:gd name="T91" fmla="*/ 312 h 510"/>
                  <a:gd name="T92" fmla="*/ 250 w 687"/>
                  <a:gd name="T93" fmla="*/ 338 h 510"/>
                  <a:gd name="T94" fmla="*/ 225 w 687"/>
                  <a:gd name="T95" fmla="*/ 361 h 510"/>
                  <a:gd name="T96" fmla="*/ 223 w 687"/>
                  <a:gd name="T97" fmla="*/ 394 h 510"/>
                  <a:gd name="T98" fmla="*/ 238 w 687"/>
                  <a:gd name="T99" fmla="*/ 434 h 510"/>
                  <a:gd name="T100" fmla="*/ 256 w 687"/>
                  <a:gd name="T101" fmla="*/ 461 h 510"/>
                  <a:gd name="T102" fmla="*/ 287 w 687"/>
                  <a:gd name="T103" fmla="*/ 493 h 510"/>
                  <a:gd name="T104" fmla="*/ 330 w 687"/>
                  <a:gd name="T105" fmla="*/ 510 h 510"/>
                  <a:gd name="T106" fmla="*/ 341 w 687"/>
                  <a:gd name="T107" fmla="*/ 470 h 510"/>
                  <a:gd name="T108" fmla="*/ 361 w 687"/>
                  <a:gd name="T109" fmla="*/ 444 h 510"/>
                  <a:gd name="T110" fmla="*/ 363 w 687"/>
                  <a:gd name="T111" fmla="*/ 426 h 510"/>
                  <a:gd name="T112" fmla="*/ 369 w 687"/>
                  <a:gd name="T113" fmla="*/ 414 h 510"/>
                  <a:gd name="T114" fmla="*/ 399 w 687"/>
                  <a:gd name="T115" fmla="*/ 401 h 510"/>
                  <a:gd name="T116" fmla="*/ 453 w 687"/>
                  <a:gd name="T117" fmla="*/ 371 h 510"/>
                  <a:gd name="T118" fmla="*/ 481 w 687"/>
                  <a:gd name="T119" fmla="*/ 358 h 510"/>
                  <a:gd name="T120" fmla="*/ 570 w 687"/>
                  <a:gd name="T121" fmla="*/ 326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87" h="510">
                    <a:moveTo>
                      <a:pt x="554" y="326"/>
                    </a:moveTo>
                    <a:cubicBezTo>
                      <a:pt x="552" y="325"/>
                      <a:pt x="551" y="325"/>
                      <a:pt x="549" y="324"/>
                    </a:cubicBezTo>
                    <a:cubicBezTo>
                      <a:pt x="545" y="323"/>
                      <a:pt x="540" y="321"/>
                      <a:pt x="536" y="321"/>
                    </a:cubicBezTo>
                    <a:cubicBezTo>
                      <a:pt x="534" y="321"/>
                      <a:pt x="532" y="321"/>
                      <a:pt x="530" y="322"/>
                    </a:cubicBezTo>
                    <a:cubicBezTo>
                      <a:pt x="526" y="325"/>
                      <a:pt x="524" y="324"/>
                      <a:pt x="523" y="321"/>
                    </a:cubicBezTo>
                    <a:cubicBezTo>
                      <a:pt x="523" y="317"/>
                      <a:pt x="528" y="312"/>
                      <a:pt x="532" y="311"/>
                    </a:cubicBezTo>
                    <a:cubicBezTo>
                      <a:pt x="534" y="311"/>
                      <a:pt x="535" y="311"/>
                      <a:pt x="535" y="311"/>
                    </a:cubicBezTo>
                    <a:cubicBezTo>
                      <a:pt x="535" y="310"/>
                      <a:pt x="534" y="308"/>
                      <a:pt x="534" y="307"/>
                    </a:cubicBezTo>
                    <a:cubicBezTo>
                      <a:pt x="534" y="306"/>
                      <a:pt x="533" y="304"/>
                      <a:pt x="533" y="303"/>
                    </a:cubicBezTo>
                    <a:cubicBezTo>
                      <a:pt x="532" y="301"/>
                      <a:pt x="533" y="300"/>
                      <a:pt x="533" y="299"/>
                    </a:cubicBezTo>
                    <a:cubicBezTo>
                      <a:pt x="534" y="298"/>
                      <a:pt x="535" y="297"/>
                      <a:pt x="537" y="297"/>
                    </a:cubicBezTo>
                    <a:cubicBezTo>
                      <a:pt x="541" y="297"/>
                      <a:pt x="548" y="301"/>
                      <a:pt x="552" y="307"/>
                    </a:cubicBezTo>
                    <a:cubicBezTo>
                      <a:pt x="556" y="312"/>
                      <a:pt x="562" y="315"/>
                      <a:pt x="569" y="315"/>
                    </a:cubicBezTo>
                    <a:cubicBezTo>
                      <a:pt x="571" y="315"/>
                      <a:pt x="573" y="315"/>
                      <a:pt x="575" y="314"/>
                    </a:cubicBezTo>
                    <a:cubicBezTo>
                      <a:pt x="578" y="313"/>
                      <a:pt x="578" y="312"/>
                      <a:pt x="577" y="309"/>
                    </a:cubicBezTo>
                    <a:cubicBezTo>
                      <a:pt x="577" y="306"/>
                      <a:pt x="576" y="303"/>
                      <a:pt x="578" y="300"/>
                    </a:cubicBezTo>
                    <a:cubicBezTo>
                      <a:pt x="578" y="298"/>
                      <a:pt x="568" y="291"/>
                      <a:pt x="562" y="288"/>
                    </a:cubicBezTo>
                    <a:cubicBezTo>
                      <a:pt x="554" y="282"/>
                      <a:pt x="549" y="279"/>
                      <a:pt x="548" y="276"/>
                    </a:cubicBezTo>
                    <a:cubicBezTo>
                      <a:pt x="548" y="274"/>
                      <a:pt x="548" y="273"/>
                      <a:pt x="549" y="272"/>
                    </a:cubicBezTo>
                    <a:cubicBezTo>
                      <a:pt x="551" y="269"/>
                      <a:pt x="557" y="271"/>
                      <a:pt x="568" y="275"/>
                    </a:cubicBezTo>
                    <a:cubicBezTo>
                      <a:pt x="568" y="276"/>
                      <a:pt x="569" y="276"/>
                      <a:pt x="570" y="276"/>
                    </a:cubicBezTo>
                    <a:cubicBezTo>
                      <a:pt x="574" y="276"/>
                      <a:pt x="575" y="268"/>
                      <a:pt x="575" y="266"/>
                    </a:cubicBezTo>
                    <a:cubicBezTo>
                      <a:pt x="575" y="265"/>
                      <a:pt x="572" y="264"/>
                      <a:pt x="566" y="264"/>
                    </a:cubicBezTo>
                    <a:cubicBezTo>
                      <a:pt x="561" y="264"/>
                      <a:pt x="555" y="265"/>
                      <a:pt x="551" y="267"/>
                    </a:cubicBezTo>
                    <a:cubicBezTo>
                      <a:pt x="550" y="268"/>
                      <a:pt x="548" y="268"/>
                      <a:pt x="546" y="268"/>
                    </a:cubicBezTo>
                    <a:cubicBezTo>
                      <a:pt x="542" y="268"/>
                      <a:pt x="538" y="266"/>
                      <a:pt x="538" y="262"/>
                    </a:cubicBezTo>
                    <a:cubicBezTo>
                      <a:pt x="538" y="261"/>
                      <a:pt x="538" y="257"/>
                      <a:pt x="545" y="256"/>
                    </a:cubicBezTo>
                    <a:cubicBezTo>
                      <a:pt x="548" y="256"/>
                      <a:pt x="549" y="255"/>
                      <a:pt x="549" y="255"/>
                    </a:cubicBezTo>
                    <a:cubicBezTo>
                      <a:pt x="549" y="255"/>
                      <a:pt x="548" y="254"/>
                      <a:pt x="548" y="254"/>
                    </a:cubicBezTo>
                    <a:cubicBezTo>
                      <a:pt x="547" y="252"/>
                      <a:pt x="546" y="250"/>
                      <a:pt x="548" y="247"/>
                    </a:cubicBezTo>
                    <a:cubicBezTo>
                      <a:pt x="549" y="247"/>
                      <a:pt x="550" y="246"/>
                      <a:pt x="551" y="246"/>
                    </a:cubicBezTo>
                    <a:cubicBezTo>
                      <a:pt x="554" y="246"/>
                      <a:pt x="557" y="248"/>
                      <a:pt x="561" y="250"/>
                    </a:cubicBezTo>
                    <a:cubicBezTo>
                      <a:pt x="566" y="252"/>
                      <a:pt x="571" y="255"/>
                      <a:pt x="574" y="254"/>
                    </a:cubicBezTo>
                    <a:cubicBezTo>
                      <a:pt x="577" y="253"/>
                      <a:pt x="580" y="253"/>
                      <a:pt x="582" y="253"/>
                    </a:cubicBezTo>
                    <a:cubicBezTo>
                      <a:pt x="586" y="253"/>
                      <a:pt x="589" y="252"/>
                      <a:pt x="593" y="250"/>
                    </a:cubicBezTo>
                    <a:cubicBezTo>
                      <a:pt x="593" y="249"/>
                      <a:pt x="593" y="249"/>
                      <a:pt x="593" y="249"/>
                    </a:cubicBezTo>
                    <a:cubicBezTo>
                      <a:pt x="593" y="248"/>
                      <a:pt x="588" y="245"/>
                      <a:pt x="585" y="244"/>
                    </a:cubicBezTo>
                    <a:cubicBezTo>
                      <a:pt x="582" y="242"/>
                      <a:pt x="579" y="240"/>
                      <a:pt x="577" y="239"/>
                    </a:cubicBezTo>
                    <a:cubicBezTo>
                      <a:pt x="576" y="237"/>
                      <a:pt x="576" y="236"/>
                      <a:pt x="577" y="235"/>
                    </a:cubicBezTo>
                    <a:cubicBezTo>
                      <a:pt x="577" y="233"/>
                      <a:pt x="580" y="232"/>
                      <a:pt x="589" y="232"/>
                    </a:cubicBezTo>
                    <a:cubicBezTo>
                      <a:pt x="593" y="232"/>
                      <a:pt x="598" y="233"/>
                      <a:pt x="602" y="233"/>
                    </a:cubicBezTo>
                    <a:cubicBezTo>
                      <a:pt x="604" y="233"/>
                      <a:pt x="604" y="233"/>
                      <a:pt x="604" y="233"/>
                    </a:cubicBezTo>
                    <a:cubicBezTo>
                      <a:pt x="604" y="233"/>
                      <a:pt x="604" y="233"/>
                      <a:pt x="604" y="233"/>
                    </a:cubicBezTo>
                    <a:cubicBezTo>
                      <a:pt x="606" y="233"/>
                      <a:pt x="607" y="232"/>
                      <a:pt x="607" y="231"/>
                    </a:cubicBezTo>
                    <a:cubicBezTo>
                      <a:pt x="608" y="230"/>
                      <a:pt x="608" y="229"/>
                      <a:pt x="608" y="229"/>
                    </a:cubicBezTo>
                    <a:cubicBezTo>
                      <a:pt x="608" y="229"/>
                      <a:pt x="608" y="229"/>
                      <a:pt x="607" y="229"/>
                    </a:cubicBezTo>
                    <a:cubicBezTo>
                      <a:pt x="607" y="229"/>
                      <a:pt x="606" y="230"/>
                      <a:pt x="605" y="230"/>
                    </a:cubicBezTo>
                    <a:cubicBezTo>
                      <a:pt x="599" y="230"/>
                      <a:pt x="588" y="225"/>
                      <a:pt x="585" y="219"/>
                    </a:cubicBezTo>
                    <a:cubicBezTo>
                      <a:pt x="584" y="217"/>
                      <a:pt x="584" y="215"/>
                      <a:pt x="585" y="213"/>
                    </a:cubicBezTo>
                    <a:cubicBezTo>
                      <a:pt x="587" y="210"/>
                      <a:pt x="590" y="210"/>
                      <a:pt x="591" y="210"/>
                    </a:cubicBezTo>
                    <a:cubicBezTo>
                      <a:pt x="593" y="210"/>
                      <a:pt x="594" y="210"/>
                      <a:pt x="595" y="210"/>
                    </a:cubicBezTo>
                    <a:cubicBezTo>
                      <a:pt x="597" y="211"/>
                      <a:pt x="598" y="211"/>
                      <a:pt x="600" y="211"/>
                    </a:cubicBezTo>
                    <a:cubicBezTo>
                      <a:pt x="602" y="211"/>
                      <a:pt x="603" y="210"/>
                      <a:pt x="605" y="209"/>
                    </a:cubicBezTo>
                    <a:cubicBezTo>
                      <a:pt x="608" y="208"/>
                      <a:pt x="608" y="204"/>
                      <a:pt x="607" y="201"/>
                    </a:cubicBezTo>
                    <a:cubicBezTo>
                      <a:pt x="606" y="197"/>
                      <a:pt x="603" y="193"/>
                      <a:pt x="601" y="193"/>
                    </a:cubicBezTo>
                    <a:cubicBezTo>
                      <a:pt x="601" y="193"/>
                      <a:pt x="579" y="192"/>
                      <a:pt x="579" y="186"/>
                    </a:cubicBezTo>
                    <a:cubicBezTo>
                      <a:pt x="578" y="185"/>
                      <a:pt x="576" y="184"/>
                      <a:pt x="575" y="184"/>
                    </a:cubicBezTo>
                    <a:cubicBezTo>
                      <a:pt x="573" y="182"/>
                      <a:pt x="570" y="181"/>
                      <a:pt x="570" y="178"/>
                    </a:cubicBezTo>
                    <a:cubicBezTo>
                      <a:pt x="570" y="178"/>
                      <a:pt x="570" y="176"/>
                      <a:pt x="571" y="175"/>
                    </a:cubicBezTo>
                    <a:cubicBezTo>
                      <a:pt x="573" y="174"/>
                      <a:pt x="575" y="174"/>
                      <a:pt x="578" y="175"/>
                    </a:cubicBezTo>
                    <a:cubicBezTo>
                      <a:pt x="580" y="175"/>
                      <a:pt x="583" y="176"/>
                      <a:pt x="587" y="173"/>
                    </a:cubicBezTo>
                    <a:cubicBezTo>
                      <a:pt x="589" y="172"/>
                      <a:pt x="592" y="171"/>
                      <a:pt x="596" y="171"/>
                    </a:cubicBezTo>
                    <a:cubicBezTo>
                      <a:pt x="600" y="171"/>
                      <a:pt x="604" y="171"/>
                      <a:pt x="608" y="172"/>
                    </a:cubicBezTo>
                    <a:cubicBezTo>
                      <a:pt x="612" y="173"/>
                      <a:pt x="616" y="173"/>
                      <a:pt x="618" y="173"/>
                    </a:cubicBezTo>
                    <a:cubicBezTo>
                      <a:pt x="619" y="173"/>
                      <a:pt x="619" y="173"/>
                      <a:pt x="619" y="172"/>
                    </a:cubicBezTo>
                    <a:cubicBezTo>
                      <a:pt x="619" y="169"/>
                      <a:pt x="614" y="165"/>
                      <a:pt x="612" y="165"/>
                    </a:cubicBezTo>
                    <a:cubicBezTo>
                      <a:pt x="610" y="166"/>
                      <a:pt x="607" y="167"/>
                      <a:pt x="603" y="167"/>
                    </a:cubicBezTo>
                    <a:cubicBezTo>
                      <a:pt x="596" y="167"/>
                      <a:pt x="591" y="164"/>
                      <a:pt x="591" y="159"/>
                    </a:cubicBezTo>
                    <a:cubicBezTo>
                      <a:pt x="591" y="158"/>
                      <a:pt x="591" y="156"/>
                      <a:pt x="592" y="155"/>
                    </a:cubicBezTo>
                    <a:cubicBezTo>
                      <a:pt x="593" y="154"/>
                      <a:pt x="596" y="154"/>
                      <a:pt x="596" y="154"/>
                    </a:cubicBezTo>
                    <a:cubicBezTo>
                      <a:pt x="598" y="154"/>
                      <a:pt x="600" y="154"/>
                      <a:pt x="601" y="154"/>
                    </a:cubicBezTo>
                    <a:cubicBezTo>
                      <a:pt x="603" y="154"/>
                      <a:pt x="605" y="155"/>
                      <a:pt x="606" y="155"/>
                    </a:cubicBezTo>
                    <a:cubicBezTo>
                      <a:pt x="603" y="153"/>
                      <a:pt x="597" y="150"/>
                      <a:pt x="591" y="150"/>
                    </a:cubicBezTo>
                    <a:cubicBezTo>
                      <a:pt x="590" y="150"/>
                      <a:pt x="588" y="150"/>
                      <a:pt x="587" y="151"/>
                    </a:cubicBezTo>
                    <a:cubicBezTo>
                      <a:pt x="585" y="156"/>
                      <a:pt x="581" y="157"/>
                      <a:pt x="578" y="157"/>
                    </a:cubicBezTo>
                    <a:cubicBezTo>
                      <a:pt x="575" y="157"/>
                      <a:pt x="573" y="156"/>
                      <a:pt x="573" y="154"/>
                    </a:cubicBezTo>
                    <a:cubicBezTo>
                      <a:pt x="572" y="153"/>
                      <a:pt x="572" y="151"/>
                      <a:pt x="575" y="150"/>
                    </a:cubicBezTo>
                    <a:cubicBezTo>
                      <a:pt x="581" y="146"/>
                      <a:pt x="582" y="135"/>
                      <a:pt x="581" y="130"/>
                    </a:cubicBezTo>
                    <a:cubicBezTo>
                      <a:pt x="581" y="126"/>
                      <a:pt x="586" y="125"/>
                      <a:pt x="591" y="123"/>
                    </a:cubicBezTo>
                    <a:cubicBezTo>
                      <a:pt x="598" y="121"/>
                      <a:pt x="602" y="119"/>
                      <a:pt x="601" y="115"/>
                    </a:cubicBezTo>
                    <a:cubicBezTo>
                      <a:pt x="601" y="113"/>
                      <a:pt x="601" y="110"/>
                      <a:pt x="603" y="108"/>
                    </a:cubicBezTo>
                    <a:cubicBezTo>
                      <a:pt x="607" y="102"/>
                      <a:pt x="619" y="102"/>
                      <a:pt x="622" y="102"/>
                    </a:cubicBezTo>
                    <a:cubicBezTo>
                      <a:pt x="623" y="102"/>
                      <a:pt x="623" y="101"/>
                      <a:pt x="623" y="101"/>
                    </a:cubicBezTo>
                    <a:cubicBezTo>
                      <a:pt x="623" y="101"/>
                      <a:pt x="623" y="101"/>
                      <a:pt x="622" y="100"/>
                    </a:cubicBezTo>
                    <a:cubicBezTo>
                      <a:pt x="620" y="98"/>
                      <a:pt x="617" y="96"/>
                      <a:pt x="615" y="97"/>
                    </a:cubicBezTo>
                    <a:cubicBezTo>
                      <a:pt x="612" y="97"/>
                      <a:pt x="609" y="99"/>
                      <a:pt x="606" y="100"/>
                    </a:cubicBezTo>
                    <a:cubicBezTo>
                      <a:pt x="603" y="102"/>
                      <a:pt x="600" y="103"/>
                      <a:pt x="598" y="103"/>
                    </a:cubicBezTo>
                    <a:cubicBezTo>
                      <a:pt x="597" y="103"/>
                      <a:pt x="595" y="103"/>
                      <a:pt x="594" y="102"/>
                    </a:cubicBezTo>
                    <a:cubicBezTo>
                      <a:pt x="593" y="101"/>
                      <a:pt x="593" y="99"/>
                      <a:pt x="593" y="98"/>
                    </a:cubicBezTo>
                    <a:cubicBezTo>
                      <a:pt x="595" y="93"/>
                      <a:pt x="606" y="89"/>
                      <a:pt x="611" y="89"/>
                    </a:cubicBezTo>
                    <a:cubicBezTo>
                      <a:pt x="618" y="89"/>
                      <a:pt x="632" y="89"/>
                      <a:pt x="638" y="86"/>
                    </a:cubicBezTo>
                    <a:cubicBezTo>
                      <a:pt x="636" y="85"/>
                      <a:pt x="631" y="84"/>
                      <a:pt x="624" y="84"/>
                    </a:cubicBezTo>
                    <a:cubicBezTo>
                      <a:pt x="622" y="84"/>
                      <a:pt x="621" y="84"/>
                      <a:pt x="619" y="84"/>
                    </a:cubicBezTo>
                    <a:cubicBezTo>
                      <a:pt x="611" y="85"/>
                      <a:pt x="609" y="83"/>
                      <a:pt x="609" y="81"/>
                    </a:cubicBezTo>
                    <a:cubicBezTo>
                      <a:pt x="609" y="78"/>
                      <a:pt x="614" y="77"/>
                      <a:pt x="624" y="77"/>
                    </a:cubicBezTo>
                    <a:cubicBezTo>
                      <a:pt x="633" y="76"/>
                      <a:pt x="636" y="75"/>
                      <a:pt x="639" y="74"/>
                    </a:cubicBezTo>
                    <a:cubicBezTo>
                      <a:pt x="641" y="73"/>
                      <a:pt x="643" y="72"/>
                      <a:pt x="649" y="72"/>
                    </a:cubicBezTo>
                    <a:cubicBezTo>
                      <a:pt x="654" y="71"/>
                      <a:pt x="655" y="70"/>
                      <a:pt x="657" y="68"/>
                    </a:cubicBezTo>
                    <a:cubicBezTo>
                      <a:pt x="658" y="67"/>
                      <a:pt x="659" y="65"/>
                      <a:pt x="663" y="65"/>
                    </a:cubicBezTo>
                    <a:cubicBezTo>
                      <a:pt x="670" y="65"/>
                      <a:pt x="684" y="59"/>
                      <a:pt x="687" y="56"/>
                    </a:cubicBezTo>
                    <a:cubicBezTo>
                      <a:pt x="683" y="53"/>
                      <a:pt x="662" y="47"/>
                      <a:pt x="650" y="47"/>
                    </a:cubicBezTo>
                    <a:cubicBezTo>
                      <a:pt x="636" y="47"/>
                      <a:pt x="630" y="49"/>
                      <a:pt x="629" y="55"/>
                    </a:cubicBezTo>
                    <a:cubicBezTo>
                      <a:pt x="629" y="57"/>
                      <a:pt x="628" y="61"/>
                      <a:pt x="623" y="61"/>
                    </a:cubicBezTo>
                    <a:cubicBezTo>
                      <a:pt x="621" y="61"/>
                      <a:pt x="618" y="60"/>
                      <a:pt x="615" y="59"/>
                    </a:cubicBezTo>
                    <a:cubicBezTo>
                      <a:pt x="611" y="58"/>
                      <a:pt x="607" y="58"/>
                      <a:pt x="605" y="58"/>
                    </a:cubicBezTo>
                    <a:cubicBezTo>
                      <a:pt x="604" y="59"/>
                      <a:pt x="603" y="59"/>
                      <a:pt x="602" y="59"/>
                    </a:cubicBezTo>
                    <a:cubicBezTo>
                      <a:pt x="599" y="59"/>
                      <a:pt x="598" y="57"/>
                      <a:pt x="597" y="56"/>
                    </a:cubicBezTo>
                    <a:cubicBezTo>
                      <a:pt x="597" y="55"/>
                      <a:pt x="597" y="54"/>
                      <a:pt x="597" y="54"/>
                    </a:cubicBezTo>
                    <a:cubicBezTo>
                      <a:pt x="596" y="54"/>
                      <a:pt x="596" y="54"/>
                      <a:pt x="595" y="55"/>
                    </a:cubicBezTo>
                    <a:cubicBezTo>
                      <a:pt x="592" y="56"/>
                      <a:pt x="589" y="58"/>
                      <a:pt x="586" y="61"/>
                    </a:cubicBezTo>
                    <a:cubicBezTo>
                      <a:pt x="582" y="64"/>
                      <a:pt x="578" y="67"/>
                      <a:pt x="573" y="69"/>
                    </a:cubicBezTo>
                    <a:cubicBezTo>
                      <a:pt x="569" y="71"/>
                      <a:pt x="566" y="74"/>
                      <a:pt x="563" y="76"/>
                    </a:cubicBezTo>
                    <a:cubicBezTo>
                      <a:pt x="559" y="79"/>
                      <a:pt x="556" y="81"/>
                      <a:pt x="553" y="82"/>
                    </a:cubicBezTo>
                    <a:cubicBezTo>
                      <a:pt x="553" y="82"/>
                      <a:pt x="553" y="82"/>
                      <a:pt x="553" y="82"/>
                    </a:cubicBezTo>
                    <a:cubicBezTo>
                      <a:pt x="552" y="82"/>
                      <a:pt x="551" y="81"/>
                      <a:pt x="550" y="80"/>
                    </a:cubicBezTo>
                    <a:cubicBezTo>
                      <a:pt x="550" y="79"/>
                      <a:pt x="549" y="77"/>
                      <a:pt x="570" y="55"/>
                    </a:cubicBezTo>
                    <a:cubicBezTo>
                      <a:pt x="573" y="52"/>
                      <a:pt x="575" y="49"/>
                      <a:pt x="573" y="46"/>
                    </a:cubicBezTo>
                    <a:cubicBezTo>
                      <a:pt x="572" y="43"/>
                      <a:pt x="569" y="42"/>
                      <a:pt x="565" y="42"/>
                    </a:cubicBezTo>
                    <a:cubicBezTo>
                      <a:pt x="560" y="43"/>
                      <a:pt x="558" y="45"/>
                      <a:pt x="557" y="47"/>
                    </a:cubicBezTo>
                    <a:cubicBezTo>
                      <a:pt x="555" y="49"/>
                      <a:pt x="554" y="50"/>
                      <a:pt x="551" y="51"/>
                    </a:cubicBezTo>
                    <a:cubicBezTo>
                      <a:pt x="549" y="52"/>
                      <a:pt x="545" y="53"/>
                      <a:pt x="540" y="55"/>
                    </a:cubicBezTo>
                    <a:cubicBezTo>
                      <a:pt x="531" y="59"/>
                      <a:pt x="521" y="63"/>
                      <a:pt x="516" y="63"/>
                    </a:cubicBezTo>
                    <a:cubicBezTo>
                      <a:pt x="514" y="63"/>
                      <a:pt x="513" y="62"/>
                      <a:pt x="512" y="61"/>
                    </a:cubicBezTo>
                    <a:cubicBezTo>
                      <a:pt x="511" y="57"/>
                      <a:pt x="517" y="54"/>
                      <a:pt x="527" y="50"/>
                    </a:cubicBezTo>
                    <a:cubicBezTo>
                      <a:pt x="529" y="49"/>
                      <a:pt x="532" y="48"/>
                      <a:pt x="534" y="46"/>
                    </a:cubicBezTo>
                    <a:cubicBezTo>
                      <a:pt x="531" y="46"/>
                      <a:pt x="525" y="45"/>
                      <a:pt x="515" y="45"/>
                    </a:cubicBezTo>
                    <a:cubicBezTo>
                      <a:pt x="506" y="45"/>
                      <a:pt x="498" y="46"/>
                      <a:pt x="492" y="47"/>
                    </a:cubicBezTo>
                    <a:cubicBezTo>
                      <a:pt x="487" y="47"/>
                      <a:pt x="481" y="49"/>
                      <a:pt x="475" y="50"/>
                    </a:cubicBezTo>
                    <a:cubicBezTo>
                      <a:pt x="467" y="52"/>
                      <a:pt x="460" y="54"/>
                      <a:pt x="456" y="54"/>
                    </a:cubicBezTo>
                    <a:cubicBezTo>
                      <a:pt x="452" y="54"/>
                      <a:pt x="451" y="52"/>
                      <a:pt x="451" y="51"/>
                    </a:cubicBezTo>
                    <a:cubicBezTo>
                      <a:pt x="450" y="43"/>
                      <a:pt x="496" y="37"/>
                      <a:pt x="496" y="37"/>
                    </a:cubicBezTo>
                    <a:cubicBezTo>
                      <a:pt x="502" y="37"/>
                      <a:pt x="509" y="37"/>
                      <a:pt x="517" y="37"/>
                    </a:cubicBezTo>
                    <a:cubicBezTo>
                      <a:pt x="529" y="37"/>
                      <a:pt x="542" y="37"/>
                      <a:pt x="549" y="34"/>
                    </a:cubicBezTo>
                    <a:cubicBezTo>
                      <a:pt x="554" y="31"/>
                      <a:pt x="561" y="30"/>
                      <a:pt x="567" y="29"/>
                    </a:cubicBezTo>
                    <a:cubicBezTo>
                      <a:pt x="572" y="28"/>
                      <a:pt x="577" y="27"/>
                      <a:pt x="579" y="26"/>
                    </a:cubicBezTo>
                    <a:cubicBezTo>
                      <a:pt x="577" y="24"/>
                      <a:pt x="568" y="21"/>
                      <a:pt x="561" y="21"/>
                    </a:cubicBezTo>
                    <a:cubicBezTo>
                      <a:pt x="560" y="21"/>
                      <a:pt x="560" y="21"/>
                      <a:pt x="560" y="21"/>
                    </a:cubicBezTo>
                    <a:cubicBezTo>
                      <a:pt x="559" y="21"/>
                      <a:pt x="558" y="21"/>
                      <a:pt x="557" y="21"/>
                    </a:cubicBezTo>
                    <a:cubicBezTo>
                      <a:pt x="550" y="21"/>
                      <a:pt x="545" y="20"/>
                      <a:pt x="543" y="17"/>
                    </a:cubicBezTo>
                    <a:cubicBezTo>
                      <a:pt x="543" y="16"/>
                      <a:pt x="542" y="15"/>
                      <a:pt x="542" y="14"/>
                    </a:cubicBezTo>
                    <a:cubicBezTo>
                      <a:pt x="542" y="13"/>
                      <a:pt x="538" y="12"/>
                      <a:pt x="536" y="11"/>
                    </a:cubicBezTo>
                    <a:cubicBezTo>
                      <a:pt x="533" y="10"/>
                      <a:pt x="530" y="9"/>
                      <a:pt x="529" y="7"/>
                    </a:cubicBezTo>
                    <a:cubicBezTo>
                      <a:pt x="528" y="6"/>
                      <a:pt x="521" y="6"/>
                      <a:pt x="517" y="6"/>
                    </a:cubicBezTo>
                    <a:cubicBezTo>
                      <a:pt x="507" y="6"/>
                      <a:pt x="501" y="5"/>
                      <a:pt x="498" y="4"/>
                    </a:cubicBezTo>
                    <a:cubicBezTo>
                      <a:pt x="494" y="1"/>
                      <a:pt x="484" y="0"/>
                      <a:pt x="473" y="0"/>
                    </a:cubicBezTo>
                    <a:cubicBezTo>
                      <a:pt x="470" y="0"/>
                      <a:pt x="467" y="0"/>
                      <a:pt x="465" y="0"/>
                    </a:cubicBezTo>
                    <a:cubicBezTo>
                      <a:pt x="458" y="0"/>
                      <a:pt x="446" y="1"/>
                      <a:pt x="436" y="1"/>
                    </a:cubicBezTo>
                    <a:cubicBezTo>
                      <a:pt x="428" y="1"/>
                      <a:pt x="421" y="1"/>
                      <a:pt x="418" y="1"/>
                    </a:cubicBezTo>
                    <a:cubicBezTo>
                      <a:pt x="415" y="2"/>
                      <a:pt x="413" y="2"/>
                      <a:pt x="411" y="3"/>
                    </a:cubicBezTo>
                    <a:cubicBezTo>
                      <a:pt x="408" y="3"/>
                      <a:pt x="405" y="4"/>
                      <a:pt x="402" y="4"/>
                    </a:cubicBezTo>
                    <a:cubicBezTo>
                      <a:pt x="401" y="4"/>
                      <a:pt x="401" y="4"/>
                      <a:pt x="400" y="4"/>
                    </a:cubicBezTo>
                    <a:cubicBezTo>
                      <a:pt x="396" y="4"/>
                      <a:pt x="392" y="5"/>
                      <a:pt x="392" y="6"/>
                    </a:cubicBezTo>
                    <a:cubicBezTo>
                      <a:pt x="395" y="9"/>
                      <a:pt x="394" y="11"/>
                      <a:pt x="394" y="12"/>
                    </a:cubicBezTo>
                    <a:cubicBezTo>
                      <a:pt x="393" y="15"/>
                      <a:pt x="389" y="16"/>
                      <a:pt x="386" y="16"/>
                    </a:cubicBezTo>
                    <a:cubicBezTo>
                      <a:pt x="384" y="16"/>
                      <a:pt x="382" y="16"/>
                      <a:pt x="382" y="14"/>
                    </a:cubicBezTo>
                    <a:cubicBezTo>
                      <a:pt x="381" y="14"/>
                      <a:pt x="381" y="12"/>
                      <a:pt x="381" y="11"/>
                    </a:cubicBezTo>
                    <a:cubicBezTo>
                      <a:pt x="381" y="11"/>
                      <a:pt x="381" y="11"/>
                      <a:pt x="381" y="11"/>
                    </a:cubicBezTo>
                    <a:cubicBezTo>
                      <a:pt x="380" y="9"/>
                      <a:pt x="376" y="8"/>
                      <a:pt x="372" y="8"/>
                    </a:cubicBezTo>
                    <a:cubicBezTo>
                      <a:pt x="370" y="8"/>
                      <a:pt x="368" y="9"/>
                      <a:pt x="367" y="9"/>
                    </a:cubicBezTo>
                    <a:cubicBezTo>
                      <a:pt x="365" y="11"/>
                      <a:pt x="363" y="11"/>
                      <a:pt x="360" y="11"/>
                    </a:cubicBezTo>
                    <a:cubicBezTo>
                      <a:pt x="357" y="11"/>
                      <a:pt x="353" y="10"/>
                      <a:pt x="349" y="10"/>
                    </a:cubicBezTo>
                    <a:cubicBezTo>
                      <a:pt x="345" y="9"/>
                      <a:pt x="342" y="9"/>
                      <a:pt x="339" y="9"/>
                    </a:cubicBezTo>
                    <a:cubicBezTo>
                      <a:pt x="337" y="9"/>
                      <a:pt x="336" y="9"/>
                      <a:pt x="336" y="9"/>
                    </a:cubicBezTo>
                    <a:cubicBezTo>
                      <a:pt x="334" y="13"/>
                      <a:pt x="324" y="13"/>
                      <a:pt x="310" y="13"/>
                    </a:cubicBezTo>
                    <a:cubicBezTo>
                      <a:pt x="306" y="14"/>
                      <a:pt x="302" y="14"/>
                      <a:pt x="300" y="14"/>
                    </a:cubicBezTo>
                    <a:cubicBezTo>
                      <a:pt x="301" y="14"/>
                      <a:pt x="302" y="15"/>
                      <a:pt x="302" y="15"/>
                    </a:cubicBezTo>
                    <a:cubicBezTo>
                      <a:pt x="307" y="18"/>
                      <a:pt x="311" y="20"/>
                      <a:pt x="311" y="23"/>
                    </a:cubicBezTo>
                    <a:cubicBezTo>
                      <a:pt x="310" y="26"/>
                      <a:pt x="306" y="26"/>
                      <a:pt x="299" y="26"/>
                    </a:cubicBezTo>
                    <a:cubicBezTo>
                      <a:pt x="297" y="27"/>
                      <a:pt x="292" y="27"/>
                      <a:pt x="290" y="27"/>
                    </a:cubicBezTo>
                    <a:cubicBezTo>
                      <a:pt x="293" y="30"/>
                      <a:pt x="297" y="32"/>
                      <a:pt x="303" y="35"/>
                    </a:cubicBezTo>
                    <a:cubicBezTo>
                      <a:pt x="309" y="38"/>
                      <a:pt x="315" y="41"/>
                      <a:pt x="319" y="45"/>
                    </a:cubicBezTo>
                    <a:cubicBezTo>
                      <a:pt x="321" y="47"/>
                      <a:pt x="322" y="49"/>
                      <a:pt x="321" y="51"/>
                    </a:cubicBezTo>
                    <a:cubicBezTo>
                      <a:pt x="321" y="52"/>
                      <a:pt x="320" y="53"/>
                      <a:pt x="318" y="53"/>
                    </a:cubicBezTo>
                    <a:cubicBezTo>
                      <a:pt x="315" y="53"/>
                      <a:pt x="307" y="49"/>
                      <a:pt x="302" y="46"/>
                    </a:cubicBezTo>
                    <a:cubicBezTo>
                      <a:pt x="298" y="43"/>
                      <a:pt x="293" y="42"/>
                      <a:pt x="289" y="41"/>
                    </a:cubicBezTo>
                    <a:cubicBezTo>
                      <a:pt x="284" y="40"/>
                      <a:pt x="279" y="39"/>
                      <a:pt x="276" y="36"/>
                    </a:cubicBezTo>
                    <a:cubicBezTo>
                      <a:pt x="273" y="32"/>
                      <a:pt x="261" y="29"/>
                      <a:pt x="253" y="29"/>
                    </a:cubicBezTo>
                    <a:cubicBezTo>
                      <a:pt x="250" y="29"/>
                      <a:pt x="249" y="29"/>
                      <a:pt x="249" y="30"/>
                    </a:cubicBezTo>
                    <a:cubicBezTo>
                      <a:pt x="248" y="31"/>
                      <a:pt x="253" y="34"/>
                      <a:pt x="255" y="35"/>
                    </a:cubicBezTo>
                    <a:cubicBezTo>
                      <a:pt x="260" y="38"/>
                      <a:pt x="263" y="41"/>
                      <a:pt x="263" y="44"/>
                    </a:cubicBezTo>
                    <a:cubicBezTo>
                      <a:pt x="263" y="45"/>
                      <a:pt x="263" y="47"/>
                      <a:pt x="258" y="47"/>
                    </a:cubicBezTo>
                    <a:cubicBezTo>
                      <a:pt x="256" y="47"/>
                      <a:pt x="254" y="47"/>
                      <a:pt x="252" y="47"/>
                    </a:cubicBezTo>
                    <a:cubicBezTo>
                      <a:pt x="250" y="46"/>
                      <a:pt x="248" y="46"/>
                      <a:pt x="247" y="46"/>
                    </a:cubicBezTo>
                    <a:cubicBezTo>
                      <a:pt x="247" y="46"/>
                      <a:pt x="246" y="46"/>
                      <a:pt x="246" y="46"/>
                    </a:cubicBezTo>
                    <a:cubicBezTo>
                      <a:pt x="246" y="46"/>
                      <a:pt x="246" y="46"/>
                      <a:pt x="245" y="46"/>
                    </a:cubicBezTo>
                    <a:cubicBezTo>
                      <a:pt x="243" y="46"/>
                      <a:pt x="241" y="45"/>
                      <a:pt x="237" y="42"/>
                    </a:cubicBezTo>
                    <a:cubicBezTo>
                      <a:pt x="233" y="39"/>
                      <a:pt x="228" y="35"/>
                      <a:pt x="225" y="35"/>
                    </a:cubicBezTo>
                    <a:cubicBezTo>
                      <a:pt x="224" y="35"/>
                      <a:pt x="223" y="35"/>
                      <a:pt x="223" y="35"/>
                    </a:cubicBezTo>
                    <a:cubicBezTo>
                      <a:pt x="223" y="35"/>
                      <a:pt x="224" y="37"/>
                      <a:pt x="224" y="39"/>
                    </a:cubicBezTo>
                    <a:cubicBezTo>
                      <a:pt x="225" y="41"/>
                      <a:pt x="226" y="44"/>
                      <a:pt x="226" y="47"/>
                    </a:cubicBezTo>
                    <a:cubicBezTo>
                      <a:pt x="226" y="54"/>
                      <a:pt x="219" y="59"/>
                      <a:pt x="215" y="59"/>
                    </a:cubicBezTo>
                    <a:cubicBezTo>
                      <a:pt x="214" y="59"/>
                      <a:pt x="213" y="59"/>
                      <a:pt x="212" y="58"/>
                    </a:cubicBezTo>
                    <a:cubicBezTo>
                      <a:pt x="211" y="57"/>
                      <a:pt x="212" y="55"/>
                      <a:pt x="213" y="54"/>
                    </a:cubicBezTo>
                    <a:cubicBezTo>
                      <a:pt x="214" y="51"/>
                      <a:pt x="214" y="46"/>
                      <a:pt x="213" y="41"/>
                    </a:cubicBezTo>
                    <a:cubicBezTo>
                      <a:pt x="212" y="37"/>
                      <a:pt x="210" y="35"/>
                      <a:pt x="208" y="34"/>
                    </a:cubicBezTo>
                    <a:cubicBezTo>
                      <a:pt x="205" y="33"/>
                      <a:pt x="197" y="34"/>
                      <a:pt x="190" y="36"/>
                    </a:cubicBezTo>
                    <a:cubicBezTo>
                      <a:pt x="185" y="38"/>
                      <a:pt x="179" y="39"/>
                      <a:pt x="175" y="39"/>
                    </a:cubicBezTo>
                    <a:cubicBezTo>
                      <a:pt x="174" y="39"/>
                      <a:pt x="174" y="39"/>
                      <a:pt x="174" y="39"/>
                    </a:cubicBezTo>
                    <a:cubicBezTo>
                      <a:pt x="174" y="39"/>
                      <a:pt x="173" y="39"/>
                      <a:pt x="173" y="39"/>
                    </a:cubicBezTo>
                    <a:cubicBezTo>
                      <a:pt x="166" y="39"/>
                      <a:pt x="161" y="41"/>
                      <a:pt x="160" y="42"/>
                    </a:cubicBezTo>
                    <a:cubicBezTo>
                      <a:pt x="160" y="42"/>
                      <a:pt x="160" y="42"/>
                      <a:pt x="161" y="43"/>
                    </a:cubicBezTo>
                    <a:cubicBezTo>
                      <a:pt x="165" y="45"/>
                      <a:pt x="166" y="47"/>
                      <a:pt x="166" y="49"/>
                    </a:cubicBezTo>
                    <a:cubicBezTo>
                      <a:pt x="165" y="51"/>
                      <a:pt x="163" y="52"/>
                      <a:pt x="161" y="52"/>
                    </a:cubicBezTo>
                    <a:cubicBezTo>
                      <a:pt x="158" y="52"/>
                      <a:pt x="155" y="50"/>
                      <a:pt x="152" y="49"/>
                    </a:cubicBezTo>
                    <a:cubicBezTo>
                      <a:pt x="150" y="47"/>
                      <a:pt x="147" y="47"/>
                      <a:pt x="143" y="47"/>
                    </a:cubicBezTo>
                    <a:cubicBezTo>
                      <a:pt x="138" y="47"/>
                      <a:pt x="132" y="48"/>
                      <a:pt x="130" y="49"/>
                    </a:cubicBezTo>
                    <a:cubicBezTo>
                      <a:pt x="132" y="51"/>
                      <a:pt x="134" y="55"/>
                      <a:pt x="134" y="59"/>
                    </a:cubicBezTo>
                    <a:cubicBezTo>
                      <a:pt x="135" y="63"/>
                      <a:pt x="134" y="66"/>
                      <a:pt x="133" y="68"/>
                    </a:cubicBezTo>
                    <a:cubicBezTo>
                      <a:pt x="132" y="69"/>
                      <a:pt x="131" y="70"/>
                      <a:pt x="129" y="70"/>
                    </a:cubicBezTo>
                    <a:cubicBezTo>
                      <a:pt x="126" y="70"/>
                      <a:pt x="124" y="69"/>
                      <a:pt x="121" y="68"/>
                    </a:cubicBezTo>
                    <a:cubicBezTo>
                      <a:pt x="117" y="67"/>
                      <a:pt x="113" y="66"/>
                      <a:pt x="110" y="66"/>
                    </a:cubicBezTo>
                    <a:cubicBezTo>
                      <a:pt x="100" y="67"/>
                      <a:pt x="61" y="86"/>
                      <a:pt x="60" y="91"/>
                    </a:cubicBezTo>
                    <a:cubicBezTo>
                      <a:pt x="61" y="93"/>
                      <a:pt x="68" y="93"/>
                      <a:pt x="70" y="93"/>
                    </a:cubicBezTo>
                    <a:cubicBezTo>
                      <a:pt x="71" y="93"/>
                      <a:pt x="72" y="93"/>
                      <a:pt x="73" y="93"/>
                    </a:cubicBezTo>
                    <a:cubicBezTo>
                      <a:pt x="74" y="93"/>
                      <a:pt x="75" y="93"/>
                      <a:pt x="76" y="93"/>
                    </a:cubicBezTo>
                    <a:cubicBezTo>
                      <a:pt x="81" y="93"/>
                      <a:pt x="85" y="93"/>
                      <a:pt x="87" y="94"/>
                    </a:cubicBezTo>
                    <a:cubicBezTo>
                      <a:pt x="89" y="95"/>
                      <a:pt x="90" y="97"/>
                      <a:pt x="90" y="99"/>
                    </a:cubicBezTo>
                    <a:cubicBezTo>
                      <a:pt x="90" y="105"/>
                      <a:pt x="84" y="114"/>
                      <a:pt x="78" y="118"/>
                    </a:cubicBezTo>
                    <a:cubicBezTo>
                      <a:pt x="74" y="121"/>
                      <a:pt x="66" y="121"/>
                      <a:pt x="58" y="121"/>
                    </a:cubicBezTo>
                    <a:cubicBezTo>
                      <a:pt x="53" y="121"/>
                      <a:pt x="44" y="122"/>
                      <a:pt x="43" y="123"/>
                    </a:cubicBezTo>
                    <a:cubicBezTo>
                      <a:pt x="43" y="127"/>
                      <a:pt x="36" y="129"/>
                      <a:pt x="24" y="131"/>
                    </a:cubicBezTo>
                    <a:cubicBezTo>
                      <a:pt x="15" y="133"/>
                      <a:pt x="0" y="136"/>
                      <a:pt x="0" y="140"/>
                    </a:cubicBezTo>
                    <a:cubicBezTo>
                      <a:pt x="0" y="141"/>
                      <a:pt x="1" y="145"/>
                      <a:pt x="5" y="146"/>
                    </a:cubicBezTo>
                    <a:cubicBezTo>
                      <a:pt x="7" y="146"/>
                      <a:pt x="9" y="146"/>
                      <a:pt x="11" y="146"/>
                    </a:cubicBezTo>
                    <a:cubicBezTo>
                      <a:pt x="15" y="147"/>
                      <a:pt x="21" y="147"/>
                      <a:pt x="25" y="152"/>
                    </a:cubicBezTo>
                    <a:cubicBezTo>
                      <a:pt x="28" y="155"/>
                      <a:pt x="33" y="156"/>
                      <a:pt x="40" y="156"/>
                    </a:cubicBezTo>
                    <a:cubicBezTo>
                      <a:pt x="44" y="156"/>
                      <a:pt x="49" y="155"/>
                      <a:pt x="54" y="154"/>
                    </a:cubicBezTo>
                    <a:cubicBezTo>
                      <a:pt x="61" y="151"/>
                      <a:pt x="68" y="152"/>
                      <a:pt x="72" y="156"/>
                    </a:cubicBezTo>
                    <a:cubicBezTo>
                      <a:pt x="73" y="158"/>
                      <a:pt x="74" y="160"/>
                      <a:pt x="74" y="162"/>
                    </a:cubicBezTo>
                    <a:cubicBezTo>
                      <a:pt x="74" y="165"/>
                      <a:pt x="72" y="167"/>
                      <a:pt x="67" y="167"/>
                    </a:cubicBezTo>
                    <a:cubicBezTo>
                      <a:pt x="65" y="167"/>
                      <a:pt x="62" y="166"/>
                      <a:pt x="58" y="166"/>
                    </a:cubicBezTo>
                    <a:cubicBezTo>
                      <a:pt x="55" y="165"/>
                      <a:pt x="51" y="165"/>
                      <a:pt x="48" y="165"/>
                    </a:cubicBezTo>
                    <a:cubicBezTo>
                      <a:pt x="46" y="165"/>
                      <a:pt x="44" y="165"/>
                      <a:pt x="43" y="166"/>
                    </a:cubicBezTo>
                    <a:cubicBezTo>
                      <a:pt x="39" y="168"/>
                      <a:pt x="32" y="169"/>
                      <a:pt x="26" y="169"/>
                    </a:cubicBezTo>
                    <a:cubicBezTo>
                      <a:pt x="22" y="169"/>
                      <a:pt x="18" y="169"/>
                      <a:pt x="16" y="170"/>
                    </a:cubicBezTo>
                    <a:cubicBezTo>
                      <a:pt x="17" y="171"/>
                      <a:pt x="22" y="172"/>
                      <a:pt x="26" y="172"/>
                    </a:cubicBezTo>
                    <a:cubicBezTo>
                      <a:pt x="29" y="172"/>
                      <a:pt x="32" y="172"/>
                      <a:pt x="35" y="173"/>
                    </a:cubicBezTo>
                    <a:cubicBezTo>
                      <a:pt x="37" y="173"/>
                      <a:pt x="39" y="174"/>
                      <a:pt x="40" y="176"/>
                    </a:cubicBezTo>
                    <a:cubicBezTo>
                      <a:pt x="41" y="178"/>
                      <a:pt x="40" y="180"/>
                      <a:pt x="38" y="182"/>
                    </a:cubicBezTo>
                    <a:cubicBezTo>
                      <a:pt x="38" y="182"/>
                      <a:pt x="37" y="183"/>
                      <a:pt x="37" y="184"/>
                    </a:cubicBezTo>
                    <a:cubicBezTo>
                      <a:pt x="37" y="185"/>
                      <a:pt x="37" y="185"/>
                      <a:pt x="40" y="186"/>
                    </a:cubicBezTo>
                    <a:cubicBezTo>
                      <a:pt x="43" y="187"/>
                      <a:pt x="46" y="188"/>
                      <a:pt x="49" y="189"/>
                    </a:cubicBezTo>
                    <a:cubicBezTo>
                      <a:pt x="54" y="192"/>
                      <a:pt x="61" y="194"/>
                      <a:pt x="64" y="194"/>
                    </a:cubicBezTo>
                    <a:cubicBezTo>
                      <a:pt x="63" y="192"/>
                      <a:pt x="63" y="191"/>
                      <a:pt x="64" y="190"/>
                    </a:cubicBezTo>
                    <a:cubicBezTo>
                      <a:pt x="64" y="188"/>
                      <a:pt x="67" y="188"/>
                      <a:pt x="70" y="188"/>
                    </a:cubicBezTo>
                    <a:cubicBezTo>
                      <a:pt x="72" y="188"/>
                      <a:pt x="77" y="188"/>
                      <a:pt x="79" y="191"/>
                    </a:cubicBezTo>
                    <a:cubicBezTo>
                      <a:pt x="80" y="191"/>
                      <a:pt x="81" y="190"/>
                      <a:pt x="83" y="189"/>
                    </a:cubicBezTo>
                    <a:cubicBezTo>
                      <a:pt x="86" y="188"/>
                      <a:pt x="90" y="186"/>
                      <a:pt x="93" y="187"/>
                    </a:cubicBezTo>
                    <a:cubicBezTo>
                      <a:pt x="95" y="188"/>
                      <a:pt x="97" y="187"/>
                      <a:pt x="99" y="186"/>
                    </a:cubicBezTo>
                    <a:cubicBezTo>
                      <a:pt x="100" y="185"/>
                      <a:pt x="102" y="184"/>
                      <a:pt x="104" y="184"/>
                    </a:cubicBezTo>
                    <a:cubicBezTo>
                      <a:pt x="105" y="184"/>
                      <a:pt x="106" y="184"/>
                      <a:pt x="108" y="185"/>
                    </a:cubicBezTo>
                    <a:cubicBezTo>
                      <a:pt x="110" y="186"/>
                      <a:pt x="116" y="188"/>
                      <a:pt x="123" y="189"/>
                    </a:cubicBezTo>
                    <a:cubicBezTo>
                      <a:pt x="131" y="190"/>
                      <a:pt x="139" y="192"/>
                      <a:pt x="144" y="194"/>
                    </a:cubicBezTo>
                    <a:cubicBezTo>
                      <a:pt x="146" y="196"/>
                      <a:pt x="149" y="197"/>
                      <a:pt x="151" y="198"/>
                    </a:cubicBezTo>
                    <a:cubicBezTo>
                      <a:pt x="157" y="200"/>
                      <a:pt x="164" y="202"/>
                      <a:pt x="163" y="208"/>
                    </a:cubicBezTo>
                    <a:cubicBezTo>
                      <a:pt x="162" y="212"/>
                      <a:pt x="167" y="216"/>
                      <a:pt x="177" y="221"/>
                    </a:cubicBezTo>
                    <a:cubicBezTo>
                      <a:pt x="189" y="226"/>
                      <a:pt x="189" y="238"/>
                      <a:pt x="189" y="241"/>
                    </a:cubicBezTo>
                    <a:cubicBezTo>
                      <a:pt x="189" y="243"/>
                      <a:pt x="191" y="246"/>
                      <a:pt x="193" y="248"/>
                    </a:cubicBezTo>
                    <a:cubicBezTo>
                      <a:pt x="195" y="250"/>
                      <a:pt x="198" y="252"/>
                      <a:pt x="196" y="255"/>
                    </a:cubicBezTo>
                    <a:cubicBezTo>
                      <a:pt x="195" y="257"/>
                      <a:pt x="199" y="261"/>
                      <a:pt x="202" y="264"/>
                    </a:cubicBezTo>
                    <a:cubicBezTo>
                      <a:pt x="203" y="265"/>
                      <a:pt x="204" y="266"/>
                      <a:pt x="204" y="268"/>
                    </a:cubicBezTo>
                    <a:cubicBezTo>
                      <a:pt x="204" y="271"/>
                      <a:pt x="201" y="273"/>
                      <a:pt x="199" y="275"/>
                    </a:cubicBezTo>
                    <a:cubicBezTo>
                      <a:pt x="197" y="276"/>
                      <a:pt x="196" y="277"/>
                      <a:pt x="196" y="278"/>
                    </a:cubicBezTo>
                    <a:cubicBezTo>
                      <a:pt x="198" y="281"/>
                      <a:pt x="198" y="284"/>
                      <a:pt x="197" y="286"/>
                    </a:cubicBezTo>
                    <a:cubicBezTo>
                      <a:pt x="197" y="288"/>
                      <a:pt x="196" y="290"/>
                      <a:pt x="197" y="291"/>
                    </a:cubicBezTo>
                    <a:cubicBezTo>
                      <a:pt x="198" y="292"/>
                      <a:pt x="199" y="292"/>
                      <a:pt x="200" y="293"/>
                    </a:cubicBezTo>
                    <a:cubicBezTo>
                      <a:pt x="205" y="293"/>
                      <a:pt x="207" y="292"/>
                      <a:pt x="209" y="290"/>
                    </a:cubicBezTo>
                    <a:cubicBezTo>
                      <a:pt x="210" y="288"/>
                      <a:pt x="213" y="285"/>
                      <a:pt x="217" y="285"/>
                    </a:cubicBezTo>
                    <a:cubicBezTo>
                      <a:pt x="219" y="285"/>
                      <a:pt x="221" y="285"/>
                      <a:pt x="222" y="287"/>
                    </a:cubicBezTo>
                    <a:cubicBezTo>
                      <a:pt x="223" y="289"/>
                      <a:pt x="223" y="291"/>
                      <a:pt x="222" y="292"/>
                    </a:cubicBezTo>
                    <a:cubicBezTo>
                      <a:pt x="222" y="295"/>
                      <a:pt x="221" y="296"/>
                      <a:pt x="222" y="297"/>
                    </a:cubicBezTo>
                    <a:cubicBezTo>
                      <a:pt x="224" y="299"/>
                      <a:pt x="227" y="300"/>
                      <a:pt x="230" y="300"/>
                    </a:cubicBezTo>
                    <a:cubicBezTo>
                      <a:pt x="234" y="302"/>
                      <a:pt x="239" y="303"/>
                      <a:pt x="244" y="307"/>
                    </a:cubicBezTo>
                    <a:cubicBezTo>
                      <a:pt x="249" y="312"/>
                      <a:pt x="249" y="314"/>
                      <a:pt x="249" y="316"/>
                    </a:cubicBezTo>
                    <a:cubicBezTo>
                      <a:pt x="248" y="319"/>
                      <a:pt x="242" y="319"/>
                      <a:pt x="237" y="315"/>
                    </a:cubicBezTo>
                    <a:cubicBezTo>
                      <a:pt x="234" y="313"/>
                      <a:pt x="227" y="312"/>
                      <a:pt x="219" y="312"/>
                    </a:cubicBezTo>
                    <a:cubicBezTo>
                      <a:pt x="216" y="312"/>
                      <a:pt x="213" y="312"/>
                      <a:pt x="212" y="312"/>
                    </a:cubicBezTo>
                    <a:cubicBezTo>
                      <a:pt x="217" y="316"/>
                      <a:pt x="232" y="323"/>
                      <a:pt x="237" y="323"/>
                    </a:cubicBezTo>
                    <a:cubicBezTo>
                      <a:pt x="237" y="323"/>
                      <a:pt x="238" y="323"/>
                      <a:pt x="238" y="323"/>
                    </a:cubicBezTo>
                    <a:cubicBezTo>
                      <a:pt x="238" y="323"/>
                      <a:pt x="239" y="323"/>
                      <a:pt x="240" y="323"/>
                    </a:cubicBezTo>
                    <a:cubicBezTo>
                      <a:pt x="244" y="323"/>
                      <a:pt x="249" y="327"/>
                      <a:pt x="250" y="331"/>
                    </a:cubicBezTo>
                    <a:cubicBezTo>
                      <a:pt x="252" y="334"/>
                      <a:pt x="251" y="337"/>
                      <a:pt x="250" y="338"/>
                    </a:cubicBezTo>
                    <a:cubicBezTo>
                      <a:pt x="248" y="340"/>
                      <a:pt x="248" y="344"/>
                      <a:pt x="248" y="348"/>
                    </a:cubicBezTo>
                    <a:cubicBezTo>
                      <a:pt x="248" y="350"/>
                      <a:pt x="248" y="351"/>
                      <a:pt x="248" y="353"/>
                    </a:cubicBezTo>
                    <a:cubicBezTo>
                      <a:pt x="248" y="354"/>
                      <a:pt x="247" y="356"/>
                      <a:pt x="243" y="356"/>
                    </a:cubicBezTo>
                    <a:cubicBezTo>
                      <a:pt x="242" y="356"/>
                      <a:pt x="240" y="356"/>
                      <a:pt x="238" y="356"/>
                    </a:cubicBezTo>
                    <a:cubicBezTo>
                      <a:pt x="236" y="355"/>
                      <a:pt x="234" y="355"/>
                      <a:pt x="232" y="355"/>
                    </a:cubicBezTo>
                    <a:cubicBezTo>
                      <a:pt x="227" y="356"/>
                      <a:pt x="225" y="357"/>
                      <a:pt x="225" y="361"/>
                    </a:cubicBezTo>
                    <a:cubicBezTo>
                      <a:pt x="225" y="365"/>
                      <a:pt x="222" y="368"/>
                      <a:pt x="220" y="370"/>
                    </a:cubicBezTo>
                    <a:cubicBezTo>
                      <a:pt x="218" y="373"/>
                      <a:pt x="216" y="375"/>
                      <a:pt x="215" y="378"/>
                    </a:cubicBezTo>
                    <a:cubicBezTo>
                      <a:pt x="215" y="381"/>
                      <a:pt x="216" y="382"/>
                      <a:pt x="221" y="384"/>
                    </a:cubicBezTo>
                    <a:cubicBezTo>
                      <a:pt x="222" y="384"/>
                      <a:pt x="224" y="385"/>
                      <a:pt x="226" y="386"/>
                    </a:cubicBezTo>
                    <a:cubicBezTo>
                      <a:pt x="227" y="387"/>
                      <a:pt x="227" y="388"/>
                      <a:pt x="227" y="389"/>
                    </a:cubicBezTo>
                    <a:cubicBezTo>
                      <a:pt x="227" y="391"/>
                      <a:pt x="225" y="392"/>
                      <a:pt x="223" y="394"/>
                    </a:cubicBezTo>
                    <a:cubicBezTo>
                      <a:pt x="221" y="395"/>
                      <a:pt x="218" y="396"/>
                      <a:pt x="218" y="398"/>
                    </a:cubicBezTo>
                    <a:cubicBezTo>
                      <a:pt x="217" y="401"/>
                      <a:pt x="227" y="409"/>
                      <a:pt x="232" y="412"/>
                    </a:cubicBezTo>
                    <a:cubicBezTo>
                      <a:pt x="236" y="414"/>
                      <a:pt x="236" y="420"/>
                      <a:pt x="235" y="425"/>
                    </a:cubicBezTo>
                    <a:cubicBezTo>
                      <a:pt x="235" y="428"/>
                      <a:pt x="235" y="431"/>
                      <a:pt x="235" y="433"/>
                    </a:cubicBezTo>
                    <a:cubicBezTo>
                      <a:pt x="236" y="434"/>
                      <a:pt x="236" y="434"/>
                      <a:pt x="237" y="434"/>
                    </a:cubicBezTo>
                    <a:cubicBezTo>
                      <a:pt x="238" y="434"/>
                      <a:pt x="238" y="434"/>
                      <a:pt x="238" y="434"/>
                    </a:cubicBezTo>
                    <a:cubicBezTo>
                      <a:pt x="239" y="434"/>
                      <a:pt x="240" y="434"/>
                      <a:pt x="241" y="435"/>
                    </a:cubicBezTo>
                    <a:cubicBezTo>
                      <a:pt x="242" y="436"/>
                      <a:pt x="242" y="438"/>
                      <a:pt x="242" y="439"/>
                    </a:cubicBezTo>
                    <a:cubicBezTo>
                      <a:pt x="242" y="443"/>
                      <a:pt x="243" y="444"/>
                      <a:pt x="245" y="445"/>
                    </a:cubicBezTo>
                    <a:cubicBezTo>
                      <a:pt x="246" y="446"/>
                      <a:pt x="248" y="448"/>
                      <a:pt x="248" y="450"/>
                    </a:cubicBezTo>
                    <a:cubicBezTo>
                      <a:pt x="248" y="451"/>
                      <a:pt x="250" y="452"/>
                      <a:pt x="251" y="453"/>
                    </a:cubicBezTo>
                    <a:cubicBezTo>
                      <a:pt x="254" y="454"/>
                      <a:pt x="258" y="456"/>
                      <a:pt x="256" y="461"/>
                    </a:cubicBezTo>
                    <a:cubicBezTo>
                      <a:pt x="255" y="465"/>
                      <a:pt x="257" y="468"/>
                      <a:pt x="260" y="471"/>
                    </a:cubicBezTo>
                    <a:cubicBezTo>
                      <a:pt x="260" y="471"/>
                      <a:pt x="261" y="472"/>
                      <a:pt x="261" y="473"/>
                    </a:cubicBezTo>
                    <a:cubicBezTo>
                      <a:pt x="262" y="474"/>
                      <a:pt x="264" y="476"/>
                      <a:pt x="266" y="477"/>
                    </a:cubicBezTo>
                    <a:cubicBezTo>
                      <a:pt x="270" y="480"/>
                      <a:pt x="273" y="483"/>
                      <a:pt x="274" y="487"/>
                    </a:cubicBezTo>
                    <a:cubicBezTo>
                      <a:pt x="276" y="490"/>
                      <a:pt x="280" y="495"/>
                      <a:pt x="285" y="494"/>
                    </a:cubicBezTo>
                    <a:cubicBezTo>
                      <a:pt x="285" y="493"/>
                      <a:pt x="286" y="493"/>
                      <a:pt x="287" y="493"/>
                    </a:cubicBezTo>
                    <a:cubicBezTo>
                      <a:pt x="290" y="493"/>
                      <a:pt x="291" y="495"/>
                      <a:pt x="293" y="496"/>
                    </a:cubicBezTo>
                    <a:cubicBezTo>
                      <a:pt x="294" y="497"/>
                      <a:pt x="295" y="497"/>
                      <a:pt x="296" y="497"/>
                    </a:cubicBezTo>
                    <a:cubicBezTo>
                      <a:pt x="296" y="497"/>
                      <a:pt x="297" y="497"/>
                      <a:pt x="298" y="497"/>
                    </a:cubicBezTo>
                    <a:cubicBezTo>
                      <a:pt x="303" y="497"/>
                      <a:pt x="310" y="500"/>
                      <a:pt x="311" y="504"/>
                    </a:cubicBezTo>
                    <a:cubicBezTo>
                      <a:pt x="312" y="506"/>
                      <a:pt x="322" y="509"/>
                      <a:pt x="329" y="510"/>
                    </a:cubicBezTo>
                    <a:cubicBezTo>
                      <a:pt x="330" y="510"/>
                      <a:pt x="330" y="510"/>
                      <a:pt x="330" y="510"/>
                    </a:cubicBezTo>
                    <a:cubicBezTo>
                      <a:pt x="330" y="510"/>
                      <a:pt x="331" y="509"/>
                      <a:pt x="332" y="507"/>
                    </a:cubicBezTo>
                    <a:cubicBezTo>
                      <a:pt x="333" y="505"/>
                      <a:pt x="334" y="503"/>
                      <a:pt x="336" y="502"/>
                    </a:cubicBezTo>
                    <a:cubicBezTo>
                      <a:pt x="337" y="501"/>
                      <a:pt x="338" y="496"/>
                      <a:pt x="338" y="494"/>
                    </a:cubicBezTo>
                    <a:cubicBezTo>
                      <a:pt x="339" y="489"/>
                      <a:pt x="340" y="485"/>
                      <a:pt x="342" y="484"/>
                    </a:cubicBezTo>
                    <a:cubicBezTo>
                      <a:pt x="343" y="484"/>
                      <a:pt x="343" y="481"/>
                      <a:pt x="343" y="477"/>
                    </a:cubicBezTo>
                    <a:cubicBezTo>
                      <a:pt x="343" y="473"/>
                      <a:pt x="342" y="470"/>
                      <a:pt x="341" y="470"/>
                    </a:cubicBezTo>
                    <a:cubicBezTo>
                      <a:pt x="339" y="469"/>
                      <a:pt x="338" y="467"/>
                      <a:pt x="338" y="465"/>
                    </a:cubicBezTo>
                    <a:cubicBezTo>
                      <a:pt x="339" y="463"/>
                      <a:pt x="342" y="460"/>
                      <a:pt x="348" y="461"/>
                    </a:cubicBezTo>
                    <a:cubicBezTo>
                      <a:pt x="351" y="461"/>
                      <a:pt x="351" y="460"/>
                      <a:pt x="352" y="458"/>
                    </a:cubicBezTo>
                    <a:cubicBezTo>
                      <a:pt x="353" y="456"/>
                      <a:pt x="353" y="454"/>
                      <a:pt x="356" y="453"/>
                    </a:cubicBezTo>
                    <a:cubicBezTo>
                      <a:pt x="357" y="453"/>
                      <a:pt x="357" y="451"/>
                      <a:pt x="357" y="450"/>
                    </a:cubicBezTo>
                    <a:cubicBezTo>
                      <a:pt x="358" y="448"/>
                      <a:pt x="358" y="445"/>
                      <a:pt x="361" y="444"/>
                    </a:cubicBezTo>
                    <a:cubicBezTo>
                      <a:pt x="361" y="444"/>
                      <a:pt x="361" y="444"/>
                      <a:pt x="361" y="444"/>
                    </a:cubicBezTo>
                    <a:cubicBezTo>
                      <a:pt x="361" y="443"/>
                      <a:pt x="361" y="441"/>
                      <a:pt x="360" y="439"/>
                    </a:cubicBezTo>
                    <a:cubicBezTo>
                      <a:pt x="358" y="437"/>
                      <a:pt x="359" y="436"/>
                      <a:pt x="359" y="435"/>
                    </a:cubicBezTo>
                    <a:cubicBezTo>
                      <a:pt x="360" y="433"/>
                      <a:pt x="362" y="432"/>
                      <a:pt x="365" y="431"/>
                    </a:cubicBezTo>
                    <a:cubicBezTo>
                      <a:pt x="366" y="431"/>
                      <a:pt x="366" y="431"/>
                      <a:pt x="366" y="430"/>
                    </a:cubicBezTo>
                    <a:cubicBezTo>
                      <a:pt x="366" y="429"/>
                      <a:pt x="365" y="427"/>
                      <a:pt x="363" y="426"/>
                    </a:cubicBezTo>
                    <a:cubicBezTo>
                      <a:pt x="359" y="425"/>
                      <a:pt x="358" y="422"/>
                      <a:pt x="358" y="420"/>
                    </a:cubicBezTo>
                    <a:cubicBezTo>
                      <a:pt x="359" y="417"/>
                      <a:pt x="363" y="416"/>
                      <a:pt x="366" y="419"/>
                    </a:cubicBezTo>
                    <a:cubicBezTo>
                      <a:pt x="367" y="419"/>
                      <a:pt x="369" y="420"/>
                      <a:pt x="370" y="420"/>
                    </a:cubicBezTo>
                    <a:cubicBezTo>
                      <a:pt x="370" y="420"/>
                      <a:pt x="370" y="420"/>
                      <a:pt x="370" y="420"/>
                    </a:cubicBezTo>
                    <a:cubicBezTo>
                      <a:pt x="370" y="420"/>
                      <a:pt x="370" y="419"/>
                      <a:pt x="370" y="418"/>
                    </a:cubicBezTo>
                    <a:cubicBezTo>
                      <a:pt x="368" y="416"/>
                      <a:pt x="369" y="415"/>
                      <a:pt x="369" y="414"/>
                    </a:cubicBezTo>
                    <a:cubicBezTo>
                      <a:pt x="370" y="411"/>
                      <a:pt x="375" y="409"/>
                      <a:pt x="382" y="409"/>
                    </a:cubicBezTo>
                    <a:cubicBezTo>
                      <a:pt x="385" y="408"/>
                      <a:pt x="388" y="407"/>
                      <a:pt x="389" y="406"/>
                    </a:cubicBezTo>
                    <a:cubicBezTo>
                      <a:pt x="390" y="404"/>
                      <a:pt x="390" y="403"/>
                      <a:pt x="389" y="401"/>
                    </a:cubicBezTo>
                    <a:cubicBezTo>
                      <a:pt x="389" y="400"/>
                      <a:pt x="389" y="398"/>
                      <a:pt x="390" y="397"/>
                    </a:cubicBezTo>
                    <a:cubicBezTo>
                      <a:pt x="392" y="394"/>
                      <a:pt x="397" y="395"/>
                      <a:pt x="399" y="397"/>
                    </a:cubicBezTo>
                    <a:cubicBezTo>
                      <a:pt x="399" y="398"/>
                      <a:pt x="400" y="399"/>
                      <a:pt x="399" y="401"/>
                    </a:cubicBezTo>
                    <a:cubicBezTo>
                      <a:pt x="398" y="403"/>
                      <a:pt x="398" y="404"/>
                      <a:pt x="398" y="405"/>
                    </a:cubicBezTo>
                    <a:cubicBezTo>
                      <a:pt x="398" y="405"/>
                      <a:pt x="398" y="405"/>
                      <a:pt x="398" y="405"/>
                    </a:cubicBezTo>
                    <a:cubicBezTo>
                      <a:pt x="400" y="403"/>
                      <a:pt x="403" y="403"/>
                      <a:pt x="407" y="402"/>
                    </a:cubicBezTo>
                    <a:cubicBezTo>
                      <a:pt x="411" y="402"/>
                      <a:pt x="415" y="402"/>
                      <a:pt x="420" y="400"/>
                    </a:cubicBezTo>
                    <a:cubicBezTo>
                      <a:pt x="431" y="397"/>
                      <a:pt x="441" y="388"/>
                      <a:pt x="443" y="380"/>
                    </a:cubicBezTo>
                    <a:cubicBezTo>
                      <a:pt x="445" y="375"/>
                      <a:pt x="450" y="372"/>
                      <a:pt x="453" y="371"/>
                    </a:cubicBezTo>
                    <a:cubicBezTo>
                      <a:pt x="457" y="369"/>
                      <a:pt x="458" y="368"/>
                      <a:pt x="457" y="367"/>
                    </a:cubicBezTo>
                    <a:cubicBezTo>
                      <a:pt x="457" y="364"/>
                      <a:pt x="457" y="362"/>
                      <a:pt x="458" y="360"/>
                    </a:cubicBezTo>
                    <a:cubicBezTo>
                      <a:pt x="459" y="359"/>
                      <a:pt x="460" y="358"/>
                      <a:pt x="463" y="358"/>
                    </a:cubicBezTo>
                    <a:cubicBezTo>
                      <a:pt x="465" y="358"/>
                      <a:pt x="468" y="359"/>
                      <a:pt x="471" y="360"/>
                    </a:cubicBezTo>
                    <a:cubicBezTo>
                      <a:pt x="472" y="361"/>
                      <a:pt x="473" y="361"/>
                      <a:pt x="473" y="361"/>
                    </a:cubicBezTo>
                    <a:cubicBezTo>
                      <a:pt x="474" y="359"/>
                      <a:pt x="476" y="358"/>
                      <a:pt x="481" y="358"/>
                    </a:cubicBezTo>
                    <a:cubicBezTo>
                      <a:pt x="485" y="358"/>
                      <a:pt x="487" y="357"/>
                      <a:pt x="489" y="356"/>
                    </a:cubicBezTo>
                    <a:cubicBezTo>
                      <a:pt x="491" y="355"/>
                      <a:pt x="493" y="354"/>
                      <a:pt x="498" y="354"/>
                    </a:cubicBezTo>
                    <a:cubicBezTo>
                      <a:pt x="507" y="354"/>
                      <a:pt x="529" y="350"/>
                      <a:pt x="537" y="343"/>
                    </a:cubicBezTo>
                    <a:cubicBezTo>
                      <a:pt x="542" y="339"/>
                      <a:pt x="550" y="335"/>
                      <a:pt x="558" y="332"/>
                    </a:cubicBezTo>
                    <a:cubicBezTo>
                      <a:pt x="562" y="330"/>
                      <a:pt x="566" y="328"/>
                      <a:pt x="569" y="327"/>
                    </a:cubicBezTo>
                    <a:cubicBezTo>
                      <a:pt x="569" y="326"/>
                      <a:pt x="569" y="326"/>
                      <a:pt x="570" y="326"/>
                    </a:cubicBezTo>
                    <a:cubicBezTo>
                      <a:pt x="565" y="327"/>
                      <a:pt x="559" y="327"/>
                      <a:pt x="554" y="32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4" name="Freeform 2177">
                <a:extLst>
                  <a:ext uri="{FF2B5EF4-FFF2-40B4-BE49-F238E27FC236}">
                    <a16:creationId xmlns:a16="http://schemas.microsoft.com/office/drawing/2014/main" id="{F8CB90FF-EB73-4D93-B849-D89EFFF287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22663" y="2425157"/>
                <a:ext cx="55752" cy="30574"/>
              </a:xfrm>
              <a:custGeom>
                <a:avLst/>
                <a:gdLst>
                  <a:gd name="T0" fmla="*/ 22 w 31"/>
                  <a:gd name="T1" fmla="*/ 6 h 18"/>
                  <a:gd name="T2" fmla="*/ 8 w 31"/>
                  <a:gd name="T3" fmla="*/ 0 h 18"/>
                  <a:gd name="T4" fmla="*/ 4 w 31"/>
                  <a:gd name="T5" fmla="*/ 1 h 18"/>
                  <a:gd name="T6" fmla="*/ 2 w 31"/>
                  <a:gd name="T7" fmla="*/ 4 h 18"/>
                  <a:gd name="T8" fmla="*/ 2 w 31"/>
                  <a:gd name="T9" fmla="*/ 9 h 18"/>
                  <a:gd name="T10" fmla="*/ 7 w 31"/>
                  <a:gd name="T11" fmla="*/ 12 h 18"/>
                  <a:gd name="T12" fmla="*/ 14 w 31"/>
                  <a:gd name="T13" fmla="*/ 16 h 18"/>
                  <a:gd name="T14" fmla="*/ 19 w 31"/>
                  <a:gd name="T15" fmla="*/ 18 h 18"/>
                  <a:gd name="T16" fmla="*/ 31 w 31"/>
                  <a:gd name="T17" fmla="*/ 13 h 18"/>
                  <a:gd name="T18" fmla="*/ 29 w 31"/>
                  <a:gd name="T19" fmla="*/ 11 h 18"/>
                  <a:gd name="T20" fmla="*/ 22 w 31"/>
                  <a:gd name="T21" fmla="*/ 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18">
                    <a:moveTo>
                      <a:pt x="22" y="6"/>
                    </a:moveTo>
                    <a:cubicBezTo>
                      <a:pt x="20" y="2"/>
                      <a:pt x="13" y="0"/>
                      <a:pt x="8" y="0"/>
                    </a:cubicBezTo>
                    <a:cubicBezTo>
                      <a:pt x="5" y="0"/>
                      <a:pt x="4" y="1"/>
                      <a:pt x="4" y="1"/>
                    </a:cubicBezTo>
                    <a:cubicBezTo>
                      <a:pt x="3" y="2"/>
                      <a:pt x="3" y="3"/>
                      <a:pt x="2" y="4"/>
                    </a:cubicBezTo>
                    <a:cubicBezTo>
                      <a:pt x="0" y="6"/>
                      <a:pt x="0" y="7"/>
                      <a:pt x="2" y="9"/>
                    </a:cubicBezTo>
                    <a:cubicBezTo>
                      <a:pt x="3" y="11"/>
                      <a:pt x="5" y="11"/>
                      <a:pt x="7" y="12"/>
                    </a:cubicBezTo>
                    <a:cubicBezTo>
                      <a:pt x="9" y="13"/>
                      <a:pt x="11" y="14"/>
                      <a:pt x="14" y="16"/>
                    </a:cubicBezTo>
                    <a:cubicBezTo>
                      <a:pt x="15" y="17"/>
                      <a:pt x="17" y="18"/>
                      <a:pt x="19" y="18"/>
                    </a:cubicBezTo>
                    <a:cubicBezTo>
                      <a:pt x="25" y="18"/>
                      <a:pt x="31" y="15"/>
                      <a:pt x="31" y="13"/>
                    </a:cubicBezTo>
                    <a:cubicBezTo>
                      <a:pt x="31" y="12"/>
                      <a:pt x="31" y="12"/>
                      <a:pt x="29" y="11"/>
                    </a:cubicBezTo>
                    <a:cubicBezTo>
                      <a:pt x="27" y="10"/>
                      <a:pt x="24" y="9"/>
                      <a:pt x="22" y="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  <p:sp>
            <p:nvSpPr>
              <p:cNvPr id="15" name="Freeform 2224">
                <a:extLst>
                  <a:ext uri="{FF2B5EF4-FFF2-40B4-BE49-F238E27FC236}">
                    <a16:creationId xmlns:a16="http://schemas.microsoft.com/office/drawing/2014/main" id="{C38FFC16-CE63-4E59-BFE4-902EC6A571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7084" y="2551051"/>
                <a:ext cx="204424" cy="93521"/>
              </a:xfrm>
              <a:custGeom>
                <a:avLst/>
                <a:gdLst>
                  <a:gd name="T0" fmla="*/ 108 w 115"/>
                  <a:gd name="T1" fmla="*/ 31 h 54"/>
                  <a:gd name="T2" fmla="*/ 115 w 115"/>
                  <a:gd name="T3" fmla="*/ 24 h 54"/>
                  <a:gd name="T4" fmla="*/ 111 w 115"/>
                  <a:gd name="T5" fmla="*/ 17 h 54"/>
                  <a:gd name="T6" fmla="*/ 103 w 115"/>
                  <a:gd name="T7" fmla="*/ 9 h 54"/>
                  <a:gd name="T8" fmla="*/ 101 w 115"/>
                  <a:gd name="T9" fmla="*/ 4 h 54"/>
                  <a:gd name="T10" fmla="*/ 95 w 115"/>
                  <a:gd name="T11" fmla="*/ 5 h 54"/>
                  <a:gd name="T12" fmla="*/ 85 w 115"/>
                  <a:gd name="T13" fmla="*/ 0 h 54"/>
                  <a:gd name="T14" fmla="*/ 85 w 115"/>
                  <a:gd name="T15" fmla="*/ 5 h 54"/>
                  <a:gd name="T16" fmla="*/ 79 w 115"/>
                  <a:gd name="T17" fmla="*/ 7 h 54"/>
                  <a:gd name="T18" fmla="*/ 70 w 115"/>
                  <a:gd name="T19" fmla="*/ 7 h 54"/>
                  <a:gd name="T20" fmla="*/ 67 w 115"/>
                  <a:gd name="T21" fmla="*/ 7 h 54"/>
                  <a:gd name="T22" fmla="*/ 66 w 115"/>
                  <a:gd name="T23" fmla="*/ 9 h 54"/>
                  <a:gd name="T24" fmla="*/ 60 w 115"/>
                  <a:gd name="T25" fmla="*/ 7 h 54"/>
                  <a:gd name="T26" fmla="*/ 55 w 115"/>
                  <a:gd name="T27" fmla="*/ 7 h 54"/>
                  <a:gd name="T28" fmla="*/ 53 w 115"/>
                  <a:gd name="T29" fmla="*/ 13 h 54"/>
                  <a:gd name="T30" fmla="*/ 46 w 115"/>
                  <a:gd name="T31" fmla="*/ 8 h 54"/>
                  <a:gd name="T32" fmla="*/ 44 w 115"/>
                  <a:gd name="T33" fmla="*/ 8 h 54"/>
                  <a:gd name="T34" fmla="*/ 45 w 115"/>
                  <a:gd name="T35" fmla="*/ 17 h 54"/>
                  <a:gd name="T36" fmla="*/ 35 w 115"/>
                  <a:gd name="T37" fmla="*/ 20 h 54"/>
                  <a:gd name="T38" fmla="*/ 27 w 115"/>
                  <a:gd name="T39" fmla="*/ 15 h 54"/>
                  <a:gd name="T40" fmla="*/ 13 w 115"/>
                  <a:gd name="T41" fmla="*/ 1 h 54"/>
                  <a:gd name="T42" fmla="*/ 16 w 115"/>
                  <a:gd name="T43" fmla="*/ 4 h 54"/>
                  <a:gd name="T44" fmla="*/ 15 w 115"/>
                  <a:gd name="T45" fmla="*/ 9 h 54"/>
                  <a:gd name="T46" fmla="*/ 9 w 115"/>
                  <a:gd name="T47" fmla="*/ 6 h 54"/>
                  <a:gd name="T48" fmla="*/ 2 w 115"/>
                  <a:gd name="T49" fmla="*/ 13 h 54"/>
                  <a:gd name="T50" fmla="*/ 4 w 115"/>
                  <a:gd name="T51" fmla="*/ 17 h 54"/>
                  <a:gd name="T52" fmla="*/ 24 w 115"/>
                  <a:gd name="T53" fmla="*/ 16 h 54"/>
                  <a:gd name="T54" fmla="*/ 22 w 115"/>
                  <a:gd name="T55" fmla="*/ 23 h 54"/>
                  <a:gd name="T56" fmla="*/ 23 w 115"/>
                  <a:gd name="T57" fmla="*/ 26 h 54"/>
                  <a:gd name="T58" fmla="*/ 20 w 115"/>
                  <a:gd name="T59" fmla="*/ 30 h 54"/>
                  <a:gd name="T60" fmla="*/ 20 w 115"/>
                  <a:gd name="T61" fmla="*/ 33 h 54"/>
                  <a:gd name="T62" fmla="*/ 26 w 115"/>
                  <a:gd name="T63" fmla="*/ 36 h 54"/>
                  <a:gd name="T64" fmla="*/ 28 w 115"/>
                  <a:gd name="T65" fmla="*/ 41 h 54"/>
                  <a:gd name="T66" fmla="*/ 17 w 115"/>
                  <a:gd name="T67" fmla="*/ 46 h 54"/>
                  <a:gd name="T68" fmla="*/ 29 w 115"/>
                  <a:gd name="T69" fmla="*/ 45 h 54"/>
                  <a:gd name="T70" fmla="*/ 44 w 115"/>
                  <a:gd name="T71" fmla="*/ 50 h 54"/>
                  <a:gd name="T72" fmla="*/ 56 w 115"/>
                  <a:gd name="T73" fmla="*/ 54 h 54"/>
                  <a:gd name="T74" fmla="*/ 68 w 115"/>
                  <a:gd name="T75" fmla="*/ 50 h 54"/>
                  <a:gd name="T76" fmla="*/ 83 w 115"/>
                  <a:gd name="T77" fmla="*/ 44 h 54"/>
                  <a:gd name="T78" fmla="*/ 104 w 115"/>
                  <a:gd name="T79" fmla="*/ 3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15" h="54">
                    <a:moveTo>
                      <a:pt x="104" y="34"/>
                    </a:moveTo>
                    <a:cubicBezTo>
                      <a:pt x="105" y="33"/>
                      <a:pt x="106" y="31"/>
                      <a:pt x="108" y="31"/>
                    </a:cubicBezTo>
                    <a:cubicBezTo>
                      <a:pt x="108" y="31"/>
                      <a:pt x="108" y="31"/>
                      <a:pt x="108" y="31"/>
                    </a:cubicBezTo>
                    <a:cubicBezTo>
                      <a:pt x="110" y="31"/>
                      <a:pt x="113" y="27"/>
                      <a:pt x="115" y="24"/>
                    </a:cubicBezTo>
                    <a:cubicBezTo>
                      <a:pt x="115" y="23"/>
                      <a:pt x="115" y="21"/>
                      <a:pt x="114" y="20"/>
                    </a:cubicBezTo>
                    <a:cubicBezTo>
                      <a:pt x="113" y="18"/>
                      <a:pt x="112" y="17"/>
                      <a:pt x="111" y="17"/>
                    </a:cubicBezTo>
                    <a:cubicBezTo>
                      <a:pt x="108" y="17"/>
                      <a:pt x="105" y="16"/>
                      <a:pt x="104" y="14"/>
                    </a:cubicBezTo>
                    <a:cubicBezTo>
                      <a:pt x="103" y="12"/>
                      <a:pt x="102" y="10"/>
                      <a:pt x="103" y="9"/>
                    </a:cubicBezTo>
                    <a:cubicBezTo>
                      <a:pt x="103" y="8"/>
                      <a:pt x="102" y="7"/>
                      <a:pt x="102" y="6"/>
                    </a:cubicBezTo>
                    <a:cubicBezTo>
                      <a:pt x="101" y="5"/>
                      <a:pt x="101" y="5"/>
                      <a:pt x="101" y="4"/>
                    </a:cubicBezTo>
                    <a:cubicBezTo>
                      <a:pt x="99" y="4"/>
                      <a:pt x="98" y="4"/>
                      <a:pt x="96" y="5"/>
                    </a:cubicBezTo>
                    <a:cubicBezTo>
                      <a:pt x="95" y="5"/>
                      <a:pt x="95" y="5"/>
                      <a:pt x="95" y="5"/>
                    </a:cubicBezTo>
                    <a:cubicBezTo>
                      <a:pt x="93" y="5"/>
                      <a:pt x="91" y="4"/>
                      <a:pt x="89" y="2"/>
                    </a:cubicBezTo>
                    <a:cubicBezTo>
                      <a:pt x="88" y="1"/>
                      <a:pt x="86" y="0"/>
                      <a:pt x="85" y="0"/>
                    </a:cubicBezTo>
                    <a:cubicBezTo>
                      <a:pt x="85" y="0"/>
                      <a:pt x="85" y="0"/>
                      <a:pt x="85" y="2"/>
                    </a:cubicBezTo>
                    <a:cubicBezTo>
                      <a:pt x="85" y="3"/>
                      <a:pt x="85" y="4"/>
                      <a:pt x="85" y="5"/>
                    </a:cubicBezTo>
                    <a:cubicBezTo>
                      <a:pt x="85" y="6"/>
                      <a:pt x="84" y="7"/>
                      <a:pt x="82" y="7"/>
                    </a:cubicBezTo>
                    <a:cubicBezTo>
                      <a:pt x="81" y="7"/>
                      <a:pt x="80" y="7"/>
                      <a:pt x="79" y="7"/>
                    </a:cubicBezTo>
                    <a:cubicBezTo>
                      <a:pt x="79" y="7"/>
                      <a:pt x="78" y="7"/>
                      <a:pt x="78" y="7"/>
                    </a:cubicBezTo>
                    <a:cubicBezTo>
                      <a:pt x="77" y="10"/>
                      <a:pt x="73" y="10"/>
                      <a:pt x="70" y="7"/>
                    </a:cubicBezTo>
                    <a:cubicBezTo>
                      <a:pt x="70" y="6"/>
                      <a:pt x="69" y="6"/>
                      <a:pt x="69" y="6"/>
                    </a:cubicBezTo>
                    <a:cubicBezTo>
                      <a:pt x="68" y="6"/>
                      <a:pt x="67" y="6"/>
                      <a:pt x="67" y="7"/>
                    </a:cubicBezTo>
                    <a:cubicBezTo>
                      <a:pt x="67" y="7"/>
                      <a:pt x="67" y="8"/>
                      <a:pt x="67" y="9"/>
                    </a:cubicBezTo>
                    <a:cubicBezTo>
                      <a:pt x="66" y="9"/>
                      <a:pt x="66" y="9"/>
                      <a:pt x="66" y="9"/>
                    </a:cubicBezTo>
                    <a:cubicBezTo>
                      <a:pt x="65" y="9"/>
                      <a:pt x="65" y="9"/>
                      <a:pt x="65" y="9"/>
                    </a:cubicBezTo>
                    <a:cubicBezTo>
                      <a:pt x="63" y="9"/>
                      <a:pt x="62" y="9"/>
                      <a:pt x="60" y="7"/>
                    </a:cubicBezTo>
                    <a:cubicBezTo>
                      <a:pt x="58" y="6"/>
                      <a:pt x="58" y="6"/>
                      <a:pt x="58" y="6"/>
                    </a:cubicBezTo>
                    <a:cubicBezTo>
                      <a:pt x="57" y="5"/>
                      <a:pt x="56" y="6"/>
                      <a:pt x="55" y="7"/>
                    </a:cubicBezTo>
                    <a:cubicBezTo>
                      <a:pt x="54" y="8"/>
                      <a:pt x="54" y="9"/>
                      <a:pt x="54" y="9"/>
                    </a:cubicBezTo>
                    <a:cubicBezTo>
                      <a:pt x="54" y="11"/>
                      <a:pt x="54" y="12"/>
                      <a:pt x="53" y="13"/>
                    </a:cubicBezTo>
                    <a:cubicBezTo>
                      <a:pt x="53" y="13"/>
                      <a:pt x="52" y="13"/>
                      <a:pt x="51" y="13"/>
                    </a:cubicBezTo>
                    <a:cubicBezTo>
                      <a:pt x="49" y="13"/>
                      <a:pt x="48" y="12"/>
                      <a:pt x="46" y="8"/>
                    </a:cubicBezTo>
                    <a:cubicBezTo>
                      <a:pt x="45" y="7"/>
                      <a:pt x="45" y="7"/>
                      <a:pt x="45" y="7"/>
                    </a:cubicBezTo>
                    <a:cubicBezTo>
                      <a:pt x="45" y="7"/>
                      <a:pt x="44" y="7"/>
                      <a:pt x="44" y="8"/>
                    </a:cubicBezTo>
                    <a:cubicBezTo>
                      <a:pt x="44" y="9"/>
                      <a:pt x="44" y="9"/>
                      <a:pt x="44" y="10"/>
                    </a:cubicBezTo>
                    <a:cubicBezTo>
                      <a:pt x="45" y="12"/>
                      <a:pt x="46" y="15"/>
                      <a:pt x="45" y="17"/>
                    </a:cubicBezTo>
                    <a:cubicBezTo>
                      <a:pt x="44" y="18"/>
                      <a:pt x="42" y="19"/>
                      <a:pt x="40" y="18"/>
                    </a:cubicBezTo>
                    <a:cubicBezTo>
                      <a:pt x="39" y="17"/>
                      <a:pt x="36" y="18"/>
                      <a:pt x="35" y="20"/>
                    </a:cubicBezTo>
                    <a:cubicBezTo>
                      <a:pt x="35" y="21"/>
                      <a:pt x="34" y="22"/>
                      <a:pt x="33" y="22"/>
                    </a:cubicBezTo>
                    <a:cubicBezTo>
                      <a:pt x="30" y="22"/>
                      <a:pt x="28" y="18"/>
                      <a:pt x="27" y="15"/>
                    </a:cubicBezTo>
                    <a:cubicBezTo>
                      <a:pt x="27" y="13"/>
                      <a:pt x="27" y="10"/>
                      <a:pt x="29" y="9"/>
                    </a:cubicBezTo>
                    <a:cubicBezTo>
                      <a:pt x="27" y="6"/>
                      <a:pt x="17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4" y="2"/>
                      <a:pt x="15" y="2"/>
                      <a:pt x="16" y="4"/>
                    </a:cubicBezTo>
                    <a:cubicBezTo>
                      <a:pt x="17" y="4"/>
                      <a:pt x="18" y="6"/>
                      <a:pt x="18" y="7"/>
                    </a:cubicBezTo>
                    <a:cubicBezTo>
                      <a:pt x="18" y="8"/>
                      <a:pt x="17" y="9"/>
                      <a:pt x="15" y="9"/>
                    </a:cubicBezTo>
                    <a:cubicBezTo>
                      <a:pt x="13" y="9"/>
                      <a:pt x="11" y="8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8" y="6"/>
                      <a:pt x="6" y="7"/>
                      <a:pt x="5" y="9"/>
                    </a:cubicBezTo>
                    <a:cubicBezTo>
                      <a:pt x="4" y="10"/>
                      <a:pt x="3" y="12"/>
                      <a:pt x="2" y="13"/>
                    </a:cubicBezTo>
                    <a:cubicBezTo>
                      <a:pt x="1" y="14"/>
                      <a:pt x="0" y="15"/>
                      <a:pt x="0" y="16"/>
                    </a:cubicBezTo>
                    <a:cubicBezTo>
                      <a:pt x="0" y="16"/>
                      <a:pt x="2" y="17"/>
                      <a:pt x="4" y="17"/>
                    </a:cubicBezTo>
                    <a:cubicBezTo>
                      <a:pt x="6" y="17"/>
                      <a:pt x="7" y="17"/>
                      <a:pt x="8" y="16"/>
                    </a:cubicBezTo>
                    <a:cubicBezTo>
                      <a:pt x="14" y="13"/>
                      <a:pt x="21" y="14"/>
                      <a:pt x="24" y="16"/>
                    </a:cubicBezTo>
                    <a:cubicBezTo>
                      <a:pt x="25" y="17"/>
                      <a:pt x="25" y="19"/>
                      <a:pt x="25" y="19"/>
                    </a:cubicBezTo>
                    <a:cubicBezTo>
                      <a:pt x="25" y="21"/>
                      <a:pt x="23" y="22"/>
                      <a:pt x="22" y="2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3" y="24"/>
                      <a:pt x="23" y="25"/>
                      <a:pt x="23" y="26"/>
                    </a:cubicBezTo>
                    <a:cubicBezTo>
                      <a:pt x="23" y="27"/>
                      <a:pt x="21" y="28"/>
                      <a:pt x="19" y="29"/>
                    </a:cubicBezTo>
                    <a:cubicBezTo>
                      <a:pt x="19" y="29"/>
                      <a:pt x="20" y="30"/>
                      <a:pt x="20" y="30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20" y="31"/>
                      <a:pt x="20" y="33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4" y="31"/>
                      <a:pt x="26" y="33"/>
                      <a:pt x="26" y="36"/>
                    </a:cubicBezTo>
                    <a:cubicBezTo>
                      <a:pt x="26" y="36"/>
                      <a:pt x="26" y="37"/>
                      <a:pt x="26" y="37"/>
                    </a:cubicBezTo>
                    <a:cubicBezTo>
                      <a:pt x="28" y="38"/>
                      <a:pt x="28" y="39"/>
                      <a:pt x="28" y="41"/>
                    </a:cubicBezTo>
                    <a:cubicBezTo>
                      <a:pt x="28" y="43"/>
                      <a:pt x="26" y="45"/>
                      <a:pt x="21" y="46"/>
                    </a:cubicBezTo>
                    <a:cubicBezTo>
                      <a:pt x="19" y="46"/>
                      <a:pt x="18" y="46"/>
                      <a:pt x="17" y="46"/>
                    </a:cubicBezTo>
                    <a:cubicBezTo>
                      <a:pt x="19" y="47"/>
                      <a:pt x="23" y="46"/>
                      <a:pt x="27" y="45"/>
                    </a:cubicBezTo>
                    <a:cubicBezTo>
                      <a:pt x="29" y="45"/>
                      <a:pt x="29" y="45"/>
                      <a:pt x="29" y="45"/>
                    </a:cubicBezTo>
                    <a:cubicBezTo>
                      <a:pt x="30" y="45"/>
                      <a:pt x="31" y="45"/>
                      <a:pt x="31" y="45"/>
                    </a:cubicBezTo>
                    <a:cubicBezTo>
                      <a:pt x="36" y="45"/>
                      <a:pt x="40" y="47"/>
                      <a:pt x="44" y="50"/>
                    </a:cubicBezTo>
                    <a:cubicBezTo>
                      <a:pt x="47" y="51"/>
                      <a:pt x="49" y="52"/>
                      <a:pt x="51" y="53"/>
                    </a:cubicBezTo>
                    <a:cubicBezTo>
                      <a:pt x="52" y="54"/>
                      <a:pt x="54" y="54"/>
                      <a:pt x="56" y="54"/>
                    </a:cubicBezTo>
                    <a:cubicBezTo>
                      <a:pt x="56" y="54"/>
                      <a:pt x="56" y="54"/>
                      <a:pt x="56" y="54"/>
                    </a:cubicBezTo>
                    <a:cubicBezTo>
                      <a:pt x="62" y="54"/>
                      <a:pt x="68" y="51"/>
                      <a:pt x="68" y="50"/>
                    </a:cubicBezTo>
                    <a:cubicBezTo>
                      <a:pt x="69" y="47"/>
                      <a:pt x="73" y="46"/>
                      <a:pt x="77" y="46"/>
                    </a:cubicBezTo>
                    <a:cubicBezTo>
                      <a:pt x="79" y="45"/>
                      <a:pt x="82" y="45"/>
                      <a:pt x="83" y="44"/>
                    </a:cubicBezTo>
                    <a:cubicBezTo>
                      <a:pt x="87" y="41"/>
                      <a:pt x="92" y="38"/>
                      <a:pt x="99" y="38"/>
                    </a:cubicBezTo>
                    <a:cubicBezTo>
                      <a:pt x="102" y="38"/>
                      <a:pt x="103" y="36"/>
                      <a:pt x="104" y="3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2400" b="1">
                  <a:latin typeface="Raleway" panose="020B05030301010600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0829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3DC84-DDD2-402D-A202-5B5055D57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CALENDAR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D8CF9F-D987-4602-A9AE-40B9E400D2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AAFDAC8A-383A-454C-9C41-030B351D3A98}"/>
              </a:ext>
            </a:extLst>
          </p:cNvPr>
          <p:cNvGrpSpPr/>
          <p:nvPr/>
        </p:nvGrpSpPr>
        <p:grpSpPr>
          <a:xfrm>
            <a:off x="1954766" y="1861644"/>
            <a:ext cx="8282469" cy="3671287"/>
            <a:chOff x="1954766" y="1861644"/>
            <a:chExt cx="8282469" cy="3671287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229B1B63-0B37-4426-B2B5-329083BDF2E9}"/>
                </a:ext>
              </a:extLst>
            </p:cNvPr>
            <p:cNvGrpSpPr/>
            <p:nvPr/>
          </p:nvGrpSpPr>
          <p:grpSpPr>
            <a:xfrm>
              <a:off x="2439921" y="1861644"/>
              <a:ext cx="2667000" cy="461665"/>
              <a:chOff x="2439921" y="1861644"/>
              <a:chExt cx="2667000" cy="461665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A5B9A0D1-E42C-4581-B99D-9D8BA853500D}"/>
                  </a:ext>
                </a:extLst>
              </p:cNvPr>
              <p:cNvSpPr/>
              <p:nvPr/>
            </p:nvSpPr>
            <p:spPr>
              <a:xfrm>
                <a:off x="2439921" y="1861644"/>
                <a:ext cx="2667000" cy="461665"/>
              </a:xfrm>
              <a:prstGeom prst="roundRect">
                <a:avLst>
                  <a:gd name="adj" fmla="val 50000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2CC6A234-3BAB-492D-8346-7233D30E21EE}"/>
                  </a:ext>
                </a:extLst>
              </p:cNvPr>
              <p:cNvSpPr txBox="1"/>
              <p:nvPr/>
            </p:nvSpPr>
            <p:spPr>
              <a:xfrm>
                <a:off x="2697969" y="1894417"/>
                <a:ext cx="215090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spc="50">
                    <a:solidFill>
                      <a:schemeClr val="bg1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CALENDAR</a:t>
                </a:r>
                <a:endParaRPr lang="en-US" sz="2000" b="1" spc="50" dirty="0">
                  <a:solidFill>
                    <a:schemeClr val="bg1"/>
                  </a:solidFill>
                  <a:latin typeface="Fz Poppins ExtBd" pitchFamily="2" charset="0"/>
                  <a:ea typeface="Inter" panose="02000503000000020004" pitchFamily="50" charset="0"/>
                  <a:cs typeface="Fz Poppins ExtBd" pitchFamily="2" charset="0"/>
                </a:endParaRP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466B6264-9D65-47B6-9D08-E35255A5B612}"/>
                </a:ext>
              </a:extLst>
            </p:cNvPr>
            <p:cNvGrpSpPr/>
            <p:nvPr/>
          </p:nvGrpSpPr>
          <p:grpSpPr>
            <a:xfrm>
              <a:off x="6873223" y="1861644"/>
              <a:ext cx="2667000" cy="461665"/>
              <a:chOff x="6873223" y="1861644"/>
              <a:chExt cx="2667000" cy="461665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B54C4BB4-5C50-4D3A-9BA6-17B7531CEB84}"/>
                  </a:ext>
                </a:extLst>
              </p:cNvPr>
              <p:cNvSpPr/>
              <p:nvPr/>
            </p:nvSpPr>
            <p:spPr>
              <a:xfrm>
                <a:off x="6873223" y="1861644"/>
                <a:ext cx="2667000" cy="461665"/>
              </a:xfrm>
              <a:prstGeom prst="roundRect">
                <a:avLst>
                  <a:gd name="adj" fmla="val 50000"/>
                </a:avLst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+mj-lt"/>
                </a:endParaRP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7258164D-7B0F-42F3-8BBA-C5781472600C}"/>
                  </a:ext>
                </a:extLst>
              </p:cNvPr>
              <p:cNvSpPr txBox="1"/>
              <p:nvPr/>
            </p:nvSpPr>
            <p:spPr>
              <a:xfrm>
                <a:off x="7131271" y="1894417"/>
                <a:ext cx="215090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spc="50">
                    <a:solidFill>
                      <a:schemeClr val="bg1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TASK</a:t>
                </a:r>
                <a:endParaRPr lang="en-US" sz="2000" b="1" spc="50" dirty="0">
                  <a:solidFill>
                    <a:schemeClr val="bg1"/>
                  </a:solidFill>
                  <a:latin typeface="Fz Poppins ExtBd" pitchFamily="2" charset="0"/>
                  <a:ea typeface="Inter" panose="02000503000000020004" pitchFamily="50" charset="0"/>
                  <a:cs typeface="Fz Poppins ExtBd" pitchFamily="2" charset="0"/>
                </a:endParaRP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5724116-797D-41B1-AE2D-4E51BC94F66E}"/>
                </a:ext>
              </a:extLst>
            </p:cNvPr>
            <p:cNvSpPr txBox="1"/>
            <p:nvPr/>
          </p:nvSpPr>
          <p:spPr>
            <a:xfrm>
              <a:off x="2762184" y="2513895"/>
              <a:ext cx="20224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2"/>
                  </a:solidFill>
                  <a:latin typeface="Fz Poppins ExtBd" pitchFamily="2" charset="0"/>
                  <a:ea typeface="Inter" panose="02000503000000020004" pitchFamily="50" charset="0"/>
                  <a:cs typeface="Fz Poppins ExtBd" pitchFamily="2" charset="0"/>
                </a:rPr>
                <a:t>October</a:t>
              </a:r>
              <a:endParaRPr lang="en-US" sz="1300" b="1" dirty="0">
                <a:solidFill>
                  <a:schemeClr val="tx2"/>
                </a:solidFill>
                <a:latin typeface="Fz Poppins ExtBd" pitchFamily="2" charset="0"/>
                <a:ea typeface="Inter" panose="02000503000000020004" pitchFamily="50" charset="0"/>
                <a:cs typeface="Fz Poppins ExtBd" pitchFamily="2" charset="0"/>
              </a:endParaRP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A54DCD7-2A75-4CE2-8137-6AA65A99A13B}"/>
                </a:ext>
              </a:extLst>
            </p:cNvPr>
            <p:cNvGrpSpPr/>
            <p:nvPr/>
          </p:nvGrpSpPr>
          <p:grpSpPr>
            <a:xfrm>
              <a:off x="1954766" y="3147604"/>
              <a:ext cx="3637311" cy="2108612"/>
              <a:chOff x="1954766" y="3147604"/>
              <a:chExt cx="3637311" cy="2108612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8BE22750-8109-4E58-B7C2-FEFDD53D9513}"/>
                  </a:ext>
                </a:extLst>
              </p:cNvPr>
              <p:cNvSpPr/>
              <p:nvPr/>
            </p:nvSpPr>
            <p:spPr>
              <a:xfrm>
                <a:off x="3613771" y="4936917"/>
                <a:ext cx="319299" cy="319299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chemeClr val="tx2"/>
                  </a:solidFill>
                  <a:latin typeface="Fz Poppins ExtBd" pitchFamily="2" charset="0"/>
                  <a:cs typeface="Fz Poppins ExtBd" pitchFamily="2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51B5342-9287-4D15-B02E-717B0FAA87EA}"/>
                  </a:ext>
                </a:extLst>
              </p:cNvPr>
              <p:cNvSpPr txBox="1"/>
              <p:nvPr/>
            </p:nvSpPr>
            <p:spPr>
              <a:xfrm>
                <a:off x="2466651" y="4603928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19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21E314A-E876-444B-B3C5-19DC5F2507A0}"/>
                  </a:ext>
                </a:extLst>
              </p:cNvPr>
              <p:cNvSpPr txBox="1"/>
              <p:nvPr/>
            </p:nvSpPr>
            <p:spPr>
              <a:xfrm>
                <a:off x="3490420" y="3879546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7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ED2DA9E-855C-463D-995C-933A1518CB34}"/>
                  </a:ext>
                </a:extLst>
              </p:cNvPr>
              <p:cNvSpPr txBox="1"/>
              <p:nvPr/>
            </p:nvSpPr>
            <p:spPr>
              <a:xfrm>
                <a:off x="5026074" y="4241737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17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563923B-9376-4811-812D-9E64A3CBFA7E}"/>
                  </a:ext>
                </a:extLst>
              </p:cNvPr>
              <p:cNvSpPr txBox="1"/>
              <p:nvPr/>
            </p:nvSpPr>
            <p:spPr>
              <a:xfrm>
                <a:off x="1954766" y="3147604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Sun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20F6B18-A412-4F9D-A729-13EA10CC8632}"/>
                  </a:ext>
                </a:extLst>
              </p:cNvPr>
              <p:cNvSpPr txBox="1"/>
              <p:nvPr/>
            </p:nvSpPr>
            <p:spPr>
              <a:xfrm>
                <a:off x="2466651" y="3147604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Mon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CC7AF768-8FCB-4915-BA19-0188FD81D19A}"/>
                  </a:ext>
                </a:extLst>
              </p:cNvPr>
              <p:cNvSpPr txBox="1"/>
              <p:nvPr/>
            </p:nvSpPr>
            <p:spPr>
              <a:xfrm>
                <a:off x="2978535" y="3147604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Tue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1456B23-9A14-4A88-B1E6-A80A4EBBB2A3}"/>
                  </a:ext>
                </a:extLst>
              </p:cNvPr>
              <p:cNvSpPr txBox="1"/>
              <p:nvPr/>
            </p:nvSpPr>
            <p:spPr>
              <a:xfrm>
                <a:off x="3490420" y="3147604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Wed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3FCE7A6-984F-427D-9E3A-EA1E2CBA5679}"/>
                  </a:ext>
                </a:extLst>
              </p:cNvPr>
              <p:cNvSpPr txBox="1"/>
              <p:nvPr/>
            </p:nvSpPr>
            <p:spPr>
              <a:xfrm>
                <a:off x="4002304" y="3147604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Thu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6D8CD0D-5A29-4FD4-AF55-F2872046155A}"/>
                  </a:ext>
                </a:extLst>
              </p:cNvPr>
              <p:cNvSpPr txBox="1"/>
              <p:nvPr/>
            </p:nvSpPr>
            <p:spPr>
              <a:xfrm>
                <a:off x="4514189" y="3147604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Fri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0CDDAD51-B44D-4DAC-B563-8BD3FEB04614}"/>
                  </a:ext>
                </a:extLst>
              </p:cNvPr>
              <p:cNvSpPr txBox="1"/>
              <p:nvPr/>
            </p:nvSpPr>
            <p:spPr>
              <a:xfrm>
                <a:off x="5026074" y="3147604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Sat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172F2B6-D268-49DE-B2EE-EFAB63EE8E7F}"/>
                  </a:ext>
                </a:extLst>
              </p:cNvPr>
              <p:cNvSpPr txBox="1"/>
              <p:nvPr/>
            </p:nvSpPr>
            <p:spPr>
              <a:xfrm>
                <a:off x="4002304" y="3517355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8A359D2-1326-496C-BDF2-0112A071A681}"/>
                  </a:ext>
                </a:extLst>
              </p:cNvPr>
              <p:cNvSpPr txBox="1"/>
              <p:nvPr/>
            </p:nvSpPr>
            <p:spPr>
              <a:xfrm>
                <a:off x="4514189" y="3517355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BF21EAD-14C6-4912-82F4-70F97733ED8F}"/>
                  </a:ext>
                </a:extLst>
              </p:cNvPr>
              <p:cNvSpPr txBox="1"/>
              <p:nvPr/>
            </p:nvSpPr>
            <p:spPr>
              <a:xfrm>
                <a:off x="5026074" y="3517355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3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081401AD-D89B-45B5-A562-25F198C30033}"/>
                  </a:ext>
                </a:extLst>
              </p:cNvPr>
              <p:cNvSpPr txBox="1"/>
              <p:nvPr/>
            </p:nvSpPr>
            <p:spPr>
              <a:xfrm>
                <a:off x="1954766" y="3879546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4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89003B8C-38DD-4E45-B28E-F2022393B4C0}"/>
                  </a:ext>
                </a:extLst>
              </p:cNvPr>
              <p:cNvSpPr txBox="1"/>
              <p:nvPr/>
            </p:nvSpPr>
            <p:spPr>
              <a:xfrm>
                <a:off x="2466651" y="3879546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5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A172878-0EDF-4F96-9011-9E6372D07525}"/>
                  </a:ext>
                </a:extLst>
              </p:cNvPr>
              <p:cNvSpPr txBox="1"/>
              <p:nvPr/>
            </p:nvSpPr>
            <p:spPr>
              <a:xfrm>
                <a:off x="2978535" y="3879546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6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AB8F0E9-EB65-4F42-9C5C-ACBFD3EB5549}"/>
                  </a:ext>
                </a:extLst>
              </p:cNvPr>
              <p:cNvSpPr txBox="1"/>
              <p:nvPr/>
            </p:nvSpPr>
            <p:spPr>
              <a:xfrm>
                <a:off x="4002304" y="3879546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8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88DA074-00E1-4B91-95FB-D05588527B8B}"/>
                  </a:ext>
                </a:extLst>
              </p:cNvPr>
              <p:cNvSpPr txBox="1"/>
              <p:nvPr/>
            </p:nvSpPr>
            <p:spPr>
              <a:xfrm>
                <a:off x="4514189" y="3879546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9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E0A08CB-A61A-41F8-8A43-934240D6E060}"/>
                  </a:ext>
                </a:extLst>
              </p:cNvPr>
              <p:cNvSpPr txBox="1"/>
              <p:nvPr/>
            </p:nvSpPr>
            <p:spPr>
              <a:xfrm>
                <a:off x="5026074" y="3879546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10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CFC84CA0-6F5C-48F3-918B-0C7E9C6CF7B2}"/>
                  </a:ext>
                </a:extLst>
              </p:cNvPr>
              <p:cNvSpPr txBox="1"/>
              <p:nvPr/>
            </p:nvSpPr>
            <p:spPr>
              <a:xfrm>
                <a:off x="1954766" y="4241737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11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3162E5DD-3A9B-440B-84B6-73D8FA4F30D4}"/>
                  </a:ext>
                </a:extLst>
              </p:cNvPr>
              <p:cNvSpPr txBox="1"/>
              <p:nvPr/>
            </p:nvSpPr>
            <p:spPr>
              <a:xfrm>
                <a:off x="2466651" y="4241737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12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51C863C-79F0-4543-B013-185612A2FC52}"/>
                  </a:ext>
                </a:extLst>
              </p:cNvPr>
              <p:cNvSpPr txBox="1"/>
              <p:nvPr/>
            </p:nvSpPr>
            <p:spPr>
              <a:xfrm>
                <a:off x="2978535" y="4241737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13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DFBBE77-3EE5-4FD6-BA33-6FBEA29D7A31}"/>
                  </a:ext>
                </a:extLst>
              </p:cNvPr>
              <p:cNvSpPr txBox="1"/>
              <p:nvPr/>
            </p:nvSpPr>
            <p:spPr>
              <a:xfrm>
                <a:off x="3490420" y="4241737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14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6AF50653-E784-4740-9F68-0DD53C1C97C4}"/>
                  </a:ext>
                </a:extLst>
              </p:cNvPr>
              <p:cNvSpPr txBox="1"/>
              <p:nvPr/>
            </p:nvSpPr>
            <p:spPr>
              <a:xfrm>
                <a:off x="4002304" y="4241737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15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5ED2B25-D697-48FF-905A-4DBCF2C4EE3E}"/>
                  </a:ext>
                </a:extLst>
              </p:cNvPr>
              <p:cNvSpPr txBox="1"/>
              <p:nvPr/>
            </p:nvSpPr>
            <p:spPr>
              <a:xfrm>
                <a:off x="4514189" y="4241737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16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22A0C8B-35A2-49FD-A52F-152D2DE0E3A1}"/>
                  </a:ext>
                </a:extLst>
              </p:cNvPr>
              <p:cNvSpPr txBox="1"/>
              <p:nvPr/>
            </p:nvSpPr>
            <p:spPr>
              <a:xfrm>
                <a:off x="1954766" y="4603928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18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9D5A9D6-1D9C-4EE8-8C40-49DA89397E24}"/>
                  </a:ext>
                </a:extLst>
              </p:cNvPr>
              <p:cNvSpPr txBox="1"/>
              <p:nvPr/>
            </p:nvSpPr>
            <p:spPr>
              <a:xfrm>
                <a:off x="2978535" y="4603928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20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8A0362F-0C8E-4103-914F-F5B7A72F408D}"/>
                  </a:ext>
                </a:extLst>
              </p:cNvPr>
              <p:cNvSpPr txBox="1"/>
              <p:nvPr/>
            </p:nvSpPr>
            <p:spPr>
              <a:xfrm>
                <a:off x="3490420" y="4603928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21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3AC4A063-49C1-4DB8-A4C4-2023BE8A084A}"/>
                  </a:ext>
                </a:extLst>
              </p:cNvPr>
              <p:cNvSpPr txBox="1"/>
              <p:nvPr/>
            </p:nvSpPr>
            <p:spPr>
              <a:xfrm>
                <a:off x="4002304" y="4603928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22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562B5D3-664E-48E8-B9A6-85A95E12BCA6}"/>
                  </a:ext>
                </a:extLst>
              </p:cNvPr>
              <p:cNvSpPr txBox="1"/>
              <p:nvPr/>
            </p:nvSpPr>
            <p:spPr>
              <a:xfrm>
                <a:off x="4514189" y="4603928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23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4DDFF18-8A70-4D42-B9EB-8D4079F967CE}"/>
                  </a:ext>
                </a:extLst>
              </p:cNvPr>
              <p:cNvSpPr txBox="1"/>
              <p:nvPr/>
            </p:nvSpPr>
            <p:spPr>
              <a:xfrm>
                <a:off x="5026074" y="4603928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24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7D635DE6-5F07-449B-A793-85F61436BDE0}"/>
                  </a:ext>
                </a:extLst>
              </p:cNvPr>
              <p:cNvSpPr txBox="1"/>
              <p:nvPr/>
            </p:nvSpPr>
            <p:spPr>
              <a:xfrm>
                <a:off x="1954766" y="4966119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25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9FED4D23-1CDC-4746-B36B-F3A6C1B84A1A}"/>
                  </a:ext>
                </a:extLst>
              </p:cNvPr>
              <p:cNvSpPr txBox="1"/>
              <p:nvPr/>
            </p:nvSpPr>
            <p:spPr>
              <a:xfrm>
                <a:off x="2466651" y="4966119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26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D2D5C087-E1C1-4E8A-82A8-79ECA343E1BB}"/>
                  </a:ext>
                </a:extLst>
              </p:cNvPr>
              <p:cNvSpPr txBox="1"/>
              <p:nvPr/>
            </p:nvSpPr>
            <p:spPr>
              <a:xfrm>
                <a:off x="2978535" y="4966119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27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0F60AC5-72FC-47D5-BE87-86FC22E452A2}"/>
                  </a:ext>
                </a:extLst>
              </p:cNvPr>
              <p:cNvSpPr txBox="1"/>
              <p:nvPr/>
            </p:nvSpPr>
            <p:spPr>
              <a:xfrm>
                <a:off x="3490420" y="4966119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28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8E1B5B0D-7AC7-41CE-AD89-A752F3898DC0}"/>
                  </a:ext>
                </a:extLst>
              </p:cNvPr>
              <p:cNvSpPr txBox="1"/>
              <p:nvPr/>
            </p:nvSpPr>
            <p:spPr>
              <a:xfrm>
                <a:off x="4002304" y="4966119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29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ACCD3F0A-AF32-47B1-86EC-965BA7B17A09}"/>
                  </a:ext>
                </a:extLst>
              </p:cNvPr>
              <p:cNvSpPr txBox="1"/>
              <p:nvPr/>
            </p:nvSpPr>
            <p:spPr>
              <a:xfrm>
                <a:off x="4514189" y="4966119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30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A1C5863-3D43-4A70-AAA1-2A672879ED1E}"/>
                  </a:ext>
                </a:extLst>
              </p:cNvPr>
              <p:cNvSpPr txBox="1"/>
              <p:nvPr/>
            </p:nvSpPr>
            <p:spPr>
              <a:xfrm>
                <a:off x="5026074" y="4966119"/>
                <a:ext cx="56600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2"/>
                    </a:solidFill>
                    <a:latin typeface="Fz Poppins ExtBd" pitchFamily="2" charset="0"/>
                    <a:ea typeface="Inter" panose="02000503000000020004" pitchFamily="50" charset="0"/>
                    <a:cs typeface="Fz Poppins ExtBd" pitchFamily="2" charset="0"/>
                  </a:rPr>
                  <a:t>31</a:t>
                </a:r>
              </a:p>
            </p:txBody>
          </p: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BD17C041-6243-40FC-9C81-36F76C92BC4C}"/>
                </a:ext>
              </a:extLst>
            </p:cNvPr>
            <p:cNvGrpSpPr/>
            <p:nvPr/>
          </p:nvGrpSpPr>
          <p:grpSpPr>
            <a:xfrm>
              <a:off x="6315565" y="2615418"/>
              <a:ext cx="3921670" cy="2917513"/>
              <a:chOff x="6315565" y="2615418"/>
              <a:chExt cx="3921670" cy="2917513"/>
            </a:xfrm>
          </p:grpSpPr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104726DE-9638-474B-82E3-8C8CB1036C17}"/>
                  </a:ext>
                </a:extLst>
              </p:cNvPr>
              <p:cNvGrpSpPr/>
              <p:nvPr/>
            </p:nvGrpSpPr>
            <p:grpSpPr>
              <a:xfrm>
                <a:off x="6641296" y="2615418"/>
                <a:ext cx="3595939" cy="591736"/>
                <a:chOff x="6641296" y="2615418"/>
                <a:chExt cx="3595939" cy="591736"/>
              </a:xfrm>
            </p:grpSpPr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012AADFB-DC51-4BF3-96A4-EDF8F80DCE40}"/>
                    </a:ext>
                  </a:extLst>
                </p:cNvPr>
                <p:cNvSpPr txBox="1"/>
                <p:nvPr/>
              </p:nvSpPr>
              <p:spPr>
                <a:xfrm>
                  <a:off x="6641296" y="2615418"/>
                  <a:ext cx="277174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b="1" dirty="0">
                      <a:solidFill>
                        <a:schemeClr val="tx2"/>
                      </a:solidFill>
                      <a:latin typeface="Fz Poppins SemBd" pitchFamily="2" charset="0"/>
                      <a:ea typeface="Inter" panose="02000503000000020004" pitchFamily="50" charset="0"/>
                      <a:cs typeface="Fz Poppins SemBd" pitchFamily="2" charset="0"/>
                    </a:rPr>
                    <a:t>October 7</a:t>
                  </a:r>
                  <a:r>
                    <a:rPr lang="en-US" sz="1600" b="1">
                      <a:solidFill>
                        <a:schemeClr val="tx2"/>
                      </a:solidFill>
                      <a:latin typeface="Fz Poppins SemBd" pitchFamily="2" charset="0"/>
                      <a:ea typeface="Inter" panose="02000503000000020004" pitchFamily="50" charset="0"/>
                      <a:cs typeface="Fz Poppins SemBd" pitchFamily="2" charset="0"/>
                    </a:rPr>
                    <a:t>, 2024</a:t>
                  </a:r>
                  <a:endParaRPr lang="en-US" sz="1600" b="1" dirty="0">
                    <a:solidFill>
                      <a:schemeClr val="tx2"/>
                    </a:solidFill>
                    <a:latin typeface="Fz Poppins SemBd" pitchFamily="2" charset="0"/>
                    <a:ea typeface="Inter" panose="02000503000000020004" pitchFamily="50" charset="0"/>
                    <a:cs typeface="Fz Poppins SemBd" pitchFamily="2" charset="0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72013430-65CE-46F3-8908-A8FE85607179}"/>
                    </a:ext>
                  </a:extLst>
                </p:cNvPr>
                <p:cNvSpPr txBox="1"/>
                <p:nvPr/>
              </p:nvSpPr>
              <p:spPr>
                <a:xfrm>
                  <a:off x="6641296" y="2930155"/>
                  <a:ext cx="359593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>
                      <a:solidFill>
                        <a:schemeClr val="tx1"/>
                      </a:solidFill>
                      <a:latin typeface="Fz Poppins Med" pitchFamily="2" charset="0"/>
                      <a:ea typeface="Inter" panose="02000503000000020004" pitchFamily="50" charset="0"/>
                      <a:cs typeface="Fz Poppins Med" pitchFamily="2" charset="0"/>
                    </a:rPr>
                    <a:t>Lorem Ipsum is simply dummy text</a:t>
                  </a:r>
                  <a:endParaRPr lang="en-US" sz="1200" dirty="0">
                    <a:solidFill>
                      <a:schemeClr val="tx1"/>
                    </a:solidFill>
                    <a:latin typeface="Fz Poppins Med" pitchFamily="2" charset="0"/>
                    <a:ea typeface="Inter" panose="02000503000000020004" pitchFamily="50" charset="0"/>
                    <a:cs typeface="Fz Poppins Med" pitchFamily="2" charset="0"/>
                  </a:endParaRPr>
                </a:p>
              </p:txBody>
            </p:sp>
          </p:grpSp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AFB90438-50EC-47E6-823E-05446EA6BD72}"/>
                  </a:ext>
                </a:extLst>
              </p:cNvPr>
              <p:cNvGrpSpPr/>
              <p:nvPr/>
            </p:nvGrpSpPr>
            <p:grpSpPr>
              <a:xfrm>
                <a:off x="6641296" y="3813818"/>
                <a:ext cx="3595939" cy="591736"/>
                <a:chOff x="6641296" y="3813818"/>
                <a:chExt cx="3595939" cy="591736"/>
              </a:xfrm>
            </p:grpSpPr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2FCFE88B-3112-48A6-84FF-060F639DF4EB}"/>
                    </a:ext>
                  </a:extLst>
                </p:cNvPr>
                <p:cNvSpPr txBox="1"/>
                <p:nvPr/>
              </p:nvSpPr>
              <p:spPr>
                <a:xfrm>
                  <a:off x="6641296" y="3813818"/>
                  <a:ext cx="300229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b="1" dirty="0">
                      <a:solidFill>
                        <a:schemeClr val="tx2"/>
                      </a:solidFill>
                      <a:latin typeface="Fz Poppins SemBd" pitchFamily="2" charset="0"/>
                      <a:ea typeface="Inter" panose="02000503000000020004" pitchFamily="50" charset="0"/>
                      <a:cs typeface="Fz Poppins SemBd" pitchFamily="2" charset="0"/>
                    </a:rPr>
                    <a:t>October 17</a:t>
                  </a:r>
                  <a:r>
                    <a:rPr lang="en-US" sz="1600" b="1">
                      <a:solidFill>
                        <a:schemeClr val="tx2"/>
                      </a:solidFill>
                      <a:latin typeface="Fz Poppins SemBd" pitchFamily="2" charset="0"/>
                      <a:ea typeface="Inter" panose="02000503000000020004" pitchFamily="50" charset="0"/>
                      <a:cs typeface="Fz Poppins SemBd" pitchFamily="2" charset="0"/>
                    </a:rPr>
                    <a:t>, 2024</a:t>
                  </a:r>
                  <a:endParaRPr lang="en-US" sz="1600" b="1" dirty="0">
                    <a:solidFill>
                      <a:schemeClr val="tx2"/>
                    </a:solidFill>
                    <a:latin typeface="Fz Poppins SemBd" pitchFamily="2" charset="0"/>
                    <a:ea typeface="Inter" panose="02000503000000020004" pitchFamily="50" charset="0"/>
                    <a:cs typeface="Fz Poppins SemBd" pitchFamily="2" charset="0"/>
                  </a:endParaRP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0577ADD7-CA01-4E98-8A0B-FA3B906B7B1A}"/>
                    </a:ext>
                  </a:extLst>
                </p:cNvPr>
                <p:cNvSpPr txBox="1"/>
                <p:nvPr/>
              </p:nvSpPr>
              <p:spPr>
                <a:xfrm>
                  <a:off x="6641296" y="4128555"/>
                  <a:ext cx="359593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>
                      <a:solidFill>
                        <a:schemeClr val="tx1"/>
                      </a:solidFill>
                      <a:latin typeface="Fz Poppins Med" pitchFamily="2" charset="0"/>
                      <a:ea typeface="Inter" panose="02000503000000020004" pitchFamily="50" charset="0"/>
                      <a:cs typeface="Fz Poppins Med" pitchFamily="2" charset="0"/>
                    </a:rPr>
                    <a:t>Lorem Ipsum is simply dummy text</a:t>
                  </a:r>
                  <a:endParaRPr lang="en-US" sz="1200" dirty="0">
                    <a:solidFill>
                      <a:schemeClr val="tx1"/>
                    </a:solidFill>
                    <a:latin typeface="Fz Poppins Med" pitchFamily="2" charset="0"/>
                    <a:ea typeface="Inter" panose="02000503000000020004" pitchFamily="50" charset="0"/>
                    <a:cs typeface="Fz Poppins Med" pitchFamily="2" charset="0"/>
                  </a:endParaRPr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352FBAB2-87A1-491A-9A6C-D1D7BA35E87D}"/>
                  </a:ext>
                </a:extLst>
              </p:cNvPr>
              <p:cNvGrpSpPr/>
              <p:nvPr/>
            </p:nvGrpSpPr>
            <p:grpSpPr>
              <a:xfrm>
                <a:off x="6315565" y="2711690"/>
                <a:ext cx="223970" cy="2605919"/>
                <a:chOff x="6315565" y="2711690"/>
                <a:chExt cx="223970" cy="2605919"/>
              </a:xfrm>
            </p:grpSpPr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4D77DD99-46CC-49C8-A6D0-48527D6765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27550" y="4125125"/>
                  <a:ext cx="0" cy="974002"/>
                </a:xfrm>
                <a:prstGeom prst="line">
                  <a:avLst/>
                </a:prstGeom>
                <a:ln w="28575">
                  <a:solidFill>
                    <a:schemeClr val="tx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57AAE429-CCC8-4FDB-A290-F1B90723AB4B}"/>
                    </a:ext>
                  </a:extLst>
                </p:cNvPr>
                <p:cNvSpPr/>
                <p:nvPr/>
              </p:nvSpPr>
              <p:spPr>
                <a:xfrm>
                  <a:off x="6390496" y="2786621"/>
                  <a:ext cx="74109" cy="74109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+mj-lt"/>
                  </a:endParaRPr>
                </a:p>
              </p:txBody>
            </p: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0374EE66-F830-4271-B8FB-940FDD3BB9FC}"/>
                    </a:ext>
                  </a:extLst>
                </p:cNvPr>
                <p:cNvSpPr/>
                <p:nvPr/>
              </p:nvSpPr>
              <p:spPr>
                <a:xfrm>
                  <a:off x="6315565" y="2711690"/>
                  <a:ext cx="223970" cy="223971"/>
                </a:xfrm>
                <a:prstGeom prst="ellipse">
                  <a:avLst/>
                </a:prstGeom>
                <a:noFill/>
                <a:ln w="28575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+mj-lt"/>
                  </a:endParaRPr>
                </a:p>
              </p:txBody>
            </p: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28EFDAA9-FF64-4D6B-8E1F-16CB34B20E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27550" y="2935661"/>
                  <a:ext cx="0" cy="974002"/>
                </a:xfrm>
                <a:prstGeom prst="line">
                  <a:avLst/>
                </a:prstGeom>
                <a:ln w="28575">
                  <a:solidFill>
                    <a:schemeClr val="tx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49E08B30-D7A3-43FA-A440-6D02FC159F4A}"/>
                    </a:ext>
                  </a:extLst>
                </p:cNvPr>
                <p:cNvSpPr/>
                <p:nvPr/>
              </p:nvSpPr>
              <p:spPr>
                <a:xfrm>
                  <a:off x="6390496" y="3979104"/>
                  <a:ext cx="74109" cy="74109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+mj-lt"/>
                  </a:endParaRPr>
                </a:p>
              </p:txBody>
            </p: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E4E3CBB8-1BF9-4DC4-985C-B70174DB765A}"/>
                    </a:ext>
                  </a:extLst>
                </p:cNvPr>
                <p:cNvSpPr/>
                <p:nvPr/>
              </p:nvSpPr>
              <p:spPr>
                <a:xfrm>
                  <a:off x="6315565" y="3904173"/>
                  <a:ext cx="223970" cy="223971"/>
                </a:xfrm>
                <a:prstGeom prst="ellipse">
                  <a:avLst/>
                </a:prstGeom>
                <a:noFill/>
                <a:ln w="28575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+mj-lt"/>
                  </a:endParaRPr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29B20561-F0F9-4052-B60B-61DE4A7176BF}"/>
                    </a:ext>
                  </a:extLst>
                </p:cNvPr>
                <p:cNvSpPr/>
                <p:nvPr/>
              </p:nvSpPr>
              <p:spPr>
                <a:xfrm>
                  <a:off x="6390496" y="5168569"/>
                  <a:ext cx="74109" cy="74109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+mj-lt"/>
                  </a:endParaRPr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A005FDCE-583A-45FE-BA38-A70C790015AD}"/>
                    </a:ext>
                  </a:extLst>
                </p:cNvPr>
                <p:cNvSpPr/>
                <p:nvPr/>
              </p:nvSpPr>
              <p:spPr>
                <a:xfrm>
                  <a:off x="6315565" y="5093638"/>
                  <a:ext cx="223970" cy="223971"/>
                </a:xfrm>
                <a:prstGeom prst="ellipse">
                  <a:avLst/>
                </a:prstGeom>
                <a:noFill/>
                <a:ln w="28575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+mj-lt"/>
                  </a:endParaRPr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755E20F5-ACCD-4CCC-A42E-E31C5D7F1502}"/>
                  </a:ext>
                </a:extLst>
              </p:cNvPr>
              <p:cNvGrpSpPr/>
              <p:nvPr/>
            </p:nvGrpSpPr>
            <p:grpSpPr>
              <a:xfrm>
                <a:off x="6641296" y="4941195"/>
                <a:ext cx="3595939" cy="591736"/>
                <a:chOff x="6641296" y="4941195"/>
                <a:chExt cx="3595939" cy="591736"/>
              </a:xfrm>
            </p:grpSpPr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8B55FE19-2341-4B8D-B16D-17039FC84F84}"/>
                    </a:ext>
                  </a:extLst>
                </p:cNvPr>
                <p:cNvSpPr txBox="1"/>
                <p:nvPr/>
              </p:nvSpPr>
              <p:spPr>
                <a:xfrm>
                  <a:off x="6641296" y="4941195"/>
                  <a:ext cx="2771738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b="1" dirty="0">
                      <a:solidFill>
                        <a:schemeClr val="tx2"/>
                      </a:solidFill>
                      <a:latin typeface="Fz Poppins SemBd" pitchFamily="2" charset="0"/>
                      <a:ea typeface="Inter" panose="02000503000000020004" pitchFamily="50" charset="0"/>
                      <a:cs typeface="Fz Poppins SemBd" pitchFamily="2" charset="0"/>
                    </a:rPr>
                    <a:t>October 19</a:t>
                  </a:r>
                  <a:r>
                    <a:rPr lang="en-US" sz="1600" b="1">
                      <a:solidFill>
                        <a:schemeClr val="tx2"/>
                      </a:solidFill>
                      <a:latin typeface="Fz Poppins SemBd" pitchFamily="2" charset="0"/>
                      <a:ea typeface="Inter" panose="02000503000000020004" pitchFamily="50" charset="0"/>
                      <a:cs typeface="Fz Poppins SemBd" pitchFamily="2" charset="0"/>
                    </a:rPr>
                    <a:t>, 2024</a:t>
                  </a:r>
                  <a:endParaRPr lang="en-US" sz="1600" b="1" dirty="0">
                    <a:solidFill>
                      <a:schemeClr val="tx2"/>
                    </a:solidFill>
                    <a:latin typeface="Fz Poppins SemBd" pitchFamily="2" charset="0"/>
                    <a:ea typeface="Inter" panose="02000503000000020004" pitchFamily="50" charset="0"/>
                    <a:cs typeface="Fz Poppins SemBd" pitchFamily="2" charset="0"/>
                  </a:endParaRP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6982A3CC-3645-40AC-AC84-98FEEFAD5DA4}"/>
                    </a:ext>
                  </a:extLst>
                </p:cNvPr>
                <p:cNvSpPr txBox="1"/>
                <p:nvPr/>
              </p:nvSpPr>
              <p:spPr>
                <a:xfrm>
                  <a:off x="6641296" y="5255932"/>
                  <a:ext cx="359593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>
                      <a:solidFill>
                        <a:schemeClr val="tx1"/>
                      </a:solidFill>
                      <a:latin typeface="Fz Poppins Med" pitchFamily="2" charset="0"/>
                      <a:ea typeface="Inter" panose="02000503000000020004" pitchFamily="50" charset="0"/>
                      <a:cs typeface="Fz Poppins Med" pitchFamily="2" charset="0"/>
                    </a:rPr>
                    <a:t>Lorem Ipsum is simply dummy text</a:t>
                  </a:r>
                  <a:endParaRPr lang="en-US" sz="1200" dirty="0">
                    <a:solidFill>
                      <a:schemeClr val="tx1"/>
                    </a:solidFill>
                    <a:latin typeface="Fz Poppins Med" pitchFamily="2" charset="0"/>
                    <a:ea typeface="Inter" panose="02000503000000020004" pitchFamily="50" charset="0"/>
                    <a:cs typeface="Fz Poppins Med" pitchFamily="2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83985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14B72-D5F4-4CF9-97BE-520828F9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60FD22-A37F-4230-8534-D62D34E464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7</a:t>
            </a:fld>
            <a:endParaRPr lang="en-US"/>
          </a:p>
        </p:txBody>
      </p:sp>
      <p:graphicFrame>
        <p:nvGraphicFramePr>
          <p:cNvPr id="11" name="차트 30">
            <a:extLst>
              <a:ext uri="{FF2B5EF4-FFF2-40B4-BE49-F238E27FC236}">
                <a16:creationId xmlns:a16="http://schemas.microsoft.com/office/drawing/2014/main" id="{5D748F02-390C-41FD-96BE-24F0F567CC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0922069"/>
              </p:ext>
            </p:extLst>
          </p:nvPr>
        </p:nvGraphicFramePr>
        <p:xfrm>
          <a:off x="2378306" y="2697285"/>
          <a:ext cx="3230121" cy="20971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차트 39">
            <a:extLst>
              <a:ext uri="{FF2B5EF4-FFF2-40B4-BE49-F238E27FC236}">
                <a16:creationId xmlns:a16="http://schemas.microsoft.com/office/drawing/2014/main" id="{6D6BA558-D303-49FF-9B5E-D6091FB676D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374789"/>
              </p:ext>
            </p:extLst>
          </p:nvPr>
        </p:nvGraphicFramePr>
        <p:xfrm>
          <a:off x="5852988" y="2177302"/>
          <a:ext cx="3960706" cy="2483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69593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88394-7ABB-4155-80FA-764505687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>
                <a:solidFill>
                  <a:schemeClr val="accent1"/>
                </a:solidFill>
                <a:latin typeface="Fz Poppins ExtBd" pitchFamily="2" charset="0"/>
                <a:ea typeface="Inter V Black" panose="02000503000000020004" pitchFamily="2" charset="0"/>
                <a:cs typeface="Fz Poppins ExtBd" pitchFamily="2" charset="0"/>
              </a:rPr>
              <a:t>3D PIE CHART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75EFB8-489F-4783-87E4-27B99F9C45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E1C0BB4-830B-4493-866B-85FBE8D5A72A}"/>
              </a:ext>
            </a:extLst>
          </p:cNvPr>
          <p:cNvGrpSpPr/>
          <p:nvPr/>
        </p:nvGrpSpPr>
        <p:grpSpPr>
          <a:xfrm>
            <a:off x="3491025" y="2122429"/>
            <a:ext cx="5209949" cy="3149718"/>
            <a:chOff x="3491026" y="1854141"/>
            <a:chExt cx="5209949" cy="3149718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522AFFDA-495E-479D-B4EC-9B6D530D65A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50725098"/>
                </p:ext>
              </p:extLst>
            </p:nvPr>
          </p:nvGraphicFramePr>
          <p:xfrm>
            <a:off x="3491026" y="1854141"/>
            <a:ext cx="5209949" cy="299966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54ACFF1-2B6B-434B-BE5F-48A062A16ADD}"/>
                </a:ext>
              </a:extLst>
            </p:cNvPr>
            <p:cNvGrpSpPr/>
            <p:nvPr/>
          </p:nvGrpSpPr>
          <p:grpSpPr>
            <a:xfrm>
              <a:off x="3571361" y="4792666"/>
              <a:ext cx="5010408" cy="211193"/>
              <a:chOff x="3571361" y="4792666"/>
              <a:chExt cx="5010408" cy="211193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00AF567D-8D72-40A0-8801-0A36CFB25B67}"/>
                  </a:ext>
                </a:extLst>
              </p:cNvPr>
              <p:cNvGrpSpPr/>
              <p:nvPr/>
            </p:nvGrpSpPr>
            <p:grpSpPr>
              <a:xfrm>
                <a:off x="3571361" y="4792666"/>
                <a:ext cx="1223448" cy="211193"/>
                <a:chOff x="3571361" y="4792666"/>
                <a:chExt cx="1223448" cy="211193"/>
              </a:xfrm>
            </p:grpSpPr>
            <p:sp>
              <p:nvSpPr>
                <p:cNvPr id="18" name="Rectangle 19">
                  <a:extLst>
                    <a:ext uri="{FF2B5EF4-FFF2-40B4-BE49-F238E27FC236}">
                      <a16:creationId xmlns:a16="http://schemas.microsoft.com/office/drawing/2014/main" id="{91FE4A88-4BFE-4964-8370-D317BDD02DF5}"/>
                    </a:ext>
                  </a:extLst>
                </p:cNvPr>
                <p:cNvSpPr/>
                <p:nvPr/>
              </p:nvSpPr>
              <p:spPr>
                <a:xfrm>
                  <a:off x="3571361" y="4792666"/>
                  <a:ext cx="211193" cy="211193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A5478966-5394-4760-8E1F-0AABD91F588E}"/>
                    </a:ext>
                  </a:extLst>
                </p:cNvPr>
                <p:cNvSpPr txBox="1"/>
                <p:nvPr/>
              </p:nvSpPr>
              <p:spPr>
                <a:xfrm>
                  <a:off x="3887116" y="4813624"/>
                  <a:ext cx="90769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altLang="ko-KR" sz="1100" b="1" dirty="0">
                      <a:solidFill>
                        <a:schemeClr val="tx2"/>
                      </a:solidFill>
                      <a:latin typeface="Fz Poppins Med" pitchFamily="2" charset="0"/>
                      <a:cs typeface="Fz Poppins Med" pitchFamily="2" charset="0"/>
                    </a:rPr>
                    <a:t>Add Text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C309CF0-0596-4574-816B-98654EDA0918}"/>
                  </a:ext>
                </a:extLst>
              </p:cNvPr>
              <p:cNvGrpSpPr/>
              <p:nvPr/>
            </p:nvGrpSpPr>
            <p:grpSpPr>
              <a:xfrm>
                <a:off x="4833681" y="4792666"/>
                <a:ext cx="1223448" cy="211193"/>
                <a:chOff x="4833681" y="4792666"/>
                <a:chExt cx="1223448" cy="211193"/>
              </a:xfrm>
            </p:grpSpPr>
            <p:sp>
              <p:nvSpPr>
                <p:cNvPr id="16" name="Rectangle 22">
                  <a:extLst>
                    <a:ext uri="{FF2B5EF4-FFF2-40B4-BE49-F238E27FC236}">
                      <a16:creationId xmlns:a16="http://schemas.microsoft.com/office/drawing/2014/main" id="{2C6CBF08-653A-44F8-97AD-C34117225D99}"/>
                    </a:ext>
                  </a:extLst>
                </p:cNvPr>
                <p:cNvSpPr/>
                <p:nvPr/>
              </p:nvSpPr>
              <p:spPr>
                <a:xfrm>
                  <a:off x="4833681" y="4792666"/>
                  <a:ext cx="211193" cy="211193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A5E8C3F9-D07C-4655-A135-57A3B518D857}"/>
                    </a:ext>
                  </a:extLst>
                </p:cNvPr>
                <p:cNvSpPr txBox="1"/>
                <p:nvPr/>
              </p:nvSpPr>
              <p:spPr>
                <a:xfrm>
                  <a:off x="5149436" y="4813624"/>
                  <a:ext cx="90769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altLang="ko-KR" sz="1100" b="1" dirty="0">
                      <a:solidFill>
                        <a:schemeClr val="tx2"/>
                      </a:solidFill>
                      <a:latin typeface="Fz Poppins Med" pitchFamily="2" charset="0"/>
                      <a:cs typeface="Fz Poppins Med" pitchFamily="2" charset="0"/>
                    </a:rPr>
                    <a:t>Add Text</a:t>
                  </a:r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9397450-57E7-42D0-B041-5802D24F3BA6}"/>
                  </a:ext>
                </a:extLst>
              </p:cNvPr>
              <p:cNvGrpSpPr/>
              <p:nvPr/>
            </p:nvGrpSpPr>
            <p:grpSpPr>
              <a:xfrm>
                <a:off x="6096000" y="4792666"/>
                <a:ext cx="1223448" cy="211193"/>
                <a:chOff x="6096000" y="4792666"/>
                <a:chExt cx="1223448" cy="211193"/>
              </a:xfrm>
            </p:grpSpPr>
            <p:sp>
              <p:nvSpPr>
                <p:cNvPr id="14" name="Rectangle 25">
                  <a:extLst>
                    <a:ext uri="{FF2B5EF4-FFF2-40B4-BE49-F238E27FC236}">
                      <a16:creationId xmlns:a16="http://schemas.microsoft.com/office/drawing/2014/main" id="{58DADADB-491B-4B1B-9251-E48398BEBB14}"/>
                    </a:ext>
                  </a:extLst>
                </p:cNvPr>
                <p:cNvSpPr/>
                <p:nvPr/>
              </p:nvSpPr>
              <p:spPr>
                <a:xfrm>
                  <a:off x="6096000" y="4792666"/>
                  <a:ext cx="211193" cy="211193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FB1E7FC7-0119-49D8-947A-463099468E7F}"/>
                    </a:ext>
                  </a:extLst>
                </p:cNvPr>
                <p:cNvSpPr txBox="1"/>
                <p:nvPr/>
              </p:nvSpPr>
              <p:spPr>
                <a:xfrm>
                  <a:off x="6411755" y="4813624"/>
                  <a:ext cx="90769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altLang="ko-KR" sz="1100" b="1" dirty="0">
                      <a:solidFill>
                        <a:schemeClr val="tx2"/>
                      </a:solidFill>
                      <a:latin typeface="Fz Poppins Med" pitchFamily="2" charset="0"/>
                      <a:cs typeface="Fz Poppins Med" pitchFamily="2" charset="0"/>
                    </a:rPr>
                    <a:t>Add Text</a:t>
                  </a:r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D1539E8D-AB00-46D0-830A-4D8C875F5DF5}"/>
                  </a:ext>
                </a:extLst>
              </p:cNvPr>
              <p:cNvGrpSpPr/>
              <p:nvPr/>
            </p:nvGrpSpPr>
            <p:grpSpPr>
              <a:xfrm>
                <a:off x="7358321" y="4792666"/>
                <a:ext cx="1223448" cy="211193"/>
                <a:chOff x="7358321" y="4792666"/>
                <a:chExt cx="1223448" cy="211193"/>
              </a:xfrm>
            </p:grpSpPr>
            <p:sp>
              <p:nvSpPr>
                <p:cNvPr id="12" name="Rectangle 28">
                  <a:extLst>
                    <a:ext uri="{FF2B5EF4-FFF2-40B4-BE49-F238E27FC236}">
                      <a16:creationId xmlns:a16="http://schemas.microsoft.com/office/drawing/2014/main" id="{8D83C1A7-40FF-4B02-AF65-15E2244074FD}"/>
                    </a:ext>
                  </a:extLst>
                </p:cNvPr>
                <p:cNvSpPr/>
                <p:nvPr/>
              </p:nvSpPr>
              <p:spPr>
                <a:xfrm>
                  <a:off x="7358321" y="4792666"/>
                  <a:ext cx="211193" cy="211193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 dirty="0"/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767AF5B9-0AB9-4894-8454-B5905BC87156}"/>
                    </a:ext>
                  </a:extLst>
                </p:cNvPr>
                <p:cNvSpPr txBox="1"/>
                <p:nvPr/>
              </p:nvSpPr>
              <p:spPr>
                <a:xfrm>
                  <a:off x="7674076" y="4813624"/>
                  <a:ext cx="907693" cy="16927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altLang="ko-KR" sz="1100" b="1" dirty="0">
                      <a:solidFill>
                        <a:schemeClr val="tx2"/>
                      </a:solidFill>
                      <a:latin typeface="Fz Poppins Med" pitchFamily="2" charset="0"/>
                      <a:cs typeface="Fz Poppins Med" pitchFamily="2" charset="0"/>
                    </a:rPr>
                    <a:t>Add Text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66633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85A5F-E23A-49DA-9965-F288912C0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PIE TO PIE CHART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A5B98F-66C7-41F9-8FC7-C37D86D9DD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929BE4-9460-4FFC-82AB-40FA3E28D9A3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6" name="Chart 1">
            <a:extLst>
              <a:ext uri="{FF2B5EF4-FFF2-40B4-BE49-F238E27FC236}">
                <a16:creationId xmlns:a16="http://schemas.microsoft.com/office/drawing/2014/main" id="{C4C5E86B-C170-4A2E-AABD-F274AA62A9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9366253"/>
              </p:ext>
            </p:extLst>
          </p:nvPr>
        </p:nvGraphicFramePr>
        <p:xfrm>
          <a:off x="2659402" y="0"/>
          <a:ext cx="6873196" cy="6688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67720889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in">
  <a:themeElements>
    <a:clrScheme name="Master">
      <a:dk1>
        <a:sysClr val="windowText" lastClr="000000"/>
      </a:dk1>
      <a:lt1>
        <a:sysClr val="window" lastClr="FFFFFF"/>
      </a:lt1>
      <a:dk2>
        <a:srgbClr val="075985"/>
      </a:dk2>
      <a:lt2>
        <a:srgbClr val="E7E6E6"/>
      </a:lt2>
      <a:accent1>
        <a:srgbClr val="4472C4"/>
      </a:accent1>
      <a:accent2>
        <a:srgbClr val="FF8225"/>
      </a:accent2>
      <a:accent3>
        <a:srgbClr val="FF334E"/>
      </a:accent3>
      <a:accent4>
        <a:srgbClr val="FFAF00"/>
      </a:accent4>
      <a:accent5>
        <a:srgbClr val="5AB2FF"/>
      </a:accent5>
      <a:accent6>
        <a:srgbClr val="77E4C8"/>
      </a:accent6>
      <a:hlink>
        <a:srgbClr val="8576FF"/>
      </a:hlink>
      <a:folHlink>
        <a:srgbClr val="FF8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439</Words>
  <Application>Microsoft Office PowerPoint</Application>
  <PresentationFormat>Widescreen</PresentationFormat>
  <Paragraphs>127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Fz Poppins ExtBd</vt:lpstr>
      <vt:lpstr>Arial</vt:lpstr>
      <vt:lpstr>Raleway</vt:lpstr>
      <vt:lpstr>Fz Poppins</vt:lpstr>
      <vt:lpstr>Fz Poppins Med</vt:lpstr>
      <vt:lpstr>Calibri Light</vt:lpstr>
      <vt:lpstr>Calibri</vt:lpstr>
      <vt:lpstr>Fz Poppins SemBd</vt:lpstr>
      <vt:lpstr>Blank</vt:lpstr>
      <vt:lpstr>Main</vt:lpstr>
      <vt:lpstr>CONTENT</vt:lpstr>
      <vt:lpstr>CONTENT</vt:lpstr>
      <vt:lpstr>PowerPoint Presentation</vt:lpstr>
      <vt:lpstr>PROCESS BAR</vt:lpstr>
      <vt:lpstr>WORLD MAP</vt:lpstr>
      <vt:lpstr>CALENDAR</vt:lpstr>
      <vt:lpstr>CHART</vt:lpstr>
      <vt:lpstr>3D PIE CHART</vt:lpstr>
      <vt:lpstr>PIE TO PIE CHART</vt:lpstr>
      <vt:lpstr>CHART</vt:lpstr>
      <vt:lpstr>CHART</vt:lpstr>
      <vt:lpstr>CHART</vt:lpstr>
      <vt:lpstr>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Loc Pham</dc:creator>
  <cp:lastModifiedBy>Loc Pham</cp:lastModifiedBy>
  <cp:revision>151</cp:revision>
  <dcterms:created xsi:type="dcterms:W3CDTF">2024-08-12T05:13:20Z</dcterms:created>
  <dcterms:modified xsi:type="dcterms:W3CDTF">2024-10-03T14:26:28Z</dcterms:modified>
</cp:coreProperties>
</file>

<file path=docProps/thumbnail.jpeg>
</file>